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5.xml" ContentType="application/vnd.openxmlformats-officedocument.drawingml.chart+xml"/>
  <Override PartName="/ppt/notesSlides/notesSlide25.xml" ContentType="application/vnd.openxmlformats-officedocument.presentationml.notesSlide+xml"/>
  <Override PartName="/ppt/charts/chart16.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4.xml" ContentType="application/vnd.openxmlformats-officedocument.themeOverrid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4112" r:id="rId4"/>
    <p:sldMasterId id="2147484133" r:id="rId5"/>
    <p:sldMasterId id="2147484142" r:id="rId6"/>
    <p:sldMasterId id="2147484155" r:id="rId7"/>
    <p:sldMasterId id="2147484170" r:id="rId8"/>
    <p:sldMasterId id="2147484198" r:id="rId9"/>
    <p:sldMasterId id="2147484232" r:id="rId10"/>
    <p:sldMasterId id="2147484257" r:id="rId11"/>
    <p:sldMasterId id="2147484293" r:id="rId12"/>
    <p:sldMasterId id="2147484312" r:id="rId13"/>
    <p:sldMasterId id="2147484330" r:id="rId14"/>
    <p:sldMasterId id="2147484344" r:id="rId15"/>
    <p:sldMasterId id="2147484365" r:id="rId16"/>
    <p:sldMasterId id="2147484394" r:id="rId17"/>
    <p:sldMasterId id="2147484411" r:id="rId18"/>
    <p:sldMasterId id="2147484420" r:id="rId19"/>
  </p:sldMasterIdLst>
  <p:notesMasterIdLst>
    <p:notesMasterId r:id="rId116"/>
  </p:notesMasterIdLst>
  <p:handoutMasterIdLst>
    <p:handoutMasterId r:id="rId117"/>
  </p:handoutMasterIdLst>
  <p:sldIdLst>
    <p:sldId id="3793" r:id="rId20"/>
    <p:sldId id="3794" r:id="rId21"/>
    <p:sldId id="3795" r:id="rId22"/>
    <p:sldId id="3796" r:id="rId23"/>
    <p:sldId id="1488" r:id="rId24"/>
    <p:sldId id="1479" r:id="rId25"/>
    <p:sldId id="925" r:id="rId26"/>
    <p:sldId id="501" r:id="rId27"/>
    <p:sldId id="1487" r:id="rId28"/>
    <p:sldId id="3842" r:id="rId29"/>
    <p:sldId id="3781" r:id="rId30"/>
    <p:sldId id="1448" r:id="rId31"/>
    <p:sldId id="3797" r:id="rId32"/>
    <p:sldId id="3798" r:id="rId33"/>
    <p:sldId id="3800" r:id="rId34"/>
    <p:sldId id="3799" r:id="rId35"/>
    <p:sldId id="441" r:id="rId36"/>
    <p:sldId id="1483" r:id="rId37"/>
    <p:sldId id="3829" r:id="rId38"/>
    <p:sldId id="463" r:id="rId39"/>
    <p:sldId id="3830" r:id="rId40"/>
    <p:sldId id="3803" r:id="rId41"/>
    <p:sldId id="3804" r:id="rId42"/>
    <p:sldId id="3805" r:id="rId43"/>
    <p:sldId id="3831" r:id="rId44"/>
    <p:sldId id="3807" r:id="rId45"/>
    <p:sldId id="3843" r:id="rId46"/>
    <p:sldId id="3832" r:id="rId47"/>
    <p:sldId id="3809" r:id="rId48"/>
    <p:sldId id="3810" r:id="rId49"/>
    <p:sldId id="3811" r:id="rId50"/>
    <p:sldId id="3844" r:id="rId51"/>
    <p:sldId id="1316" r:id="rId52"/>
    <p:sldId id="3833" r:id="rId53"/>
    <p:sldId id="3813" r:id="rId54"/>
    <p:sldId id="3834" r:id="rId55"/>
    <p:sldId id="273" r:id="rId56"/>
    <p:sldId id="3845" r:id="rId57"/>
    <p:sldId id="1477" r:id="rId58"/>
    <p:sldId id="1428" r:id="rId59"/>
    <p:sldId id="3835" r:id="rId60"/>
    <p:sldId id="3816" r:id="rId61"/>
    <p:sldId id="3817" r:id="rId62"/>
    <p:sldId id="3818" r:id="rId63"/>
    <p:sldId id="1449" r:id="rId64"/>
    <p:sldId id="450" r:id="rId65"/>
    <p:sldId id="408" r:id="rId66"/>
    <p:sldId id="1407" r:id="rId67"/>
    <p:sldId id="1473" r:id="rId68"/>
    <p:sldId id="3846" r:id="rId69"/>
    <p:sldId id="3847" r:id="rId70"/>
    <p:sldId id="3848" r:id="rId71"/>
    <p:sldId id="1456" r:id="rId72"/>
    <p:sldId id="1457" r:id="rId73"/>
    <p:sldId id="3756" r:id="rId74"/>
    <p:sldId id="1485" r:id="rId75"/>
    <p:sldId id="1475" r:id="rId76"/>
    <p:sldId id="1474" r:id="rId77"/>
    <p:sldId id="3849" r:id="rId78"/>
    <p:sldId id="1484" r:id="rId79"/>
    <p:sldId id="1451" r:id="rId80"/>
    <p:sldId id="1461" r:id="rId81"/>
    <p:sldId id="1464" r:id="rId82"/>
    <p:sldId id="1467" r:id="rId83"/>
    <p:sldId id="3850" r:id="rId84"/>
    <p:sldId id="3851" r:id="rId85"/>
    <p:sldId id="3852" r:id="rId86"/>
    <p:sldId id="3853" r:id="rId87"/>
    <p:sldId id="1452" r:id="rId88"/>
    <p:sldId id="427" r:id="rId89"/>
    <p:sldId id="3855" r:id="rId90"/>
    <p:sldId id="3856" r:id="rId91"/>
    <p:sldId id="3789" r:id="rId92"/>
    <p:sldId id="308" r:id="rId93"/>
    <p:sldId id="3792" r:id="rId94"/>
    <p:sldId id="286" r:id="rId95"/>
    <p:sldId id="294" r:id="rId96"/>
    <p:sldId id="3854" r:id="rId97"/>
    <p:sldId id="1389" r:id="rId98"/>
    <p:sldId id="1391" r:id="rId99"/>
    <p:sldId id="1327" r:id="rId100"/>
    <p:sldId id="594" r:id="rId101"/>
    <p:sldId id="590" r:id="rId102"/>
    <p:sldId id="1321" r:id="rId103"/>
    <p:sldId id="1326" r:id="rId104"/>
    <p:sldId id="1330" r:id="rId105"/>
    <p:sldId id="587" r:id="rId106"/>
    <p:sldId id="3837" r:id="rId107"/>
    <p:sldId id="3838" r:id="rId108"/>
    <p:sldId id="3823" r:id="rId109"/>
    <p:sldId id="3839" r:id="rId110"/>
    <p:sldId id="3825" r:id="rId111"/>
    <p:sldId id="3840" r:id="rId112"/>
    <p:sldId id="1443" r:id="rId113"/>
    <p:sldId id="3787" r:id="rId114"/>
    <p:sldId id="3841" r:id="rId115"/>
  </p:sldIdLst>
  <p:sldSz cx="12192000" cy="6858000"/>
  <p:notesSz cx="7010400" cy="9296400"/>
  <p:defaultTextStyle>
    <a:defPPr>
      <a:defRPr lang="en-US"/>
    </a:defPPr>
    <a:lvl1pPr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1pPr>
    <a:lvl2pPr marL="4572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2pPr>
    <a:lvl3pPr marL="9144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3pPr>
    <a:lvl4pPr marL="13716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4pPr>
    <a:lvl5pPr marL="18288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extLst>
    <p:ext uri="{521415D9-36F7-43E2-AB2F-B90AF26B5E84}">
      <p14:sectionLst xmlns:p14="http://schemas.microsoft.com/office/powerpoint/2010/main">
        <p14:section name="Untitled Section" id="{064B50EB-69DE-4154-8FF4-A202846BC089}">
          <p14:sldIdLst>
            <p14:sldId id="3793"/>
            <p14:sldId id="3794"/>
            <p14:sldId id="3795"/>
            <p14:sldId id="3796"/>
            <p14:sldId id="1488"/>
            <p14:sldId id="1479"/>
            <p14:sldId id="925"/>
            <p14:sldId id="501"/>
            <p14:sldId id="1487"/>
            <p14:sldId id="3842"/>
            <p14:sldId id="3781"/>
            <p14:sldId id="1448"/>
            <p14:sldId id="3797"/>
            <p14:sldId id="3798"/>
            <p14:sldId id="3800"/>
            <p14:sldId id="3799"/>
            <p14:sldId id="441"/>
            <p14:sldId id="1483"/>
            <p14:sldId id="3829"/>
            <p14:sldId id="463"/>
            <p14:sldId id="3830"/>
            <p14:sldId id="3803"/>
            <p14:sldId id="3804"/>
            <p14:sldId id="3805"/>
            <p14:sldId id="3831"/>
            <p14:sldId id="3807"/>
            <p14:sldId id="3843"/>
            <p14:sldId id="3832"/>
            <p14:sldId id="3809"/>
            <p14:sldId id="3810"/>
            <p14:sldId id="3811"/>
            <p14:sldId id="3844"/>
            <p14:sldId id="1316"/>
            <p14:sldId id="3833"/>
            <p14:sldId id="3813"/>
            <p14:sldId id="3834"/>
            <p14:sldId id="273"/>
            <p14:sldId id="3845"/>
            <p14:sldId id="1477"/>
            <p14:sldId id="1428"/>
            <p14:sldId id="3835"/>
            <p14:sldId id="3816"/>
            <p14:sldId id="3817"/>
            <p14:sldId id="3818"/>
            <p14:sldId id="1449"/>
            <p14:sldId id="450"/>
            <p14:sldId id="408"/>
            <p14:sldId id="1407"/>
            <p14:sldId id="1473"/>
            <p14:sldId id="3846"/>
            <p14:sldId id="3847"/>
            <p14:sldId id="3848"/>
            <p14:sldId id="1456"/>
            <p14:sldId id="1457"/>
            <p14:sldId id="3756"/>
            <p14:sldId id="1485"/>
            <p14:sldId id="1475"/>
            <p14:sldId id="1474"/>
            <p14:sldId id="3849"/>
            <p14:sldId id="1484"/>
            <p14:sldId id="1451"/>
            <p14:sldId id="1461"/>
            <p14:sldId id="1464"/>
            <p14:sldId id="1467"/>
            <p14:sldId id="3850"/>
            <p14:sldId id="3851"/>
            <p14:sldId id="3852"/>
            <p14:sldId id="3853"/>
            <p14:sldId id="1452"/>
            <p14:sldId id="427"/>
            <p14:sldId id="3855"/>
            <p14:sldId id="3856"/>
            <p14:sldId id="3789"/>
            <p14:sldId id="308"/>
            <p14:sldId id="3792"/>
            <p14:sldId id="286"/>
            <p14:sldId id="294"/>
            <p14:sldId id="3854"/>
            <p14:sldId id="1389"/>
            <p14:sldId id="1391"/>
            <p14:sldId id="1327"/>
            <p14:sldId id="594"/>
            <p14:sldId id="590"/>
            <p14:sldId id="1321"/>
            <p14:sldId id="1326"/>
            <p14:sldId id="1330"/>
            <p14:sldId id="587"/>
            <p14:sldId id="3837"/>
            <p14:sldId id="3838"/>
            <p14:sldId id="3823"/>
            <p14:sldId id="3839"/>
            <p14:sldId id="3825"/>
            <p14:sldId id="3840"/>
            <p14:sldId id="1443"/>
            <p14:sldId id="3787"/>
            <p14:sldId id="3841"/>
          </p14:sldIdLst>
        </p14:section>
      </p14:sectionLst>
    </p:ext>
    <p:ext uri="{EFAFB233-063F-42B5-8137-9DF3F51BA10A}">
      <p15:sldGuideLst xmlns:p15="http://schemas.microsoft.com/office/powerpoint/2012/main">
        <p15:guide id="1" orient="horz" pos="4072" userDrawn="1">
          <p15:clr>
            <a:srgbClr val="A4A3A4"/>
          </p15:clr>
        </p15:guide>
        <p15:guide id="2" orient="horz" pos="251" userDrawn="1">
          <p15:clr>
            <a:srgbClr val="A4A3A4"/>
          </p15:clr>
        </p15:guide>
        <p15:guide id="3" orient="horz" pos="3801" userDrawn="1">
          <p15:clr>
            <a:srgbClr val="A4A3A4"/>
          </p15:clr>
        </p15:guide>
        <p15:guide id="4" orient="horz" pos="923" userDrawn="1">
          <p15:clr>
            <a:srgbClr val="A4A3A4"/>
          </p15:clr>
        </p15:guide>
        <p15:guide id="5" orient="horz" pos="3843" userDrawn="1">
          <p15:clr>
            <a:srgbClr val="A4A3A4"/>
          </p15:clr>
        </p15:guide>
        <p15:guide id="6" pos="332" userDrawn="1">
          <p15:clr>
            <a:srgbClr val="A4A3A4"/>
          </p15:clr>
        </p15:guide>
        <p15:guide id="7" pos="1229" userDrawn="1">
          <p15:clr>
            <a:srgbClr val="A4A3A4"/>
          </p15:clr>
        </p15:guide>
        <p15:guide id="8" pos="6575" userDrawn="1">
          <p15:clr>
            <a:srgbClr val="A4A3A4"/>
          </p15:clr>
        </p15:guide>
        <p15:guide id="9" pos="6457" userDrawn="1">
          <p15:clr>
            <a:srgbClr val="A4A3A4"/>
          </p15:clr>
        </p15:guide>
        <p15:guide id="10" pos="7348" userDrawn="1">
          <p15:clr>
            <a:srgbClr val="A4A3A4"/>
          </p15:clr>
        </p15:guide>
        <p15:guide id="11" pos="3840" userDrawn="1">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6D2D2"/>
    <a:srgbClr val="008F8D"/>
    <a:srgbClr val="009999"/>
    <a:srgbClr val="FFFFFF"/>
    <a:srgbClr val="33CCCC"/>
    <a:srgbClr val="CC6600"/>
    <a:srgbClr val="D6B099"/>
    <a:srgbClr val="EACBAC"/>
    <a:srgbClr val="A9A9A9"/>
    <a:srgbClr val="FA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9" autoAdjust="0"/>
    <p:restoredTop sz="90054" autoAdjust="0"/>
  </p:normalViewPr>
  <p:slideViewPr>
    <p:cSldViewPr snapToGrid="0" snapToObjects="1" showGuides="1">
      <p:cViewPr varScale="1">
        <p:scale>
          <a:sx n="82" d="100"/>
          <a:sy n="82" d="100"/>
        </p:scale>
        <p:origin x="307" y="62"/>
      </p:cViewPr>
      <p:guideLst>
        <p:guide orient="horz" pos="4072"/>
        <p:guide orient="horz" pos="251"/>
        <p:guide orient="horz" pos="3801"/>
        <p:guide orient="horz" pos="923"/>
        <p:guide orient="horz" pos="3843"/>
        <p:guide pos="332"/>
        <p:guide pos="1229"/>
        <p:guide pos="6575"/>
        <p:guide pos="6457"/>
        <p:guide pos="734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1780"/>
    </p:cViewPr>
  </p:sorterViewPr>
  <p:notesViewPr>
    <p:cSldViewPr snapToGrid="0" snapToObjects="1" showGuides="1">
      <p:cViewPr varScale="1">
        <p:scale>
          <a:sx n="86" d="100"/>
          <a:sy n="86" d="100"/>
        </p:scale>
        <p:origin x="3480" y="224"/>
      </p:cViewPr>
      <p:guideLst>
        <p:guide orient="horz" pos="2929"/>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handoutMaster" Target="handoutMasters/handoutMaster1.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3.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2.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slide" Target="slides/slide94.xml"/><Relationship Id="rId11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notesMaster" Target="notesMasters/notesMaster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er\Dropbox%20(imc%20North%20America)\imc%20North%20America%20Team%20Folder\Leo%20Biologics\J035%20-%20Updates%20to%20Training%20Modules\Task%201%20Training%20Modules%201%20-%205\4%20Brodalumab\Data%20and%20Graphs.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er\Dropbox%20(imc%20North%20America)\imc%20North%20America%20Team%20Folder\Leo%20Biologics\J035%20-%20Updates%20to%20Training%20Modules\Task%201%20Training%20Modules%201%20-%205\4%20Brodalumab\Data%20and%20Graphs.xlsx" TargetMode="External"/><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1" Type="http://schemas.openxmlformats.org/officeDocument/2006/relationships/oleObject" Target="file:///C:\Users\User\Dropbox%20(imc%20North%20America)\imc%20North%20America%20Team%20Folder\Leo%20Biologics\J035%20-%20Updates%20to%20Training%20Modules\Task%201%20Training%20Modules%201%20-%205\4%20Brodalumab\Data%20and%20Graphs.xlsx" TargetMode="Externa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0.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1.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Dropbox%20(imc%20North%20America)\imc%20North%20America%20Team%20Folder\Leo\J035%20-%20Updates%20to%20Training%20Modules\Task%202%20Core%20Story\Data%20for%20charts_CoreStory.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Dropbox%20(imc%20North%20America)\imc%20North%20America%20Team%20Folder\Leo\J035%20-%20Updates%20to%20Training%20Modules\Task%202%20Core%20Story\Data%20for%20charts_CoreStory.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Dropbox%20(imc%20North%20America)\imc%20North%20America%20Team%20Folder\Leo%20Biologics\J035%20-%20Updates%20to%20Training%20Modules\Task%203%20MSL%20Slide%20Library\Charts%20for%20MSL%20Slide%20Library.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09626740328"/>
          <c:y val="3.9678892452552336E-2"/>
          <c:w val="0.79437097461218853"/>
          <c:h val="0.82113565767344399"/>
        </c:manualLayout>
      </c:layout>
      <c:scatterChart>
        <c:scatterStyle val="lineMarker"/>
        <c:varyColors val="0"/>
        <c:ser>
          <c:idx val="0"/>
          <c:order val="0"/>
          <c:tx>
            <c:strRef>
              <c:f>Sheet1!$A$3:$A$8</c:f>
              <c:strCache>
                <c:ptCount val="1"/>
                <c:pt idx="0">
                  <c:v>Category 1 Category 3 Category 4 Category 5 Category 6 Category 7</c:v>
                </c:pt>
              </c:strCache>
            </c:strRef>
          </c:tx>
          <c:spPr>
            <a:ln w="28575">
              <a:noFill/>
            </a:ln>
          </c:spPr>
          <c:marker>
            <c:symbol val="diamond"/>
            <c:size val="10"/>
            <c:spPr>
              <a:solidFill>
                <a:srgbClr val="3C5F5F"/>
              </a:solidFill>
              <a:ln>
                <a:noFill/>
              </a:ln>
            </c:spPr>
          </c:marker>
          <c:errBars>
            <c:errDir val="y"/>
            <c:errBarType val="plus"/>
            <c:errValType val="percentage"/>
            <c:noEndCap val="1"/>
            <c:val val="5"/>
            <c:spPr>
              <a:ln>
                <a:noFill/>
              </a:ln>
            </c:spPr>
          </c:errBars>
          <c:errBars>
            <c:errDir val="x"/>
            <c:errBarType val="both"/>
            <c:errValType val="cust"/>
            <c:noEndCap val="0"/>
            <c:plus>
              <c:numRef>
                <c:f>Sheet1!$G$3:$G$8</c:f>
                <c:numCache>
                  <c:formatCode>General</c:formatCode>
                  <c:ptCount val="6"/>
                  <c:pt idx="0">
                    <c:v>0.35000000000000026</c:v>
                  </c:pt>
                  <c:pt idx="1">
                    <c:v>0.48000000000000026</c:v>
                  </c:pt>
                  <c:pt idx="2">
                    <c:v>0.28000000000000008</c:v>
                  </c:pt>
                  <c:pt idx="3">
                    <c:v>0.22</c:v>
                  </c:pt>
                  <c:pt idx="4">
                    <c:v>0.34</c:v>
                  </c:pt>
                  <c:pt idx="5">
                    <c:v>3.99999999999998E-2</c:v>
                  </c:pt>
                </c:numCache>
              </c:numRef>
            </c:plus>
            <c:minus>
              <c:numRef>
                <c:f>Sheet1!$F$3:$F$8</c:f>
                <c:numCache>
                  <c:formatCode>General</c:formatCode>
                  <c:ptCount val="6"/>
                  <c:pt idx="0">
                    <c:v>0.28000000000000008</c:v>
                  </c:pt>
                  <c:pt idx="1">
                    <c:v>0.38000000000000034</c:v>
                  </c:pt>
                  <c:pt idx="2">
                    <c:v>0.24000000000000013</c:v>
                  </c:pt>
                  <c:pt idx="3">
                    <c:v>0.17</c:v>
                  </c:pt>
                  <c:pt idx="4">
                    <c:v>0.27</c:v>
                  </c:pt>
                  <c:pt idx="5">
                    <c:v>4.0000000000000022E-2</c:v>
                  </c:pt>
                </c:numCache>
              </c:numRef>
            </c:minus>
            <c:spPr>
              <a:ln w="19050">
                <a:solidFill>
                  <a:srgbClr val="000000"/>
                </a:solidFill>
              </a:ln>
            </c:spPr>
          </c:errBars>
          <c:xVal>
            <c:numRef>
              <c:f>Sheet1!$C$3:$C$8</c:f>
              <c:numCache>
                <c:formatCode>General</c:formatCode>
                <c:ptCount val="6"/>
                <c:pt idx="0">
                  <c:v>1.3900000000000001</c:v>
                </c:pt>
                <c:pt idx="1">
                  <c:v>1.7</c:v>
                </c:pt>
                <c:pt idx="2">
                  <c:v>1.56</c:v>
                </c:pt>
                <c:pt idx="3">
                  <c:v>1.03</c:v>
                </c:pt>
                <c:pt idx="4">
                  <c:v>1.29</c:v>
                </c:pt>
                <c:pt idx="5">
                  <c:v>1.1200000000000001</c:v>
                </c:pt>
              </c:numCache>
            </c:numRef>
          </c:xVal>
          <c:yVal>
            <c:numRef>
              <c:f>Sheet1!$B$3:$B$8</c:f>
              <c:numCache>
                <c:formatCode>General</c:formatCode>
                <c:ptCount val="6"/>
                <c:pt idx="0">
                  <c:v>6</c:v>
                </c:pt>
                <c:pt idx="1">
                  <c:v>5</c:v>
                </c:pt>
                <c:pt idx="2">
                  <c:v>4</c:v>
                </c:pt>
                <c:pt idx="3">
                  <c:v>3</c:v>
                </c:pt>
                <c:pt idx="4">
                  <c:v>2</c:v>
                </c:pt>
                <c:pt idx="5">
                  <c:v>1</c:v>
                </c:pt>
              </c:numCache>
            </c:numRef>
          </c:yVal>
          <c:smooth val="0"/>
          <c:extLst>
            <c:ext xmlns:c16="http://schemas.microsoft.com/office/drawing/2014/chart" uri="{C3380CC4-5D6E-409C-BE32-E72D297353CC}">
              <c16:uniqueId val="{00000000-1BC0-4701-BC16-6CFD7A54FC30}"/>
            </c:ext>
          </c:extLst>
        </c:ser>
        <c:dLbls>
          <c:showLegendKey val="0"/>
          <c:showVal val="0"/>
          <c:showCatName val="0"/>
          <c:showSerName val="0"/>
          <c:showPercent val="0"/>
          <c:showBubbleSize val="0"/>
        </c:dLbls>
        <c:axId val="132326912"/>
        <c:axId val="132328832"/>
      </c:scatterChart>
      <c:valAx>
        <c:axId val="132326912"/>
        <c:scaling>
          <c:logBase val="10"/>
          <c:orientation val="minMax"/>
          <c:max val="5"/>
          <c:min val="0.5"/>
        </c:scaling>
        <c:delete val="0"/>
        <c:axPos val="b"/>
        <c:numFmt formatCode="General" sourceLinked="1"/>
        <c:majorTickMark val="out"/>
        <c:minorTickMark val="none"/>
        <c:tickLblPos val="nextTo"/>
        <c:spPr>
          <a:ln w="19050">
            <a:solidFill>
              <a:schemeClr val="accent2"/>
            </a:solidFill>
          </a:ln>
        </c:spPr>
        <c:txPr>
          <a:bodyPr/>
          <a:lstStyle/>
          <a:p>
            <a:pPr>
              <a:defRPr sz="1400">
                <a:solidFill>
                  <a:schemeClr val="accent2"/>
                </a:solidFill>
              </a:defRPr>
            </a:pPr>
            <a:endParaRPr lang="en-US"/>
          </a:p>
        </c:txPr>
        <c:crossAx val="132328832"/>
        <c:crosses val="autoZero"/>
        <c:crossBetween val="midCat"/>
        <c:majorUnit val="10"/>
      </c:valAx>
      <c:valAx>
        <c:axId val="132328832"/>
        <c:scaling>
          <c:orientation val="minMax"/>
          <c:max val="6.5"/>
          <c:min val="0.5"/>
        </c:scaling>
        <c:delete val="0"/>
        <c:axPos val="l"/>
        <c:numFmt formatCode="General" sourceLinked="1"/>
        <c:majorTickMark val="none"/>
        <c:minorTickMark val="none"/>
        <c:tickLblPos val="none"/>
        <c:spPr>
          <a:ln w="12700">
            <a:solidFill>
              <a:srgbClr val="000000"/>
            </a:solidFill>
            <a:prstDash val="dash"/>
          </a:ln>
        </c:spPr>
        <c:crossAx val="132326912"/>
        <c:crosses val="autoZero"/>
        <c:crossBetween val="midCat"/>
      </c:valAx>
    </c:plotArea>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1">
                <a:lumMod val="75000"/>
                <a:lumOff val="25000"/>
              </a:schemeClr>
            </a:solidFill>
            <a:ln>
              <a:noFill/>
            </a:ln>
            <a:effectLst/>
            <a:scene3d>
              <a:camera prst="orthographicFront"/>
              <a:lightRig rig="threePt" dir="t"/>
            </a:scene3d>
            <a:sp3d>
              <a:bevelT w="190500" h="38100"/>
            </a:sp3d>
          </c:spPr>
          <c:invertIfNegative val="0"/>
          <c:dPt>
            <c:idx val="4"/>
            <c:invertIfNegative val="0"/>
            <c:bubble3D val="0"/>
            <c:spPr>
              <a:solidFill>
                <a:schemeClr val="tx1">
                  <a:lumMod val="75000"/>
                  <a:lumOff val="25000"/>
                </a:schemeClr>
              </a:solidFill>
              <a:ln>
                <a:solidFill>
                  <a:srgbClr val="008F8D"/>
                </a:solidFill>
              </a:ln>
              <a:effectLst/>
              <a:scene3d>
                <a:camera prst="orthographicFront"/>
                <a:lightRig rig="threePt" dir="t"/>
              </a:scene3d>
              <a:sp3d>
                <a:bevelT w="190500" h="38100"/>
              </a:sp3d>
            </c:spPr>
            <c:extLst>
              <c:ext xmlns:c16="http://schemas.microsoft.com/office/drawing/2014/chart" uri="{C3380CC4-5D6E-409C-BE32-E72D297353CC}">
                <c16:uniqueId val="{00000008-A965-443E-AAFC-B713DB885A77}"/>
              </c:ext>
            </c:extLst>
          </c:dPt>
          <c:dPt>
            <c:idx val="5"/>
            <c:invertIfNegative val="0"/>
            <c:bubble3D val="0"/>
            <c:spPr>
              <a:solidFill>
                <a:srgbClr val="009999"/>
              </a:solidFill>
              <a:ln>
                <a:solidFill>
                  <a:schemeClr val="accent1"/>
                </a:solidFill>
              </a:ln>
              <a:effectLst/>
              <a:scene3d>
                <a:camera prst="orthographicFront"/>
                <a:lightRig rig="threePt" dir="t"/>
              </a:scene3d>
              <a:sp3d>
                <a:bevelT w="190500" h="38100"/>
              </a:sp3d>
            </c:spPr>
            <c:extLst>
              <c:ext xmlns:c16="http://schemas.microsoft.com/office/drawing/2014/chart" uri="{C3380CC4-5D6E-409C-BE32-E72D297353CC}">
                <c16:uniqueId val="{0000000A-D0BE-4D31-9316-2942C0F361CE}"/>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Sheet1!$A$7:$A$12</c:f>
              <c:strCache>
                <c:ptCount val="6"/>
                <c:pt idx="0">
                  <c:v>Guselkumab 100mg Q8W </c:v>
                </c:pt>
                <c:pt idx="1">
                  <c:v>Risankizumab 150mg Q12W</c:v>
                </c:pt>
                <c:pt idx="2">
                  <c:v>Ixekizumab 160mg Q4W</c:v>
                </c:pt>
                <c:pt idx="3">
                  <c:v>Secukizumab 300mg Q4W</c:v>
                </c:pt>
                <c:pt idx="4">
                  <c:v>Ixekizumab 160mg Q2W</c:v>
                </c:pt>
                <c:pt idx="5">
                  <c:v>Brodalumab 210 mg Q2W</c:v>
                </c:pt>
              </c:strCache>
            </c:strRef>
          </c:cat>
          <c:val>
            <c:numRef>
              <c:f>Sheet1!$B$7:$B$12</c:f>
              <c:numCache>
                <c:formatCode>General</c:formatCode>
                <c:ptCount val="6"/>
                <c:pt idx="0">
                  <c:v>12.8</c:v>
                </c:pt>
                <c:pt idx="1">
                  <c:v>9.7000000000000011</c:v>
                </c:pt>
                <c:pt idx="2">
                  <c:v>9</c:v>
                </c:pt>
                <c:pt idx="3">
                  <c:v>8.7000000000000011</c:v>
                </c:pt>
                <c:pt idx="4">
                  <c:v>8.1</c:v>
                </c:pt>
                <c:pt idx="5">
                  <c:v>6.9</c:v>
                </c:pt>
              </c:numCache>
            </c:numRef>
          </c:val>
          <c:extLst>
            <c:ext xmlns:c16="http://schemas.microsoft.com/office/drawing/2014/chart" uri="{C3380CC4-5D6E-409C-BE32-E72D297353CC}">
              <c16:uniqueId val="{00000000-F6EC-475C-BF8F-3CEBB9D6C430}"/>
            </c:ext>
          </c:extLst>
        </c:ser>
        <c:dLbls>
          <c:showLegendKey val="0"/>
          <c:showVal val="0"/>
          <c:showCatName val="0"/>
          <c:showSerName val="0"/>
          <c:showPercent val="0"/>
          <c:showBubbleSize val="0"/>
        </c:dLbls>
        <c:gapWidth val="52"/>
        <c:axId val="121922304"/>
        <c:axId val="121923840"/>
      </c:barChart>
      <c:catAx>
        <c:axId val="121922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90000"/>
                    <a:lumOff val="10000"/>
                  </a:schemeClr>
                </a:solidFill>
                <a:latin typeface="+mn-lt"/>
                <a:ea typeface="+mn-ea"/>
                <a:cs typeface="+mn-cs"/>
              </a:defRPr>
            </a:pPr>
            <a:endParaRPr lang="en-US"/>
          </a:p>
        </c:txPr>
        <c:crossAx val="121923840"/>
        <c:crosses val="autoZero"/>
        <c:auto val="1"/>
        <c:lblAlgn val="ctr"/>
        <c:lblOffset val="100"/>
        <c:noMultiLvlLbl val="0"/>
      </c:catAx>
      <c:valAx>
        <c:axId val="121923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922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200" b="1" dirty="0"/>
              <a:t>PSSI 75</a:t>
            </a:r>
          </a:p>
        </c:rich>
      </c:tx>
      <c:layout>
        <c:manualLayout>
          <c:xMode val="edge"/>
          <c:yMode val="edge"/>
          <c:x val="0.2478044469991863"/>
          <c:y val="2.4168348724532839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317764390832748E-2"/>
          <c:y val="0.11906500522146067"/>
          <c:w val="0.39439069594587939"/>
          <c:h val="0.55794314031217163"/>
        </c:manualLayout>
      </c:layout>
      <c:scatterChart>
        <c:scatterStyle val="smoothMarker"/>
        <c:varyColors val="0"/>
        <c:dLbls>
          <c:showLegendKey val="0"/>
          <c:showVal val="0"/>
          <c:showCatName val="0"/>
          <c:showSerName val="0"/>
          <c:showPercent val="0"/>
          <c:showBubbleSize val="0"/>
        </c:dLbls>
        <c:axId val="89394560"/>
        <c:axId val="89413120"/>
      </c:scatterChart>
      <c:valAx>
        <c:axId val="89394560"/>
        <c:scaling>
          <c:orientation val="minMax"/>
          <c:max val="12"/>
        </c:scaling>
        <c:delete val="1"/>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baseline="0" dirty="0"/>
                  <a:t>Week</a:t>
                </a:r>
                <a:endParaRPr lang="en-GB" sz="1200" dirty="0"/>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one"/>
        <c:crossAx val="89413120"/>
        <c:crosses val="autoZero"/>
        <c:crossBetween val="midCat"/>
      </c:valAx>
      <c:valAx>
        <c:axId val="89413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l-GR" sz="1200" dirty="0"/>
                  <a:t>% Επίτευξης ασθενών </a:t>
                </a:r>
                <a:r>
                  <a:rPr lang="en-GB" sz="1200" dirty="0"/>
                  <a:t>PSSI 75</a:t>
                </a:r>
              </a:p>
            </c:rich>
          </c:tx>
          <c:layout>
            <c:manualLayout>
              <c:xMode val="edge"/>
              <c:yMode val="edge"/>
              <c:x val="1.4074886523536272E-2"/>
              <c:y val="0.1226996129052521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9394560"/>
        <c:crosses val="autoZero"/>
        <c:crossBetween val="midCat"/>
        <c:majorUnit val="20"/>
      </c:valAx>
      <c:spPr>
        <a:noFill/>
        <a:ln w="25400">
          <a:noFill/>
        </a:ln>
        <a:effectLst/>
      </c:spPr>
    </c:plotArea>
    <c:legend>
      <c:legendPos val="b"/>
      <c:layout>
        <c:manualLayout>
          <c:xMode val="edge"/>
          <c:yMode val="edge"/>
          <c:x val="0.56629576323750463"/>
          <c:y val="0.83464091923458172"/>
          <c:w val="0.43370423676249531"/>
          <c:h val="0.1492468482823982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GB" sz="1800" b="1" dirty="0">
                <a:solidFill>
                  <a:schemeClr val="tx1"/>
                </a:solidFill>
              </a:rPr>
              <a:t>PSSI 100</a:t>
            </a:r>
          </a:p>
        </c:rich>
      </c:tx>
      <c:layout>
        <c:manualLayout>
          <c:xMode val="edge"/>
          <c:yMode val="edge"/>
          <c:x val="0.47497358609486851"/>
          <c:y val="2.605280895583624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315218264797656"/>
          <c:y val="0.14201826922484476"/>
          <c:w val="0.73845952312356511"/>
          <c:h val="0.61401842847508015"/>
        </c:manualLayout>
      </c:layout>
      <c:scatterChart>
        <c:scatterStyle val="smoothMarker"/>
        <c:varyColors val="0"/>
        <c:ser>
          <c:idx val="0"/>
          <c:order val="0"/>
          <c:tx>
            <c:strRef>
              <c:f>Sheet1!$B$60</c:f>
              <c:strCache>
                <c:ptCount val="1"/>
                <c:pt idx="0">
                  <c:v>Placebo</c:v>
                </c:pt>
              </c:strCache>
            </c:strRef>
          </c:tx>
          <c:spPr>
            <a:ln w="28575" cap="rnd">
              <a:solidFill>
                <a:schemeClr val="tx1">
                  <a:lumMod val="75000"/>
                  <a:lumOff val="25000"/>
                </a:schemeClr>
              </a:solidFill>
              <a:round/>
            </a:ln>
            <a:effectLst/>
          </c:spPr>
          <c:marker>
            <c:symbol val="diamond"/>
            <c:size val="5"/>
            <c:spPr>
              <a:solidFill>
                <a:schemeClr val="accent1"/>
              </a:solidFill>
              <a:ln w="9525">
                <a:solidFill>
                  <a:schemeClr val="tx1">
                    <a:lumMod val="75000"/>
                    <a:lumOff val="25000"/>
                  </a:schemeClr>
                </a:solidFill>
              </a:ln>
              <a:effectLst/>
            </c:spPr>
          </c:marker>
          <c:xVal>
            <c:numRef>
              <c:f>Sheet1!$C$59:$G$59</c:f>
              <c:numCache>
                <c:formatCode>0.0</c:formatCode>
                <c:ptCount val="5"/>
                <c:pt idx="0">
                  <c:v>0</c:v>
                </c:pt>
                <c:pt idx="1">
                  <c:v>2</c:v>
                </c:pt>
                <c:pt idx="2">
                  <c:v>4</c:v>
                </c:pt>
                <c:pt idx="3">
                  <c:v>8</c:v>
                </c:pt>
                <c:pt idx="4">
                  <c:v>12</c:v>
                </c:pt>
              </c:numCache>
            </c:numRef>
          </c:xVal>
          <c:yVal>
            <c:numRef>
              <c:f>Sheet1!$C$60:$G$60</c:f>
              <c:numCache>
                <c:formatCode>0.0</c:formatCode>
                <c:ptCount val="5"/>
                <c:pt idx="0">
                  <c:v>0</c:v>
                </c:pt>
                <c:pt idx="1">
                  <c:v>3.2</c:v>
                </c:pt>
                <c:pt idx="2">
                  <c:v>2.1</c:v>
                </c:pt>
                <c:pt idx="3">
                  <c:v>3.2</c:v>
                </c:pt>
                <c:pt idx="4">
                  <c:v>3.2</c:v>
                </c:pt>
              </c:numCache>
            </c:numRef>
          </c:yVal>
          <c:smooth val="0"/>
          <c:extLst>
            <c:ext xmlns:c16="http://schemas.microsoft.com/office/drawing/2014/chart" uri="{C3380CC4-5D6E-409C-BE32-E72D297353CC}">
              <c16:uniqueId val="{00000000-A9EA-419D-B48B-26DCBF619E14}"/>
            </c:ext>
          </c:extLst>
        </c:ser>
        <c:ser>
          <c:idx val="1"/>
          <c:order val="1"/>
          <c:tx>
            <c:strRef>
              <c:f>Sheet1!$B$61</c:f>
              <c:strCache>
                <c:ptCount val="1"/>
                <c:pt idx="0">
                  <c:v>140 mg Q2W brodalumab</c:v>
                </c:pt>
              </c:strCache>
            </c:strRef>
          </c:tx>
          <c:spPr>
            <a:ln w="3175" cap="rnd">
              <a:solidFill>
                <a:srgbClr val="96D2D2"/>
              </a:solidFill>
              <a:round/>
            </a:ln>
            <a:effectLst/>
          </c:spPr>
          <c:marker>
            <c:symbol val="star"/>
            <c:size val="5"/>
            <c:spPr>
              <a:solidFill>
                <a:srgbClr val="96D2D2"/>
              </a:solidFill>
              <a:ln w="3175">
                <a:solidFill>
                  <a:srgbClr val="96D2D2"/>
                </a:solidFill>
              </a:ln>
              <a:effectLst/>
            </c:spPr>
          </c:marker>
          <c:xVal>
            <c:numRef>
              <c:f>Sheet1!$C$59:$G$59</c:f>
              <c:numCache>
                <c:formatCode>0.0</c:formatCode>
                <c:ptCount val="5"/>
                <c:pt idx="0">
                  <c:v>0</c:v>
                </c:pt>
                <c:pt idx="1">
                  <c:v>2</c:v>
                </c:pt>
                <c:pt idx="2">
                  <c:v>4</c:v>
                </c:pt>
                <c:pt idx="3">
                  <c:v>8</c:v>
                </c:pt>
                <c:pt idx="4">
                  <c:v>12</c:v>
                </c:pt>
              </c:numCache>
            </c:numRef>
          </c:xVal>
          <c:yVal>
            <c:numRef>
              <c:f>Sheet1!$C$61:$G$61</c:f>
              <c:numCache>
                <c:formatCode>0.0</c:formatCode>
                <c:ptCount val="5"/>
                <c:pt idx="0">
                  <c:v>0</c:v>
                </c:pt>
                <c:pt idx="1">
                  <c:v>14.6</c:v>
                </c:pt>
                <c:pt idx="2">
                  <c:v>34.300000000000004</c:v>
                </c:pt>
                <c:pt idx="3">
                  <c:v>41.9</c:v>
                </c:pt>
                <c:pt idx="4">
                  <c:v>41</c:v>
                </c:pt>
              </c:numCache>
            </c:numRef>
          </c:yVal>
          <c:smooth val="0"/>
          <c:extLst>
            <c:ext xmlns:c16="http://schemas.microsoft.com/office/drawing/2014/chart" uri="{C3380CC4-5D6E-409C-BE32-E72D297353CC}">
              <c16:uniqueId val="{00000001-A9EA-419D-B48B-26DCBF619E14}"/>
            </c:ext>
          </c:extLst>
        </c:ser>
        <c:ser>
          <c:idx val="2"/>
          <c:order val="2"/>
          <c:tx>
            <c:strRef>
              <c:f>Sheet1!$B$62</c:f>
              <c:strCache>
                <c:ptCount val="1"/>
                <c:pt idx="0">
                  <c:v>210 mg Q2W</c:v>
                </c:pt>
              </c:strCache>
            </c:strRef>
          </c:tx>
          <c:spPr>
            <a:ln w="28575" cap="rnd">
              <a:solidFill>
                <a:srgbClr val="008F8D"/>
              </a:solidFill>
              <a:round/>
            </a:ln>
            <a:effectLst>
              <a:outerShdw blurRad="50800" dist="38100" dir="2700000" algn="tl" rotWithShape="0">
                <a:prstClr val="black">
                  <a:alpha val="40000"/>
                </a:prstClr>
              </a:outerShdw>
            </a:effectLst>
          </c:spPr>
          <c:marker>
            <c:symbol val="triangle"/>
            <c:size val="5"/>
            <c:spPr>
              <a:solidFill>
                <a:srgbClr val="008F8D"/>
              </a:solidFill>
              <a:ln w="9525">
                <a:solidFill>
                  <a:srgbClr val="008F8D"/>
                </a:solidFill>
              </a:ln>
              <a:effectLst>
                <a:outerShdw blurRad="50800" dist="38100" dir="2700000" algn="tl" rotWithShape="0">
                  <a:prstClr val="black">
                    <a:alpha val="40000"/>
                  </a:prstClr>
                </a:outerShdw>
              </a:effectLst>
            </c:spPr>
          </c:marker>
          <c:xVal>
            <c:numRef>
              <c:f>Sheet1!$C$59:$G$59</c:f>
              <c:numCache>
                <c:formatCode>0.0</c:formatCode>
                <c:ptCount val="5"/>
                <c:pt idx="0">
                  <c:v>0</c:v>
                </c:pt>
                <c:pt idx="1">
                  <c:v>2</c:v>
                </c:pt>
                <c:pt idx="2">
                  <c:v>4</c:v>
                </c:pt>
                <c:pt idx="3">
                  <c:v>8</c:v>
                </c:pt>
                <c:pt idx="4">
                  <c:v>12</c:v>
                </c:pt>
              </c:numCache>
            </c:numRef>
          </c:xVal>
          <c:yVal>
            <c:numRef>
              <c:f>Sheet1!$C$62:$G$62</c:f>
              <c:numCache>
                <c:formatCode>0.0</c:formatCode>
                <c:ptCount val="5"/>
                <c:pt idx="0">
                  <c:v>0</c:v>
                </c:pt>
                <c:pt idx="1">
                  <c:v>20</c:v>
                </c:pt>
                <c:pt idx="2">
                  <c:v>45.1</c:v>
                </c:pt>
                <c:pt idx="3">
                  <c:v>59.8</c:v>
                </c:pt>
                <c:pt idx="4">
                  <c:v>63.4</c:v>
                </c:pt>
              </c:numCache>
            </c:numRef>
          </c:yVal>
          <c:smooth val="0"/>
          <c:extLst>
            <c:ext xmlns:c16="http://schemas.microsoft.com/office/drawing/2014/chart" uri="{C3380CC4-5D6E-409C-BE32-E72D297353CC}">
              <c16:uniqueId val="{00000002-A9EA-419D-B48B-26DCBF619E14}"/>
            </c:ext>
          </c:extLst>
        </c:ser>
        <c:dLbls>
          <c:showLegendKey val="0"/>
          <c:showVal val="0"/>
          <c:showCatName val="0"/>
          <c:showSerName val="0"/>
          <c:showPercent val="0"/>
          <c:showBubbleSize val="0"/>
        </c:dLbls>
        <c:axId val="89465216"/>
        <c:axId val="89467520"/>
      </c:scatterChart>
      <c:valAx>
        <c:axId val="89465216"/>
        <c:scaling>
          <c:orientation val="minMax"/>
          <c:max val="12"/>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l-GR" sz="1200" dirty="0"/>
                  <a:t>Εβδομάδες</a:t>
                </a:r>
                <a:endParaRPr lang="en-GB" sz="1200" dirty="0"/>
              </a:p>
            </c:rich>
          </c:tx>
          <c:layout>
            <c:manualLayout>
              <c:xMode val="edge"/>
              <c:yMode val="edge"/>
              <c:x val="0.50391561127830842"/>
              <c:y val="0.7896043721772777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9467520"/>
        <c:crosses val="autoZero"/>
        <c:crossBetween val="midCat"/>
      </c:valAx>
      <c:valAx>
        <c:axId val="8946752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l-GR" sz="1200" dirty="0"/>
                  <a:t>% Επίτευξης ασθενών</a:t>
                </a:r>
                <a:r>
                  <a:rPr lang="el-GR" sz="1200" baseline="0" dirty="0"/>
                  <a:t> </a:t>
                </a:r>
                <a:r>
                  <a:rPr lang="en-GB" sz="1200" dirty="0"/>
                  <a:t>PSSI 100</a:t>
                </a:r>
              </a:p>
            </c:rich>
          </c:tx>
          <c:layout>
            <c:manualLayout>
              <c:xMode val="edge"/>
              <c:yMode val="edge"/>
              <c:x val="3.4450281225286192E-2"/>
              <c:y val="0.1823384380300938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9465216"/>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D6B099"/>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4-F85A-4B58-B12F-24C3317D02C1}"/>
              </c:ext>
            </c:extLst>
          </c:dPt>
          <c:dPt>
            <c:idx val="1"/>
            <c:invertIfNegative val="0"/>
            <c:bubble3D val="0"/>
            <c:spPr>
              <a:solidFill>
                <a:srgbClr val="96D2D2">
                  <a:alpha val="69000"/>
                </a:srgbClr>
              </a:solidFill>
              <a:ln>
                <a:solidFill>
                  <a:srgbClr val="96D2D2"/>
                </a:solidFill>
              </a:ln>
              <a:effectLst/>
            </c:spPr>
            <c:extLst>
              <c:ext xmlns:c16="http://schemas.microsoft.com/office/drawing/2014/chart" uri="{C3380CC4-5D6E-409C-BE32-E72D297353CC}">
                <c16:uniqueId val="{00000001-2413-4B74-B309-9411CED901AE}"/>
              </c:ext>
            </c:extLst>
          </c:dPt>
          <c:dPt>
            <c:idx val="2"/>
            <c:invertIfNegative val="0"/>
            <c:bubble3D val="0"/>
            <c:spPr>
              <a:solidFill>
                <a:srgbClr val="008F8D"/>
              </a:solidFill>
              <a:ln>
                <a:solidFill>
                  <a:srgbClr val="96D2D2"/>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2413-4B74-B309-9411CED901AE}"/>
              </c:ext>
            </c:extLst>
          </c:dPt>
          <c:dLbls>
            <c:spPr>
              <a:noFill/>
              <a:ln>
                <a:noFill/>
              </a:ln>
              <a:effectLst/>
            </c:spPr>
            <c:txPr>
              <a:bodyPr rot="0" spcFirstLastPara="1" vertOverflow="ellipsis" vert="horz" wrap="square" lIns="38100" tIns="19050" rIns="38100" bIns="19050" anchor="ctr" anchorCtr="1">
                <a:spAutoFit/>
              </a:bodyPr>
              <a:lstStyle/>
              <a:p>
                <a:pP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Sheet1!$B$2:$B$4</c:f>
              <c:strCache>
                <c:ptCount val="3"/>
                <c:pt idx="0">
                  <c:v>Placebo </c:v>
                </c:pt>
                <c:pt idx="1">
                  <c:v>Brodalmuab </c:v>
                </c:pt>
                <c:pt idx="2">
                  <c:v>Brodalmuab </c:v>
                </c:pt>
              </c:strCache>
            </c:strRef>
          </c:cat>
          <c:val>
            <c:numRef>
              <c:f>Sheet1!$C$2:$C$4</c:f>
              <c:numCache>
                <c:formatCode>0.0%</c:formatCode>
                <c:ptCount val="3"/>
                <c:pt idx="0">
                  <c:v>0.11600000000000002</c:v>
                </c:pt>
                <c:pt idx="1">
                  <c:v>0.37500000000000028</c:v>
                </c:pt>
                <c:pt idx="2">
                  <c:v>0.46300000000000002</c:v>
                </c:pt>
              </c:numCache>
            </c:numRef>
          </c:val>
          <c:extLst>
            <c:ext xmlns:c16="http://schemas.microsoft.com/office/drawing/2014/chart" uri="{C3380CC4-5D6E-409C-BE32-E72D297353CC}">
              <c16:uniqueId val="{00000005-2413-4B74-B309-9411CED901AE}"/>
            </c:ext>
          </c:extLst>
        </c:ser>
        <c:dLbls>
          <c:showLegendKey val="0"/>
          <c:showVal val="0"/>
          <c:showCatName val="0"/>
          <c:showSerName val="0"/>
          <c:showPercent val="0"/>
          <c:showBubbleSize val="0"/>
        </c:dLbls>
        <c:gapWidth val="219"/>
        <c:overlap val="-27"/>
        <c:axId val="89601152"/>
        <c:axId val="89602688"/>
      </c:barChart>
      <c:catAx>
        <c:axId val="8960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endParaRPr lang="en-US"/>
          </a:p>
        </c:txPr>
        <c:crossAx val="89602688"/>
        <c:crosses val="autoZero"/>
        <c:auto val="1"/>
        <c:lblAlgn val="ctr"/>
        <c:lblOffset val="100"/>
        <c:noMultiLvlLbl val="0"/>
      </c:catAx>
      <c:valAx>
        <c:axId val="89602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GB" sz="1000" dirty="0"/>
                  <a:t>NAPSI score improvement</a:t>
                </a:r>
                <a:r>
                  <a:rPr lang="en-GB" sz="1000" baseline="0" dirty="0"/>
                  <a:t> </a:t>
                </a:r>
                <a:r>
                  <a:rPr lang="en-GB" sz="1000" dirty="0"/>
                  <a:t>over baseline, %</a:t>
                </a:r>
              </a:p>
            </c:rich>
          </c:tx>
          <c:layout>
            <c:manualLayout>
              <c:xMode val="edge"/>
              <c:yMode val="edge"/>
              <c:x val="1.1027086941324199E-2"/>
              <c:y val="8.9447564293652915E-2"/>
            </c:manualLayout>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endParaRPr lang="en-US"/>
          </a:p>
        </c:txPr>
        <c:crossAx val="89601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103059785394002E-2"/>
          <c:y val="0.20388260371154687"/>
          <c:w val="0.90596258529100215"/>
          <c:h val="0.61061256644732897"/>
        </c:manualLayout>
      </c:layout>
      <c:barChart>
        <c:barDir val="col"/>
        <c:grouping val="clustered"/>
        <c:varyColors val="0"/>
        <c:ser>
          <c:idx val="0"/>
          <c:order val="0"/>
          <c:tx>
            <c:strRef>
              <c:f>Sheet1!$B$1</c:f>
              <c:strCache>
                <c:ptCount val="1"/>
                <c:pt idx="0">
                  <c:v>Ustekinumab obese; N1 = 274</c:v>
                </c:pt>
              </c:strCache>
            </c:strRef>
          </c:tx>
          <c:spPr>
            <a:solidFill>
              <a:srgbClr val="CC6600"/>
            </a:solidFill>
            <a:ln>
              <a:noFill/>
            </a:ln>
          </c:spPr>
          <c:invertIfNegative val="0"/>
          <c:dLbls>
            <c:spPr>
              <a:noFill/>
              <a:ln>
                <a:noFill/>
              </a:ln>
              <a:effectLst/>
            </c:spPr>
            <c:txPr>
              <a:bodyPr wrap="square" lIns="38100" tIns="19050" rIns="38100" bIns="19050" anchor="ctr">
                <a:spAutoFit/>
              </a:bodyPr>
              <a:lstStyle/>
              <a:p>
                <a:pPr>
                  <a:defRPr lang="en-US" sz="1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PASI 75</c:v>
                </c:pt>
                <c:pt idx="1">
                  <c:v>PASI 90</c:v>
                </c:pt>
                <c:pt idx="2">
                  <c:v>PASI 100</c:v>
                </c:pt>
              </c:strCache>
            </c:strRef>
          </c:cat>
          <c:val>
            <c:numRef>
              <c:f>Sheet1!$B$2:$B$4</c:f>
              <c:numCache>
                <c:formatCode>General</c:formatCode>
                <c:ptCount val="3"/>
                <c:pt idx="0">
                  <c:v>43</c:v>
                </c:pt>
                <c:pt idx="1">
                  <c:v>38</c:v>
                </c:pt>
                <c:pt idx="2">
                  <c:v>26</c:v>
                </c:pt>
              </c:numCache>
            </c:numRef>
          </c:val>
          <c:extLst>
            <c:ext xmlns:c16="http://schemas.microsoft.com/office/drawing/2014/chart" uri="{C3380CC4-5D6E-409C-BE32-E72D297353CC}">
              <c16:uniqueId val="{00000000-A481-4025-A867-A53770173076}"/>
            </c:ext>
          </c:extLst>
        </c:ser>
        <c:ser>
          <c:idx val="2"/>
          <c:order val="1"/>
          <c:tx>
            <c:strRef>
              <c:f>Sheet1!$D$1</c:f>
              <c:strCache>
                <c:ptCount val="1"/>
                <c:pt idx="0">
                  <c:v>Brodalumab 210 mg Q2W obese; N1 = 151</c:v>
                </c:pt>
              </c:strCache>
            </c:strRef>
          </c:tx>
          <c:spPr>
            <a:solidFill>
              <a:srgbClr val="008F8D"/>
            </a:solidFill>
            <a:ln>
              <a:noFill/>
            </a:ln>
            <a:effectLst>
              <a:outerShdw blurRad="50800" dist="38100" dir="2700000" algn="tl" rotWithShape="0">
                <a:prstClr val="black">
                  <a:alpha val="40000"/>
                </a:prstClr>
              </a:outerShdw>
            </a:effectLst>
          </c:spPr>
          <c:invertIfNegative val="0"/>
          <c:dLbls>
            <c:spPr>
              <a:noFill/>
              <a:ln>
                <a:noFill/>
              </a:ln>
              <a:effectLst/>
            </c:spPr>
            <c:txPr>
              <a:bodyPr wrap="square" lIns="38100" tIns="19050" rIns="38100" bIns="19050" anchor="ctr">
                <a:spAutoFit/>
              </a:bodyPr>
              <a:lstStyle/>
              <a:p>
                <a:pPr>
                  <a:defRPr lang="en-US" sz="105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PASI 75</c:v>
                </c:pt>
                <c:pt idx="1">
                  <c:v>PASI 90</c:v>
                </c:pt>
                <c:pt idx="2">
                  <c:v>PASI 100</c:v>
                </c:pt>
              </c:strCache>
            </c:strRef>
          </c:cat>
          <c:val>
            <c:numRef>
              <c:f>Sheet1!$D$2:$D$4</c:f>
              <c:numCache>
                <c:formatCode>General</c:formatCode>
                <c:ptCount val="3"/>
                <c:pt idx="0">
                  <c:v>58</c:v>
                </c:pt>
                <c:pt idx="1">
                  <c:v>54</c:v>
                </c:pt>
                <c:pt idx="2">
                  <c:v>40</c:v>
                </c:pt>
              </c:numCache>
            </c:numRef>
          </c:val>
          <c:extLst>
            <c:ext xmlns:c16="http://schemas.microsoft.com/office/drawing/2014/chart" uri="{C3380CC4-5D6E-409C-BE32-E72D297353CC}">
              <c16:uniqueId val="{00000001-A481-4025-A867-A53770173076}"/>
            </c:ext>
          </c:extLst>
        </c:ser>
        <c:dLbls>
          <c:showLegendKey val="0"/>
          <c:showVal val="1"/>
          <c:showCatName val="0"/>
          <c:showSerName val="0"/>
          <c:showPercent val="0"/>
          <c:showBubbleSize val="0"/>
        </c:dLbls>
        <c:gapWidth val="100"/>
        <c:overlap val="-10"/>
        <c:axId val="122988416"/>
        <c:axId val="122989952"/>
      </c:barChart>
      <c:catAx>
        <c:axId val="122988416"/>
        <c:scaling>
          <c:orientation val="minMax"/>
        </c:scaling>
        <c:delete val="0"/>
        <c:axPos val="b"/>
        <c:numFmt formatCode="General" sourceLinked="0"/>
        <c:majorTickMark val="out"/>
        <c:minorTickMark val="none"/>
        <c:tickLblPos val="nextTo"/>
        <c:spPr>
          <a:ln>
            <a:solidFill>
              <a:schemeClr val="tx1"/>
            </a:solidFill>
          </a:ln>
        </c:spPr>
        <c:txPr>
          <a:bodyPr/>
          <a:lstStyle/>
          <a:p>
            <a:pPr>
              <a:defRPr lang="en-US" sz="1200"/>
            </a:pPr>
            <a:endParaRPr lang="en-US"/>
          </a:p>
        </c:txPr>
        <c:crossAx val="122989952"/>
        <c:crosses val="autoZero"/>
        <c:auto val="1"/>
        <c:lblAlgn val="ctr"/>
        <c:lblOffset val="500"/>
        <c:noMultiLvlLbl val="0"/>
      </c:catAx>
      <c:valAx>
        <c:axId val="122989952"/>
        <c:scaling>
          <c:orientation val="minMax"/>
          <c:max val="100"/>
        </c:scaling>
        <c:delete val="0"/>
        <c:axPos val="l"/>
        <c:title>
          <c:tx>
            <c:rich>
              <a:bodyPr rot="-5400000" vert="horz"/>
              <a:lstStyle/>
              <a:p>
                <a:pPr>
                  <a:defRPr lang="en-US" sz="1200"/>
                </a:pPr>
                <a:r>
                  <a:rPr lang="en-GB" sz="1200" dirty="0"/>
                  <a:t>Patients (%)</a:t>
                </a:r>
              </a:p>
            </c:rich>
          </c:tx>
          <c:layout>
            <c:manualLayout>
              <c:xMode val="edge"/>
              <c:yMode val="edge"/>
              <c:x val="0"/>
              <c:y val="0.36568844146061841"/>
            </c:manualLayout>
          </c:layout>
          <c:overlay val="0"/>
        </c:title>
        <c:numFmt formatCode="General" sourceLinked="1"/>
        <c:majorTickMark val="out"/>
        <c:minorTickMark val="none"/>
        <c:tickLblPos val="nextTo"/>
        <c:spPr>
          <a:ln>
            <a:solidFill>
              <a:schemeClr val="tx1"/>
            </a:solidFill>
          </a:ln>
        </c:spPr>
        <c:txPr>
          <a:bodyPr/>
          <a:lstStyle/>
          <a:p>
            <a:pPr>
              <a:defRPr lang="en-US" sz="1200"/>
            </a:pPr>
            <a:endParaRPr lang="en-US"/>
          </a:p>
        </c:txPr>
        <c:crossAx val="122988416"/>
        <c:crosses val="autoZero"/>
        <c:crossBetween val="between"/>
        <c:majorUnit val="20"/>
      </c:valAx>
    </c:plotArea>
    <c:legend>
      <c:legendPos val="t"/>
      <c:layout>
        <c:manualLayout>
          <c:xMode val="edge"/>
          <c:yMode val="edge"/>
          <c:x val="0.49124205826175499"/>
          <c:y val="7.9085807782377296E-2"/>
          <c:w val="0.50577483534736101"/>
          <c:h val="0.14383910048025314"/>
        </c:manualLayout>
      </c:layout>
      <c:overlay val="0"/>
      <c:txPr>
        <a:bodyPr/>
        <a:lstStyle/>
        <a:p>
          <a:pPr>
            <a:defRPr lang="en-US" sz="1000"/>
          </a:pPr>
          <a:endParaRPr lang="en-US"/>
        </a:p>
      </c:txPr>
    </c:legend>
    <c:plotVisOnly val="1"/>
    <c:dispBlanksAs val="gap"/>
    <c:showDLblsOverMax val="0"/>
  </c:chart>
  <c:txPr>
    <a:bodyPr/>
    <a:lstStyle/>
    <a:p>
      <a:pPr>
        <a:defRPr sz="1800" b="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Column2</c:v>
                </c:pt>
              </c:strCache>
            </c:strRef>
          </c:tx>
          <c:explosion val="8"/>
          <c:dLbls>
            <c:dLbl>
              <c:idx val="0"/>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ACD-46AC-A8DE-FF7F4EF3292A}"/>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ACD-46AC-A8DE-FF7F4EF3292A}"/>
                </c:ext>
              </c:extLst>
            </c:dLbl>
            <c:dLbl>
              <c:idx val="2"/>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2ACD-46AC-A8DE-FF7F4EF3292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Μετά την ψωρίαση</c:v>
                </c:pt>
                <c:pt idx="1">
                  <c:v>Πριν την ψωρίαση</c:v>
                </c:pt>
                <c:pt idx="2">
                  <c:v>Ταυτόχρονα με την ψωρίαση</c:v>
                </c:pt>
              </c:strCache>
            </c:strRef>
          </c:cat>
          <c:val>
            <c:numRef>
              <c:f>Sheet1!$B$2:$B$4</c:f>
              <c:numCache>
                <c:formatCode>0%</c:formatCode>
                <c:ptCount val="3"/>
                <c:pt idx="0">
                  <c:v>0.6500000000000008</c:v>
                </c:pt>
                <c:pt idx="1">
                  <c:v>0.2</c:v>
                </c:pt>
                <c:pt idx="2">
                  <c:v>0.15000000000000013</c:v>
                </c:pt>
              </c:numCache>
            </c:numRef>
          </c:val>
          <c:extLst>
            <c:ext xmlns:c16="http://schemas.microsoft.com/office/drawing/2014/chart" uri="{C3380CC4-5D6E-409C-BE32-E72D297353CC}">
              <c16:uniqueId val="{00000003-2ACD-46AC-A8DE-FF7F4EF3292A}"/>
            </c:ext>
          </c:extLst>
        </c:ser>
        <c:dLbls>
          <c:showLegendKey val="0"/>
          <c:showVal val="0"/>
          <c:showCatName val="0"/>
          <c:showSerName val="0"/>
          <c:showPercent val="0"/>
          <c:showBubbleSize val="0"/>
          <c:showLeaderLines val="0"/>
        </c:dLbls>
        <c:firstSliceAng val="0"/>
      </c:pieChart>
    </c:plotArea>
    <c:legend>
      <c:legendPos val="r"/>
      <c:layout>
        <c:manualLayout>
          <c:xMode val="edge"/>
          <c:yMode val="edge"/>
          <c:x val="0.58745540487994519"/>
          <c:y val="0.29757455708661434"/>
          <c:w val="0.41254461942257198"/>
          <c:h val="0.40772539370078698"/>
        </c:manualLayout>
      </c:layout>
      <c:overlay val="0"/>
    </c:legend>
    <c:plotVisOnly val="1"/>
    <c:dispBlanksAs val="zero"/>
    <c:showDLblsOverMax val="0"/>
  </c:chart>
  <c:txPr>
    <a:bodyPr/>
    <a:lstStyle/>
    <a:p>
      <a:pPr>
        <a:defRPr sz="16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ofPieChart>
        <c:ofPieType val="bar"/>
        <c:varyColors val="1"/>
        <c:ser>
          <c:idx val="0"/>
          <c:order val="0"/>
          <c:dLbls>
            <c:dLbl>
              <c:idx val="0"/>
              <c:delete val="1"/>
              <c:extLst>
                <c:ext xmlns:c15="http://schemas.microsoft.com/office/drawing/2012/chart" uri="{CE6537A1-D6FC-4f65-9D91-7224C49458BB}"/>
                <c:ext xmlns:c16="http://schemas.microsoft.com/office/drawing/2014/chart" uri="{C3380CC4-5D6E-409C-BE32-E72D297353CC}">
                  <c16:uniqueId val="{00000000-FD81-4BEE-94CD-8111A04D71F8}"/>
                </c:ext>
              </c:extLst>
            </c:dLbl>
            <c:dLbl>
              <c:idx val="2"/>
              <c:delete val="1"/>
              <c:extLst>
                <c:ext xmlns:c15="http://schemas.microsoft.com/office/drawing/2012/chart" uri="{CE6537A1-D6FC-4f65-9D91-7224C49458BB}"/>
                <c:ext xmlns:c16="http://schemas.microsoft.com/office/drawing/2014/chart" uri="{C3380CC4-5D6E-409C-BE32-E72D297353CC}">
                  <c16:uniqueId val="{00000001-FD81-4BEE-94CD-8111A04D71F8}"/>
                </c:ext>
              </c:extLst>
            </c:dLbl>
            <c:dLbl>
              <c:idx val="3"/>
              <c:delete val="1"/>
              <c:extLst>
                <c:ext xmlns:c15="http://schemas.microsoft.com/office/drawing/2012/chart" uri="{CE6537A1-D6FC-4f65-9D91-7224C49458BB}"/>
                <c:ext xmlns:c16="http://schemas.microsoft.com/office/drawing/2014/chart" uri="{C3380CC4-5D6E-409C-BE32-E72D297353CC}">
                  <c16:uniqueId val="{00000002-FD81-4BEE-94CD-8111A04D71F8}"/>
                </c:ext>
              </c:extLst>
            </c:dLbl>
            <c:dLbl>
              <c:idx val="4"/>
              <c:delete val="1"/>
              <c:extLst>
                <c:ext xmlns:c15="http://schemas.microsoft.com/office/drawing/2012/chart" uri="{CE6537A1-D6FC-4f65-9D91-7224C49458BB}"/>
                <c:ext xmlns:c16="http://schemas.microsoft.com/office/drawing/2014/chart" uri="{C3380CC4-5D6E-409C-BE32-E72D297353CC}">
                  <c16:uniqueId val="{00000003-FD81-4BEE-94CD-8111A04D71F8}"/>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val>
            <c:numRef>
              <c:f>Sheet1!$C$4:$C$7</c:f>
              <c:numCache>
                <c:formatCode>General</c:formatCode>
                <c:ptCount val="4"/>
                <c:pt idx="0" formatCode="0%">
                  <c:v>0.70000000000000051</c:v>
                </c:pt>
                <c:pt idx="2" formatCode="0.00%">
                  <c:v>0.12299999999999998</c:v>
                </c:pt>
                <c:pt idx="3" formatCode="0.00%">
                  <c:v>0.17700000000000013</c:v>
                </c:pt>
              </c:numCache>
            </c:numRef>
          </c:val>
          <c:extLst>
            <c:ext xmlns:c16="http://schemas.microsoft.com/office/drawing/2014/chart" uri="{C3380CC4-5D6E-409C-BE32-E72D297353CC}">
              <c16:uniqueId val="{00000004-FD81-4BEE-94CD-8111A04D71F8}"/>
            </c:ext>
          </c:extLst>
        </c:ser>
        <c:dLbls>
          <c:showLegendKey val="0"/>
          <c:showVal val="0"/>
          <c:showCatName val="0"/>
          <c:showSerName val="0"/>
          <c:showPercent val="0"/>
          <c:showBubbleSize val="0"/>
          <c:showLeaderLines val="1"/>
        </c:dLbls>
        <c:gapWidth val="100"/>
        <c:secondPieSize val="75"/>
        <c:serLines>
          <c:spPr>
            <a:ln>
              <a:solidFill>
                <a:schemeClr val="tx1">
                  <a:lumMod val="50000"/>
                  <a:lumOff val="50000"/>
                </a:schemeClr>
              </a:solidFill>
            </a:ln>
          </c:spPr>
        </c:serLines>
      </c:ofPieChart>
    </c:plotArea>
    <c:plotVisOnly val="1"/>
    <c:dispBlanksAs val="zero"/>
    <c:showDLblsOverMax val="0"/>
  </c:chart>
  <c:spPr>
    <a:ln>
      <a:noFill/>
    </a:ln>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ACR20</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(n=122)</c:v>
                </c:pt>
                <c:pt idx="1">
                  <c:v>Brodalumab 140 mg (n=118)</c:v>
                </c:pt>
                <c:pt idx="2">
                  <c:v>Brodalumab 210 mg (n=121)</c:v>
                </c:pt>
              </c:strCache>
            </c:strRef>
          </c:cat>
          <c:val>
            <c:numRef>
              <c:f>Sheet1!$B$2:$B$4</c:f>
              <c:numCache>
                <c:formatCode>General</c:formatCode>
                <c:ptCount val="3"/>
                <c:pt idx="0">
                  <c:v>13.9</c:v>
                </c:pt>
                <c:pt idx="1">
                  <c:v>39.800000000000004</c:v>
                </c:pt>
                <c:pt idx="2">
                  <c:v>51.2</c:v>
                </c:pt>
              </c:numCache>
            </c:numRef>
          </c:val>
          <c:extLst>
            <c:ext xmlns:c16="http://schemas.microsoft.com/office/drawing/2014/chart" uri="{C3380CC4-5D6E-409C-BE32-E72D297353CC}">
              <c16:uniqueId val="{00000000-9560-4843-9D65-5222617E38D3}"/>
            </c:ext>
          </c:extLst>
        </c:ser>
        <c:ser>
          <c:idx val="1"/>
          <c:order val="1"/>
          <c:tx>
            <c:strRef>
              <c:f>Sheet1!$C$1</c:f>
              <c:strCache>
                <c:ptCount val="1"/>
                <c:pt idx="0">
                  <c:v>ACR50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(n=122)</c:v>
                </c:pt>
                <c:pt idx="1">
                  <c:v>Brodalumab 140 mg (n=118)</c:v>
                </c:pt>
                <c:pt idx="2">
                  <c:v>Brodalumab 210 mg (n=121)</c:v>
                </c:pt>
              </c:strCache>
            </c:strRef>
          </c:cat>
          <c:val>
            <c:numRef>
              <c:f>Sheet1!$C$2:$C$4</c:f>
              <c:numCache>
                <c:formatCode>General</c:formatCode>
                <c:ptCount val="3"/>
                <c:pt idx="0">
                  <c:v>4.0999999999999996</c:v>
                </c:pt>
                <c:pt idx="1">
                  <c:v>20.3</c:v>
                </c:pt>
                <c:pt idx="2">
                  <c:v>29.8</c:v>
                </c:pt>
              </c:numCache>
            </c:numRef>
          </c:val>
          <c:extLst>
            <c:ext xmlns:c16="http://schemas.microsoft.com/office/drawing/2014/chart" uri="{C3380CC4-5D6E-409C-BE32-E72D297353CC}">
              <c16:uniqueId val="{00000001-9560-4843-9D65-5222617E38D3}"/>
            </c:ext>
          </c:extLst>
        </c:ser>
        <c:ser>
          <c:idx val="2"/>
          <c:order val="2"/>
          <c:tx>
            <c:strRef>
              <c:f>Sheet1!$D$1</c:f>
              <c:strCache>
                <c:ptCount val="1"/>
                <c:pt idx="0">
                  <c:v>ACR70</c:v>
                </c:pt>
              </c:strCache>
            </c:strRef>
          </c:tx>
          <c:spPr>
            <a:solidFill>
              <a:schemeClr val="tx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(n=122)</c:v>
                </c:pt>
                <c:pt idx="1">
                  <c:v>Brodalumab 140 mg (n=118)</c:v>
                </c:pt>
                <c:pt idx="2">
                  <c:v>Brodalumab 210 mg (n=121)</c:v>
                </c:pt>
              </c:strCache>
            </c:strRef>
          </c:cat>
          <c:val>
            <c:numRef>
              <c:f>Sheet1!$D$2:$D$4</c:f>
              <c:numCache>
                <c:formatCode>General</c:formatCode>
                <c:ptCount val="3"/>
                <c:pt idx="0">
                  <c:v>2.5</c:v>
                </c:pt>
                <c:pt idx="1">
                  <c:v>10.200000000000001</c:v>
                </c:pt>
                <c:pt idx="2">
                  <c:v>14.9</c:v>
                </c:pt>
              </c:numCache>
            </c:numRef>
          </c:val>
          <c:extLst>
            <c:ext xmlns:c16="http://schemas.microsoft.com/office/drawing/2014/chart" uri="{C3380CC4-5D6E-409C-BE32-E72D297353CC}">
              <c16:uniqueId val="{00000002-9560-4843-9D65-5222617E38D3}"/>
            </c:ext>
          </c:extLst>
        </c:ser>
        <c:dLbls>
          <c:showLegendKey val="0"/>
          <c:showVal val="1"/>
          <c:showCatName val="0"/>
          <c:showSerName val="0"/>
          <c:showPercent val="0"/>
          <c:showBubbleSize val="0"/>
        </c:dLbls>
        <c:gapWidth val="219"/>
        <c:overlap val="-27"/>
        <c:axId val="49396352"/>
        <c:axId val="49410432"/>
      </c:barChart>
      <c:catAx>
        <c:axId val="4939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410432"/>
        <c:crosses val="autoZero"/>
        <c:auto val="1"/>
        <c:lblAlgn val="ctr"/>
        <c:lblOffset val="100"/>
        <c:noMultiLvlLbl val="0"/>
      </c:catAx>
      <c:valAx>
        <c:axId val="49410432"/>
        <c:scaling>
          <c:orientation val="minMax"/>
        </c:scaling>
        <c:delete val="0"/>
        <c:axPos val="l"/>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39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ACR20</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(n=146)</c:v>
                </c:pt>
                <c:pt idx="1">
                  <c:v>Brodalumab 140 mg (n=141)</c:v>
                </c:pt>
                <c:pt idx="2">
                  <c:v>Brodalumab 210 mg (n=146)</c:v>
                </c:pt>
              </c:strCache>
            </c:strRef>
          </c:cat>
          <c:val>
            <c:numRef>
              <c:f>Sheet1!$B$2:$B$4</c:f>
              <c:numCache>
                <c:formatCode>General</c:formatCode>
                <c:ptCount val="3"/>
                <c:pt idx="0">
                  <c:v>24.7</c:v>
                </c:pt>
                <c:pt idx="1">
                  <c:v>48.9</c:v>
                </c:pt>
                <c:pt idx="2">
                  <c:v>41.8</c:v>
                </c:pt>
              </c:numCache>
            </c:numRef>
          </c:val>
          <c:extLst>
            <c:ext xmlns:c16="http://schemas.microsoft.com/office/drawing/2014/chart" uri="{C3380CC4-5D6E-409C-BE32-E72D297353CC}">
              <c16:uniqueId val="{00000000-F2F8-4937-95CE-DF3129E79BBB}"/>
            </c:ext>
          </c:extLst>
        </c:ser>
        <c:ser>
          <c:idx val="1"/>
          <c:order val="1"/>
          <c:tx>
            <c:strRef>
              <c:f>Sheet1!$C$1</c:f>
              <c:strCache>
                <c:ptCount val="1"/>
                <c:pt idx="0">
                  <c:v>ACR50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(n=146)</c:v>
                </c:pt>
                <c:pt idx="1">
                  <c:v>Brodalumab 140 mg (n=141)</c:v>
                </c:pt>
                <c:pt idx="2">
                  <c:v>Brodalumab 210 mg (n=146)</c:v>
                </c:pt>
              </c:strCache>
            </c:strRef>
          </c:cat>
          <c:val>
            <c:numRef>
              <c:f>Sheet1!$C$2:$C$4</c:f>
              <c:numCache>
                <c:formatCode>General</c:formatCode>
                <c:ptCount val="3"/>
                <c:pt idx="0">
                  <c:v>8.9</c:v>
                </c:pt>
                <c:pt idx="1">
                  <c:v>27.7</c:v>
                </c:pt>
                <c:pt idx="2">
                  <c:v>22.6</c:v>
                </c:pt>
              </c:numCache>
            </c:numRef>
          </c:val>
          <c:extLst>
            <c:ext xmlns:c16="http://schemas.microsoft.com/office/drawing/2014/chart" uri="{C3380CC4-5D6E-409C-BE32-E72D297353CC}">
              <c16:uniqueId val="{00000001-F2F8-4937-95CE-DF3129E79BBB}"/>
            </c:ext>
          </c:extLst>
        </c:ser>
        <c:ser>
          <c:idx val="2"/>
          <c:order val="2"/>
          <c:tx>
            <c:strRef>
              <c:f>Sheet1!$D$1</c:f>
              <c:strCache>
                <c:ptCount val="1"/>
                <c:pt idx="0">
                  <c:v>ACR70</c:v>
                </c:pt>
              </c:strCache>
            </c:strRef>
          </c:tx>
          <c:spPr>
            <a:solidFill>
              <a:schemeClr val="tx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(n=146)</c:v>
                </c:pt>
                <c:pt idx="1">
                  <c:v>Brodalumab 140 mg (n=141)</c:v>
                </c:pt>
                <c:pt idx="2">
                  <c:v>Brodalumab 210 mg (n=146)</c:v>
                </c:pt>
              </c:strCache>
            </c:strRef>
          </c:cat>
          <c:val>
            <c:numRef>
              <c:f>Sheet1!$D$2:$D$4</c:f>
              <c:numCache>
                <c:formatCode>General</c:formatCode>
                <c:ptCount val="3"/>
                <c:pt idx="0">
                  <c:v>3.4</c:v>
                </c:pt>
                <c:pt idx="1">
                  <c:v>12.8</c:v>
                </c:pt>
                <c:pt idx="2">
                  <c:v>10.3</c:v>
                </c:pt>
              </c:numCache>
            </c:numRef>
          </c:val>
          <c:extLst>
            <c:ext xmlns:c16="http://schemas.microsoft.com/office/drawing/2014/chart" uri="{C3380CC4-5D6E-409C-BE32-E72D297353CC}">
              <c16:uniqueId val="{00000002-F2F8-4937-95CE-DF3129E79BBB}"/>
            </c:ext>
          </c:extLst>
        </c:ser>
        <c:dLbls>
          <c:showLegendKey val="0"/>
          <c:showVal val="1"/>
          <c:showCatName val="0"/>
          <c:showSerName val="0"/>
          <c:showPercent val="0"/>
          <c:showBubbleSize val="0"/>
        </c:dLbls>
        <c:gapWidth val="219"/>
        <c:overlap val="-27"/>
        <c:axId val="49339776"/>
        <c:axId val="49374336"/>
      </c:barChart>
      <c:catAx>
        <c:axId val="4933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374336"/>
        <c:crosses val="autoZero"/>
        <c:auto val="1"/>
        <c:lblAlgn val="ctr"/>
        <c:lblOffset val="100"/>
        <c:noMultiLvlLbl val="0"/>
      </c:catAx>
      <c:valAx>
        <c:axId val="49374336"/>
        <c:scaling>
          <c:orientation val="minMax"/>
        </c:scaling>
        <c:delete val="0"/>
        <c:axPos val="l"/>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339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ACR20</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(n=268)</c:v>
                </c:pt>
                <c:pt idx="1">
                  <c:v>Brodalumab 140 mg (n=259)</c:v>
                </c:pt>
                <c:pt idx="2">
                  <c:v>Brodalumab 210 mg (n=267)</c:v>
                </c:pt>
              </c:strCache>
            </c:strRef>
          </c:cat>
          <c:val>
            <c:numRef>
              <c:f>Sheet1!$B$2:$B$4</c:f>
              <c:numCache>
                <c:formatCode>General</c:formatCode>
                <c:ptCount val="3"/>
                <c:pt idx="0">
                  <c:v>19.8</c:v>
                </c:pt>
                <c:pt idx="1">
                  <c:v>44.8</c:v>
                </c:pt>
                <c:pt idx="2">
                  <c:v>46.1</c:v>
                </c:pt>
              </c:numCache>
            </c:numRef>
          </c:val>
          <c:extLst>
            <c:ext xmlns:c16="http://schemas.microsoft.com/office/drawing/2014/chart" uri="{C3380CC4-5D6E-409C-BE32-E72D297353CC}">
              <c16:uniqueId val="{00000000-1222-408F-8DFE-F0B3E1674E29}"/>
            </c:ext>
          </c:extLst>
        </c:ser>
        <c:ser>
          <c:idx val="1"/>
          <c:order val="1"/>
          <c:tx>
            <c:strRef>
              <c:f>Sheet1!$C$1</c:f>
              <c:strCache>
                <c:ptCount val="1"/>
                <c:pt idx="0">
                  <c:v>ACR50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(n=268)</c:v>
                </c:pt>
                <c:pt idx="1">
                  <c:v>Brodalumab 140 mg (n=259)</c:v>
                </c:pt>
                <c:pt idx="2">
                  <c:v>Brodalumab 210 mg (n=267)</c:v>
                </c:pt>
              </c:strCache>
            </c:strRef>
          </c:cat>
          <c:val>
            <c:numRef>
              <c:f>Sheet1!$C$2:$C$4</c:f>
              <c:numCache>
                <c:formatCode>General</c:formatCode>
                <c:ptCount val="3"/>
                <c:pt idx="0">
                  <c:v>6.7</c:v>
                </c:pt>
                <c:pt idx="1">
                  <c:v>24.3</c:v>
                </c:pt>
                <c:pt idx="2">
                  <c:v>25.8</c:v>
                </c:pt>
              </c:numCache>
            </c:numRef>
          </c:val>
          <c:extLst>
            <c:ext xmlns:c16="http://schemas.microsoft.com/office/drawing/2014/chart" uri="{C3380CC4-5D6E-409C-BE32-E72D297353CC}">
              <c16:uniqueId val="{00000001-1222-408F-8DFE-F0B3E1674E29}"/>
            </c:ext>
          </c:extLst>
        </c:ser>
        <c:ser>
          <c:idx val="2"/>
          <c:order val="2"/>
          <c:tx>
            <c:strRef>
              <c:f>Sheet1!$D$1</c:f>
              <c:strCache>
                <c:ptCount val="1"/>
                <c:pt idx="0">
                  <c:v>ACR70</c:v>
                </c:pt>
              </c:strCache>
            </c:strRef>
          </c:tx>
          <c:spPr>
            <a:solidFill>
              <a:schemeClr val="tx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(n=268)</c:v>
                </c:pt>
                <c:pt idx="1">
                  <c:v>Brodalumab 140 mg (n=259)</c:v>
                </c:pt>
                <c:pt idx="2">
                  <c:v>Brodalumab 210 mg (n=267)</c:v>
                </c:pt>
              </c:strCache>
            </c:strRef>
          </c:cat>
          <c:val>
            <c:numRef>
              <c:f>Sheet1!$D$2:$D$4</c:f>
              <c:numCache>
                <c:formatCode>General</c:formatCode>
                <c:ptCount val="3"/>
                <c:pt idx="0">
                  <c:v>3</c:v>
                </c:pt>
                <c:pt idx="1">
                  <c:v>11.6</c:v>
                </c:pt>
                <c:pt idx="2">
                  <c:v>12.4</c:v>
                </c:pt>
              </c:numCache>
            </c:numRef>
          </c:val>
          <c:extLst>
            <c:ext xmlns:c16="http://schemas.microsoft.com/office/drawing/2014/chart" uri="{C3380CC4-5D6E-409C-BE32-E72D297353CC}">
              <c16:uniqueId val="{00000002-1222-408F-8DFE-F0B3E1674E29}"/>
            </c:ext>
          </c:extLst>
        </c:ser>
        <c:dLbls>
          <c:showLegendKey val="0"/>
          <c:showVal val="1"/>
          <c:showCatName val="0"/>
          <c:showSerName val="0"/>
          <c:showPercent val="0"/>
          <c:showBubbleSize val="0"/>
        </c:dLbls>
        <c:gapWidth val="219"/>
        <c:overlap val="-27"/>
        <c:axId val="49475968"/>
        <c:axId val="49477504"/>
      </c:barChart>
      <c:catAx>
        <c:axId val="4947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477504"/>
        <c:crosses val="autoZero"/>
        <c:auto val="1"/>
        <c:lblAlgn val="ctr"/>
        <c:lblOffset val="100"/>
        <c:noMultiLvlLbl val="0"/>
      </c:catAx>
      <c:valAx>
        <c:axId val="49477504"/>
        <c:scaling>
          <c:orientation val="minMax"/>
          <c:max val="60"/>
        </c:scaling>
        <c:delete val="0"/>
        <c:axPos val="l"/>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475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09626740328"/>
          <c:y val="3.9678892452552336E-2"/>
          <c:w val="0.79437097461218853"/>
          <c:h val="0.82113565767344399"/>
        </c:manualLayout>
      </c:layout>
      <c:scatterChart>
        <c:scatterStyle val="lineMarker"/>
        <c:varyColors val="0"/>
        <c:ser>
          <c:idx val="0"/>
          <c:order val="0"/>
          <c:tx>
            <c:strRef>
              <c:f>Sheet1!$A$3:$A$8</c:f>
              <c:strCache>
                <c:ptCount val="1"/>
                <c:pt idx="0">
                  <c:v>Category 1 Category 3 Category 4 Category 6 Category 7</c:v>
                </c:pt>
              </c:strCache>
            </c:strRef>
          </c:tx>
          <c:spPr>
            <a:ln w="28575">
              <a:noFill/>
            </a:ln>
          </c:spPr>
          <c:marker>
            <c:symbol val="diamond"/>
            <c:size val="10"/>
            <c:spPr>
              <a:solidFill>
                <a:srgbClr val="3C5F5F"/>
              </a:solidFill>
              <a:ln>
                <a:noFill/>
              </a:ln>
            </c:spPr>
          </c:marker>
          <c:errBars>
            <c:errDir val="y"/>
            <c:errBarType val="plus"/>
            <c:errValType val="percentage"/>
            <c:noEndCap val="1"/>
            <c:val val="5"/>
            <c:spPr>
              <a:ln>
                <a:noFill/>
              </a:ln>
            </c:spPr>
          </c:errBars>
          <c:errBars>
            <c:errDir val="x"/>
            <c:errBarType val="both"/>
            <c:errValType val="cust"/>
            <c:noEndCap val="0"/>
            <c:plus>
              <c:numRef>
                <c:f>Sheet1!$G$3:$G$8</c:f>
                <c:numCache>
                  <c:formatCode>General</c:formatCode>
                  <c:ptCount val="6"/>
                  <c:pt idx="0">
                    <c:v>0</c:v>
                  </c:pt>
                  <c:pt idx="2">
                    <c:v>0.16</c:v>
                  </c:pt>
                  <c:pt idx="3">
                    <c:v>2.0000000000000011E-2</c:v>
                  </c:pt>
                  <c:pt idx="4">
                    <c:v>3.0000000000000002E-2</c:v>
                  </c:pt>
                  <c:pt idx="5">
                    <c:v>0.13</c:v>
                  </c:pt>
                </c:numCache>
              </c:numRef>
            </c:plus>
            <c:minus>
              <c:numRef>
                <c:f>Sheet1!$F$3:$F$8</c:f>
                <c:numCache>
                  <c:formatCode>General</c:formatCode>
                  <c:ptCount val="6"/>
                  <c:pt idx="0">
                    <c:v>0</c:v>
                  </c:pt>
                  <c:pt idx="2">
                    <c:v>0.15000000000000013</c:v>
                  </c:pt>
                  <c:pt idx="3">
                    <c:v>1.9999999999999799E-2</c:v>
                  </c:pt>
                  <c:pt idx="4">
                    <c:v>2.0000000000000011E-2</c:v>
                  </c:pt>
                  <c:pt idx="5">
                    <c:v>0.12000000000000002</c:v>
                  </c:pt>
                </c:numCache>
              </c:numRef>
            </c:minus>
            <c:spPr>
              <a:ln w="19050">
                <a:solidFill>
                  <a:srgbClr val="000000"/>
                </a:solidFill>
              </a:ln>
            </c:spPr>
          </c:errBars>
          <c:xVal>
            <c:numRef>
              <c:f>Sheet1!$C$3:$C$8</c:f>
              <c:numCache>
                <c:formatCode>General</c:formatCode>
                <c:ptCount val="6"/>
                <c:pt idx="1">
                  <c:v>1.3800000000000001</c:v>
                </c:pt>
                <c:pt idx="2">
                  <c:v>1.72</c:v>
                </c:pt>
                <c:pt idx="3">
                  <c:v>1.3900000000000001</c:v>
                </c:pt>
                <c:pt idx="4">
                  <c:v>1.31</c:v>
                </c:pt>
                <c:pt idx="5">
                  <c:v>1.44</c:v>
                </c:pt>
              </c:numCache>
            </c:numRef>
          </c:xVal>
          <c:yVal>
            <c:numRef>
              <c:f>Sheet1!$B$3:$B$8</c:f>
              <c:numCache>
                <c:formatCode>General</c:formatCode>
                <c:ptCount val="6"/>
                <c:pt idx="0">
                  <c:v>6</c:v>
                </c:pt>
                <c:pt idx="1">
                  <c:v>5</c:v>
                </c:pt>
                <c:pt idx="2">
                  <c:v>4</c:v>
                </c:pt>
                <c:pt idx="3">
                  <c:v>3</c:v>
                </c:pt>
                <c:pt idx="4">
                  <c:v>2</c:v>
                </c:pt>
                <c:pt idx="5">
                  <c:v>1</c:v>
                </c:pt>
              </c:numCache>
            </c:numRef>
          </c:yVal>
          <c:smooth val="0"/>
          <c:extLst>
            <c:ext xmlns:c16="http://schemas.microsoft.com/office/drawing/2014/chart" uri="{C3380CC4-5D6E-409C-BE32-E72D297353CC}">
              <c16:uniqueId val="{00000000-F5BE-42E8-A84A-F60A8FEF7D7D}"/>
            </c:ext>
          </c:extLst>
        </c:ser>
        <c:dLbls>
          <c:showLegendKey val="0"/>
          <c:showVal val="0"/>
          <c:showCatName val="0"/>
          <c:showSerName val="0"/>
          <c:showPercent val="0"/>
          <c:showBubbleSize val="0"/>
        </c:dLbls>
        <c:axId val="139489280"/>
        <c:axId val="139490816"/>
      </c:scatterChart>
      <c:valAx>
        <c:axId val="139489280"/>
        <c:scaling>
          <c:logBase val="10"/>
          <c:orientation val="minMax"/>
          <c:max val="5"/>
          <c:min val="0.5"/>
        </c:scaling>
        <c:delete val="0"/>
        <c:axPos val="b"/>
        <c:numFmt formatCode="General" sourceLinked="1"/>
        <c:majorTickMark val="out"/>
        <c:minorTickMark val="none"/>
        <c:tickLblPos val="nextTo"/>
        <c:spPr>
          <a:ln w="19050">
            <a:solidFill>
              <a:schemeClr val="accent2"/>
            </a:solidFill>
          </a:ln>
        </c:spPr>
        <c:txPr>
          <a:bodyPr/>
          <a:lstStyle/>
          <a:p>
            <a:pPr>
              <a:defRPr sz="1400">
                <a:solidFill>
                  <a:schemeClr val="accent2"/>
                </a:solidFill>
              </a:defRPr>
            </a:pPr>
            <a:endParaRPr lang="en-US"/>
          </a:p>
        </c:txPr>
        <c:crossAx val="139490816"/>
        <c:crosses val="autoZero"/>
        <c:crossBetween val="midCat"/>
        <c:majorUnit val="10"/>
      </c:valAx>
      <c:valAx>
        <c:axId val="139490816"/>
        <c:scaling>
          <c:orientation val="minMax"/>
          <c:max val="6"/>
          <c:min val="0.5"/>
        </c:scaling>
        <c:delete val="0"/>
        <c:axPos val="l"/>
        <c:numFmt formatCode="General" sourceLinked="1"/>
        <c:majorTickMark val="none"/>
        <c:minorTickMark val="none"/>
        <c:tickLblPos val="none"/>
        <c:spPr>
          <a:ln w="12700">
            <a:solidFill>
              <a:srgbClr val="000000"/>
            </a:solidFill>
            <a:prstDash val="dash"/>
          </a:ln>
        </c:spPr>
        <c:crossAx val="139489280"/>
        <c:crosses val="autoZero"/>
        <c:crossBetween val="midCat"/>
      </c:valAx>
    </c:plotArea>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PASI 75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(n=78)</c:v>
                </c:pt>
                <c:pt idx="1">
                  <c:v>Brodalumab 140 mg 
(n=90)</c:v>
                </c:pt>
                <c:pt idx="2">
                  <c:v>Brodalumab 210 mg 
(n=77)</c:v>
                </c:pt>
              </c:strCache>
            </c:strRef>
          </c:cat>
          <c:val>
            <c:numRef>
              <c:f>Sheet1!$B$2:$B$4</c:f>
              <c:numCache>
                <c:formatCode>General</c:formatCode>
                <c:ptCount val="3"/>
                <c:pt idx="0">
                  <c:v>10.3</c:v>
                </c:pt>
                <c:pt idx="1">
                  <c:v>48.9</c:v>
                </c:pt>
                <c:pt idx="2">
                  <c:v>75.3</c:v>
                </c:pt>
              </c:numCache>
            </c:numRef>
          </c:val>
          <c:extLst>
            <c:ext xmlns:c16="http://schemas.microsoft.com/office/drawing/2014/chart" uri="{C3380CC4-5D6E-409C-BE32-E72D297353CC}">
              <c16:uniqueId val="{00000000-70C5-4F5F-AD14-52D2CAA39287}"/>
            </c:ext>
          </c:extLst>
        </c:ser>
        <c:ser>
          <c:idx val="1"/>
          <c:order val="1"/>
          <c:tx>
            <c:strRef>
              <c:f>Sheet1!$C$1</c:f>
              <c:strCache>
                <c:ptCount val="1"/>
                <c:pt idx="0">
                  <c:v>PASI 90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(n=78)</c:v>
                </c:pt>
                <c:pt idx="1">
                  <c:v>Brodalumab 140 mg 
(n=90)</c:v>
                </c:pt>
                <c:pt idx="2">
                  <c:v>Brodalumab 210 mg 
(n=77)</c:v>
                </c:pt>
              </c:strCache>
            </c:strRef>
          </c:cat>
          <c:val>
            <c:numRef>
              <c:f>Sheet1!$C$2:$C$4</c:f>
              <c:numCache>
                <c:formatCode>General</c:formatCode>
                <c:ptCount val="3"/>
                <c:pt idx="0">
                  <c:v>7.7</c:v>
                </c:pt>
                <c:pt idx="1">
                  <c:v>40</c:v>
                </c:pt>
                <c:pt idx="2">
                  <c:v>64.900000000000006</c:v>
                </c:pt>
              </c:numCache>
            </c:numRef>
          </c:val>
          <c:extLst>
            <c:ext xmlns:c16="http://schemas.microsoft.com/office/drawing/2014/chart" uri="{C3380CC4-5D6E-409C-BE32-E72D297353CC}">
              <c16:uniqueId val="{00000001-70C5-4F5F-AD14-52D2CAA39287}"/>
            </c:ext>
          </c:extLst>
        </c:ser>
        <c:ser>
          <c:idx val="2"/>
          <c:order val="2"/>
          <c:tx>
            <c:strRef>
              <c:f>Sheet1!$D$1</c:f>
              <c:strCache>
                <c:ptCount val="1"/>
                <c:pt idx="0">
                  <c:v>PASI 100</c:v>
                </c:pt>
              </c:strCache>
            </c:strRef>
          </c:tx>
          <c:spPr>
            <a:solidFill>
              <a:srgbClr val="96D2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(n=78)</c:v>
                </c:pt>
                <c:pt idx="1">
                  <c:v>Brodalumab 140 mg 
(n=90)</c:v>
                </c:pt>
                <c:pt idx="2">
                  <c:v>Brodalumab 210 mg 
(n=77)</c:v>
                </c:pt>
              </c:strCache>
            </c:strRef>
          </c:cat>
          <c:val>
            <c:numRef>
              <c:f>Sheet1!$D$2:$D$4</c:f>
              <c:numCache>
                <c:formatCode>General</c:formatCode>
                <c:ptCount val="3"/>
                <c:pt idx="0">
                  <c:v>3.8</c:v>
                </c:pt>
                <c:pt idx="1">
                  <c:v>20</c:v>
                </c:pt>
                <c:pt idx="2">
                  <c:v>48.1</c:v>
                </c:pt>
              </c:numCache>
            </c:numRef>
          </c:val>
          <c:extLst>
            <c:ext xmlns:c16="http://schemas.microsoft.com/office/drawing/2014/chart" uri="{C3380CC4-5D6E-409C-BE32-E72D297353CC}">
              <c16:uniqueId val="{00000002-70C5-4F5F-AD14-52D2CAA39287}"/>
            </c:ext>
          </c:extLst>
        </c:ser>
        <c:dLbls>
          <c:showLegendKey val="0"/>
          <c:showVal val="1"/>
          <c:showCatName val="0"/>
          <c:showSerName val="0"/>
          <c:showPercent val="0"/>
          <c:showBubbleSize val="0"/>
        </c:dLbls>
        <c:gapWidth val="219"/>
        <c:overlap val="-27"/>
        <c:axId val="52241152"/>
        <c:axId val="52242688"/>
      </c:barChart>
      <c:catAx>
        <c:axId val="5224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42688"/>
        <c:crosses val="autoZero"/>
        <c:auto val="1"/>
        <c:lblAlgn val="ctr"/>
        <c:lblOffset val="100"/>
        <c:noMultiLvlLbl val="0"/>
      </c:catAx>
      <c:valAx>
        <c:axId val="52242688"/>
        <c:scaling>
          <c:orientation val="minMax"/>
        </c:scaling>
        <c:delete val="0"/>
        <c:axPos val="l"/>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41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PASI 75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(n=108)</c:v>
                </c:pt>
                <c:pt idx="1">
                  <c:v>Brodalumab 140 mg 
(n=92)</c:v>
                </c:pt>
                <c:pt idx="2">
                  <c:v>Brodalumab 210 mg (n=106)</c:v>
                </c:pt>
              </c:strCache>
            </c:strRef>
          </c:cat>
          <c:val>
            <c:numRef>
              <c:f>Sheet1!$B$2:$B$4</c:f>
              <c:numCache>
                <c:formatCode>General</c:formatCode>
                <c:ptCount val="3"/>
                <c:pt idx="0">
                  <c:v>10.200000000000001</c:v>
                </c:pt>
                <c:pt idx="1">
                  <c:v>50</c:v>
                </c:pt>
                <c:pt idx="2">
                  <c:v>65.099999999999994</c:v>
                </c:pt>
              </c:numCache>
            </c:numRef>
          </c:val>
          <c:extLst>
            <c:ext xmlns:c16="http://schemas.microsoft.com/office/drawing/2014/chart" uri="{C3380CC4-5D6E-409C-BE32-E72D297353CC}">
              <c16:uniqueId val="{00000000-BD91-49BB-9B2A-147D271ADE9D}"/>
            </c:ext>
          </c:extLst>
        </c:ser>
        <c:ser>
          <c:idx val="1"/>
          <c:order val="1"/>
          <c:tx>
            <c:strRef>
              <c:f>Sheet1!$C$1</c:f>
              <c:strCache>
                <c:ptCount val="1"/>
                <c:pt idx="0">
                  <c:v>PASI 90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(n=108)</c:v>
                </c:pt>
                <c:pt idx="1">
                  <c:v>Brodalumab 140 mg 
(n=92)</c:v>
                </c:pt>
                <c:pt idx="2">
                  <c:v>Brodalumab 210 mg (n=106)</c:v>
                </c:pt>
              </c:strCache>
            </c:strRef>
          </c:cat>
          <c:val>
            <c:numRef>
              <c:f>Sheet1!$C$2:$C$4</c:f>
              <c:numCache>
                <c:formatCode>General</c:formatCode>
                <c:ptCount val="3"/>
                <c:pt idx="0">
                  <c:v>5.6</c:v>
                </c:pt>
                <c:pt idx="1">
                  <c:v>34.800000000000004</c:v>
                </c:pt>
                <c:pt idx="2">
                  <c:v>46.2</c:v>
                </c:pt>
              </c:numCache>
            </c:numRef>
          </c:val>
          <c:extLst>
            <c:ext xmlns:c16="http://schemas.microsoft.com/office/drawing/2014/chart" uri="{C3380CC4-5D6E-409C-BE32-E72D297353CC}">
              <c16:uniqueId val="{00000001-BD91-49BB-9B2A-147D271ADE9D}"/>
            </c:ext>
          </c:extLst>
        </c:ser>
        <c:ser>
          <c:idx val="2"/>
          <c:order val="2"/>
          <c:tx>
            <c:strRef>
              <c:f>Sheet1!$D$1</c:f>
              <c:strCache>
                <c:ptCount val="1"/>
                <c:pt idx="0">
                  <c:v>PASI 100</c:v>
                </c:pt>
              </c:strCache>
            </c:strRef>
          </c:tx>
          <c:spPr>
            <a:solidFill>
              <a:srgbClr val="96D2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(n=108)</c:v>
                </c:pt>
                <c:pt idx="1">
                  <c:v>Brodalumab 140 mg 
(n=92)</c:v>
                </c:pt>
                <c:pt idx="2">
                  <c:v>Brodalumab 210 mg (n=106)</c:v>
                </c:pt>
              </c:strCache>
            </c:strRef>
          </c:cat>
          <c:val>
            <c:numRef>
              <c:f>Sheet1!$D$2:$D$4</c:f>
              <c:numCache>
                <c:formatCode>General</c:formatCode>
                <c:ptCount val="3"/>
                <c:pt idx="0">
                  <c:v>3.7</c:v>
                </c:pt>
                <c:pt idx="1">
                  <c:v>19.600000000000001</c:v>
                </c:pt>
                <c:pt idx="2">
                  <c:v>34</c:v>
                </c:pt>
              </c:numCache>
            </c:numRef>
          </c:val>
          <c:extLst>
            <c:ext xmlns:c16="http://schemas.microsoft.com/office/drawing/2014/chart" uri="{C3380CC4-5D6E-409C-BE32-E72D297353CC}">
              <c16:uniqueId val="{00000002-BD91-49BB-9B2A-147D271ADE9D}"/>
            </c:ext>
          </c:extLst>
        </c:ser>
        <c:dLbls>
          <c:showLegendKey val="0"/>
          <c:showVal val="1"/>
          <c:showCatName val="0"/>
          <c:showSerName val="0"/>
          <c:showPercent val="0"/>
          <c:showBubbleSize val="0"/>
        </c:dLbls>
        <c:gapWidth val="219"/>
        <c:overlap val="-27"/>
        <c:axId val="65329408"/>
        <c:axId val="65335296"/>
      </c:barChart>
      <c:catAx>
        <c:axId val="6532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335296"/>
        <c:crosses val="autoZero"/>
        <c:auto val="1"/>
        <c:lblAlgn val="ctr"/>
        <c:lblOffset val="100"/>
        <c:noMultiLvlLbl val="0"/>
      </c:catAx>
      <c:valAx>
        <c:axId val="65335296"/>
        <c:scaling>
          <c:orientation val="minMax"/>
          <c:max val="80"/>
        </c:scaling>
        <c:delete val="0"/>
        <c:axPos val="l"/>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329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PASI 75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(n=186)</c:v>
                </c:pt>
                <c:pt idx="1">
                  <c:v>Brodalumab 140 mg (n=182)</c:v>
                </c:pt>
                <c:pt idx="2">
                  <c:v>Brodalumab 210 mg (n=183)</c:v>
                </c:pt>
              </c:strCache>
            </c:strRef>
          </c:cat>
          <c:val>
            <c:numRef>
              <c:f>Sheet1!$B$2:$B$4</c:f>
              <c:numCache>
                <c:formatCode>General</c:formatCode>
                <c:ptCount val="3"/>
                <c:pt idx="0">
                  <c:v>10.200000000000001</c:v>
                </c:pt>
                <c:pt idx="1">
                  <c:v>49.5</c:v>
                </c:pt>
                <c:pt idx="2">
                  <c:v>69.400000000000006</c:v>
                </c:pt>
              </c:numCache>
            </c:numRef>
          </c:val>
          <c:extLst>
            <c:ext xmlns:c16="http://schemas.microsoft.com/office/drawing/2014/chart" uri="{C3380CC4-5D6E-409C-BE32-E72D297353CC}">
              <c16:uniqueId val="{00000000-2D0D-4A64-8A4A-46D770F1E648}"/>
            </c:ext>
          </c:extLst>
        </c:ser>
        <c:ser>
          <c:idx val="1"/>
          <c:order val="1"/>
          <c:tx>
            <c:strRef>
              <c:f>Sheet1!$C$1</c:f>
              <c:strCache>
                <c:ptCount val="1"/>
                <c:pt idx="0">
                  <c:v>PASI 90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(n=186)</c:v>
                </c:pt>
                <c:pt idx="1">
                  <c:v>Brodalumab 140 mg (n=182)</c:v>
                </c:pt>
                <c:pt idx="2">
                  <c:v>Brodalumab 210 mg (n=183)</c:v>
                </c:pt>
              </c:strCache>
            </c:strRef>
          </c:cat>
          <c:val>
            <c:numRef>
              <c:f>Sheet1!$C$2:$C$4</c:f>
              <c:numCache>
                <c:formatCode>General</c:formatCode>
                <c:ptCount val="3"/>
                <c:pt idx="0">
                  <c:v>6.5</c:v>
                </c:pt>
                <c:pt idx="1">
                  <c:v>37.4</c:v>
                </c:pt>
                <c:pt idx="2">
                  <c:v>54.1</c:v>
                </c:pt>
              </c:numCache>
            </c:numRef>
          </c:val>
          <c:extLst>
            <c:ext xmlns:c16="http://schemas.microsoft.com/office/drawing/2014/chart" uri="{C3380CC4-5D6E-409C-BE32-E72D297353CC}">
              <c16:uniqueId val="{00000001-2D0D-4A64-8A4A-46D770F1E648}"/>
            </c:ext>
          </c:extLst>
        </c:ser>
        <c:ser>
          <c:idx val="2"/>
          <c:order val="2"/>
          <c:tx>
            <c:strRef>
              <c:f>Sheet1!$D$1</c:f>
              <c:strCache>
                <c:ptCount val="1"/>
                <c:pt idx="0">
                  <c:v>PASI 100</c:v>
                </c:pt>
              </c:strCache>
            </c:strRef>
          </c:tx>
          <c:spPr>
            <a:solidFill>
              <a:srgbClr val="96D2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Placebo (n=186)</c:v>
                </c:pt>
                <c:pt idx="1">
                  <c:v>Brodalumab 140 mg (n=182)</c:v>
                </c:pt>
                <c:pt idx="2">
                  <c:v>Brodalumab 210 mg (n=183)</c:v>
                </c:pt>
              </c:strCache>
            </c:strRef>
          </c:cat>
          <c:val>
            <c:numRef>
              <c:f>Sheet1!$D$2:$D$4</c:f>
              <c:numCache>
                <c:formatCode>General</c:formatCode>
                <c:ptCount val="3"/>
                <c:pt idx="0">
                  <c:v>3.8</c:v>
                </c:pt>
                <c:pt idx="1">
                  <c:v>19.8</c:v>
                </c:pt>
                <c:pt idx="2">
                  <c:v>39.9</c:v>
                </c:pt>
              </c:numCache>
            </c:numRef>
          </c:val>
          <c:extLst>
            <c:ext xmlns:c16="http://schemas.microsoft.com/office/drawing/2014/chart" uri="{C3380CC4-5D6E-409C-BE32-E72D297353CC}">
              <c16:uniqueId val="{00000002-2D0D-4A64-8A4A-46D770F1E648}"/>
            </c:ext>
          </c:extLst>
        </c:ser>
        <c:dLbls>
          <c:showLegendKey val="0"/>
          <c:showVal val="1"/>
          <c:showCatName val="0"/>
          <c:showSerName val="0"/>
          <c:showPercent val="0"/>
          <c:showBubbleSize val="0"/>
        </c:dLbls>
        <c:gapWidth val="219"/>
        <c:overlap val="-27"/>
        <c:axId val="65424384"/>
        <c:axId val="65442560"/>
      </c:barChart>
      <c:catAx>
        <c:axId val="6542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442560"/>
        <c:crosses val="autoZero"/>
        <c:auto val="1"/>
        <c:lblAlgn val="ctr"/>
        <c:lblOffset val="100"/>
        <c:noMultiLvlLbl val="0"/>
      </c:catAx>
      <c:valAx>
        <c:axId val="65442560"/>
        <c:scaling>
          <c:orientation val="minMax"/>
          <c:max val="80"/>
        </c:scaling>
        <c:delete val="0"/>
        <c:axPos val="l"/>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424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baseline="0">
                <a:solidFill>
                  <a:schemeClr val="accent2"/>
                </a:solidFill>
                <a:latin typeface="+mn-lt"/>
                <a:ea typeface="+mn-ea"/>
                <a:cs typeface="+mn-cs"/>
              </a:defRPr>
            </a:pPr>
            <a:r>
              <a:rPr lang="el-GR" sz="1100" baseline="0" dirty="0">
                <a:effectLst/>
              </a:rPr>
              <a:t>Η επίδραση της ψωρίασης στη σχετιζόμενη με την υγεία ποιότητα ζωής είναι αντίστοιχη με αυτή που βλέπουμε σε ασθενείς με αρθρίτιδα, καρκίνο, υπέρταση, καρδιακή νόσο και κατάθλιψη</a:t>
            </a:r>
            <a:endParaRPr lang="en-US" sz="1100" dirty="0">
              <a:effectLst/>
            </a:endParaRPr>
          </a:p>
        </c:rich>
      </c:tx>
      <c:overlay val="0"/>
      <c:spPr>
        <a:noFill/>
        <a:ln>
          <a:noFill/>
        </a:ln>
        <a:effectLst/>
      </c:spPr>
      <c:txPr>
        <a:bodyPr rot="0" spcFirstLastPara="1" vertOverflow="ellipsis" vert="horz" wrap="square" anchor="ctr" anchorCtr="1"/>
        <a:lstStyle/>
        <a:p>
          <a:pPr>
            <a:defRPr sz="1100" b="1" i="0" u="none" strike="noStrike" kern="1200" baseline="0">
              <a:solidFill>
                <a:schemeClr val="accent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PCS</c:v>
                </c:pt>
              </c:strCache>
            </c:strRef>
          </c:tx>
          <c:spPr>
            <a:solidFill>
              <a:srgbClr val="3C5E5E"/>
            </a:solidFill>
            <a:ln w="9525" cap="flat" cmpd="sng" algn="ctr">
              <a:solidFill>
                <a:schemeClr val="lt1">
                  <a:alpha val="50000"/>
                </a:schemeClr>
              </a:solidFill>
              <a:round/>
            </a:ln>
            <a:effectLst/>
          </c:spPr>
          <c:invertIfNegative val="0"/>
          <c:dLbls>
            <c:dLbl>
              <c:idx val="0"/>
              <c:layout>
                <c:manualLayout>
                  <c:x val="0"/>
                  <c:y val="9.0237852571543563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CA-4B02-9ED5-87A304E4FB9B}"/>
                </c:ext>
              </c:extLst>
            </c:dLbl>
            <c:dLbl>
              <c:idx val="1"/>
              <c:layout>
                <c:manualLayout>
                  <c:x val="0"/>
                  <c:y val="9.0237852571544153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CA-4B02-9ED5-87A304E4FB9B}"/>
                </c:ext>
              </c:extLst>
            </c:dLbl>
            <c:dLbl>
              <c:idx val="2"/>
              <c:layout>
                <c:manualLayout>
                  <c:x val="0"/>
                  <c:y val="1.2079416236097498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6.0176563597302599E-2"/>
                      <c:h val="4.4462283715237999E-2"/>
                    </c:manualLayout>
                  </c15:layout>
                </c:ext>
                <c:ext xmlns:c16="http://schemas.microsoft.com/office/drawing/2014/chart" uri="{C3380CC4-5D6E-409C-BE32-E72D297353CC}">
                  <c16:uniqueId val="{00000002-ECCA-4B02-9ED5-87A304E4FB9B}"/>
                </c:ext>
              </c:extLst>
            </c:dLbl>
            <c:dLbl>
              <c:idx val="3"/>
              <c:layout>
                <c:manualLayout>
                  <c:x val="-7.7364954750572384E-17"/>
                  <c:y val="1.183242103827181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CA-4B02-9ED5-87A304E4FB9B}"/>
                </c:ext>
              </c:extLst>
            </c:dLbl>
            <c:dLbl>
              <c:idx val="4"/>
              <c:layout>
                <c:manualLayout>
                  <c:x val="0"/>
                  <c:y val="1.1556174683189022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CA-4B02-9ED5-87A304E4FB9B}"/>
                </c:ext>
              </c:extLst>
            </c:dLbl>
            <c:dLbl>
              <c:idx val="5"/>
              <c:layout>
                <c:manualLayout>
                  <c:x val="-1.5472990950114349E-16"/>
                  <c:y val="1.183242103827181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CA-4B02-9ED5-87A304E4FB9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Psoriasis</c:v>
                </c:pt>
                <c:pt idx="1">
                  <c:v>Arthritis </c:v>
                </c:pt>
                <c:pt idx="2">
                  <c:v>HTN</c:v>
                </c:pt>
                <c:pt idx="3">
                  <c:v>CVD</c:v>
                </c:pt>
                <c:pt idx="4">
                  <c:v>T2DM</c:v>
                </c:pt>
                <c:pt idx="5">
                  <c:v>Depression</c:v>
                </c:pt>
              </c:strCache>
            </c:strRef>
          </c:cat>
          <c:val>
            <c:numRef>
              <c:f>Sheet1!$B$2:$B$7</c:f>
              <c:numCache>
                <c:formatCode>0.00</c:formatCode>
                <c:ptCount val="6"/>
                <c:pt idx="0">
                  <c:v>41.17</c:v>
                </c:pt>
                <c:pt idx="1">
                  <c:v>43.15</c:v>
                </c:pt>
                <c:pt idx="2">
                  <c:v>44.309999999999995</c:v>
                </c:pt>
                <c:pt idx="3">
                  <c:v>42.64</c:v>
                </c:pt>
                <c:pt idx="4">
                  <c:v>41.52</c:v>
                </c:pt>
                <c:pt idx="5">
                  <c:v>44.96</c:v>
                </c:pt>
              </c:numCache>
            </c:numRef>
          </c:val>
          <c:extLst>
            <c:ext xmlns:c16="http://schemas.microsoft.com/office/drawing/2014/chart" uri="{C3380CC4-5D6E-409C-BE32-E72D297353CC}">
              <c16:uniqueId val="{00000006-ECCA-4B02-9ED5-87A304E4FB9B}"/>
            </c:ext>
          </c:extLst>
        </c:ser>
        <c:ser>
          <c:idx val="1"/>
          <c:order val="1"/>
          <c:tx>
            <c:strRef>
              <c:f>Sheet1!$C$1</c:f>
              <c:strCache>
                <c:ptCount val="1"/>
                <c:pt idx="0">
                  <c:v>MCS</c:v>
                </c:pt>
              </c:strCache>
            </c:strRef>
          </c:tx>
          <c:spPr>
            <a:solidFill>
              <a:srgbClr val="96D2D3"/>
            </a:solidFill>
            <a:ln w="9525" cap="flat" cmpd="sng" algn="ctr">
              <a:solidFill>
                <a:schemeClr val="lt1">
                  <a:alpha val="50000"/>
                </a:schemeClr>
              </a:solidFill>
              <a:round/>
            </a:ln>
            <a:effectLst/>
          </c:spPr>
          <c:invertIfNegative val="0"/>
          <c:dLbls>
            <c:dLbl>
              <c:idx val="0"/>
              <c:layout>
                <c:manualLayout>
                  <c:x val="5.4896801323670499E-3"/>
                  <c:y val="5.4160550813720058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5944881889763801E-2"/>
                      <c:h val="4.39979477832423E-2"/>
                    </c:manualLayout>
                  </c15:layout>
                </c:ext>
                <c:ext xmlns:c16="http://schemas.microsoft.com/office/drawing/2014/chart" uri="{C3380CC4-5D6E-409C-BE32-E72D297353CC}">
                  <c16:uniqueId val="{00000007-ECCA-4B02-9ED5-87A304E4FB9B}"/>
                </c:ext>
              </c:extLst>
            </c:dLbl>
            <c:dLbl>
              <c:idx val="1"/>
              <c:layout>
                <c:manualLayout>
                  <c:x val="0"/>
                  <c:y val="2.08430891845488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CCA-4B02-9ED5-87A304E4FB9B}"/>
                </c:ext>
              </c:extLst>
            </c:dLbl>
            <c:dLbl>
              <c:idx val="2"/>
              <c:layout>
                <c:manualLayout>
                  <c:x val="0"/>
                  <c:y val="-2.0757827963844323E-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6.4572462039082998E-2"/>
                      <c:h val="3.2651098151868597E-2"/>
                    </c:manualLayout>
                  </c15:layout>
                </c:ext>
                <c:ext xmlns:c16="http://schemas.microsoft.com/office/drawing/2014/chart" uri="{C3380CC4-5D6E-409C-BE32-E72D297353CC}">
                  <c16:uniqueId val="{00000009-ECCA-4B02-9ED5-87A304E4FB9B}"/>
                </c:ext>
              </c:extLst>
            </c:dLbl>
            <c:dLbl>
              <c:idx val="3"/>
              <c:layout>
                <c:manualLayout>
                  <c:x val="0"/>
                  <c:y val="5.16892871243750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CCA-4B02-9ED5-87A304E4FB9B}"/>
                </c:ext>
              </c:extLst>
            </c:dLbl>
            <c:dLbl>
              <c:idx val="4"/>
              <c:layout>
                <c:manualLayout>
                  <c:x val="-1.5472990950114349E-16"/>
                  <c:y val="1.1832421038271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CCA-4B02-9ED5-87A304E4FB9B}"/>
                </c:ext>
              </c:extLst>
            </c:dLbl>
            <c:dLbl>
              <c:idx val="5"/>
              <c:layout>
                <c:manualLayout>
                  <c:x val="2.1099776857399222E-3"/>
                  <c:y val="8.22442852027176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CCA-4B02-9ED5-87A304E4FB9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Psoriasis</c:v>
                </c:pt>
                <c:pt idx="1">
                  <c:v>Arthritis </c:v>
                </c:pt>
                <c:pt idx="2">
                  <c:v>HTN</c:v>
                </c:pt>
                <c:pt idx="3">
                  <c:v>CVD</c:v>
                </c:pt>
                <c:pt idx="4">
                  <c:v>T2DM</c:v>
                </c:pt>
                <c:pt idx="5">
                  <c:v>Depression</c:v>
                </c:pt>
              </c:strCache>
            </c:strRef>
          </c:cat>
          <c:val>
            <c:numRef>
              <c:f>Sheet1!$C$2:$C$7</c:f>
              <c:numCache>
                <c:formatCode>0.00</c:formatCode>
                <c:ptCount val="6"/>
                <c:pt idx="0">
                  <c:v>45.690000000000012</c:v>
                </c:pt>
                <c:pt idx="1">
                  <c:v>48.809999999999995</c:v>
                </c:pt>
                <c:pt idx="2">
                  <c:v>52.220000000000013</c:v>
                </c:pt>
                <c:pt idx="3">
                  <c:v>51.67</c:v>
                </c:pt>
                <c:pt idx="4">
                  <c:v>51.9</c:v>
                </c:pt>
                <c:pt idx="5">
                  <c:v>34.839999999999996</c:v>
                </c:pt>
              </c:numCache>
            </c:numRef>
          </c:val>
          <c:extLst>
            <c:ext xmlns:c16="http://schemas.microsoft.com/office/drawing/2014/chart" uri="{C3380CC4-5D6E-409C-BE32-E72D297353CC}">
              <c16:uniqueId val="{0000000D-ECCA-4B02-9ED5-87A304E4FB9B}"/>
            </c:ext>
          </c:extLst>
        </c:ser>
        <c:dLbls>
          <c:showLegendKey val="0"/>
          <c:showVal val="1"/>
          <c:showCatName val="0"/>
          <c:showSerName val="0"/>
          <c:showPercent val="0"/>
          <c:showBubbleSize val="0"/>
        </c:dLbls>
        <c:gapWidth val="65"/>
        <c:axId val="139847552"/>
        <c:axId val="139849088"/>
      </c:barChart>
      <c:catAx>
        <c:axId val="1398475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39849088"/>
        <c:crosses val="autoZero"/>
        <c:auto val="1"/>
        <c:lblAlgn val="ctr"/>
        <c:lblOffset val="100"/>
        <c:noMultiLvlLbl val="0"/>
      </c:catAx>
      <c:valAx>
        <c:axId val="139849088"/>
        <c:scaling>
          <c:orientation val="minMax"/>
        </c:scaling>
        <c:delete val="1"/>
        <c:axPos val="l"/>
        <c:majorGridlines>
          <c:spPr>
            <a:ln w="9525" cap="flat" cmpd="sng" algn="ctr">
              <a:solidFill>
                <a:schemeClr val="tx1">
                  <a:alpha val="4000"/>
                </a:schemeClr>
              </a:solidFill>
              <a:round/>
            </a:ln>
            <a:effectLst/>
          </c:spPr>
        </c:majorGridlines>
        <c:numFmt formatCode="0.00" sourceLinked="1"/>
        <c:majorTickMark val="none"/>
        <c:minorTickMark val="none"/>
        <c:tickLblPos val="none"/>
        <c:crossAx val="13984755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0653157397552"/>
          <c:y val="6.4151250264613102E-2"/>
          <c:w val="0.82176887618822592"/>
          <c:h val="0.82427986560644773"/>
        </c:manualLayout>
      </c:layout>
      <c:lineChart>
        <c:grouping val="standard"/>
        <c:varyColors val="0"/>
        <c:ser>
          <c:idx val="3"/>
          <c:order val="0"/>
          <c:tx>
            <c:strRef>
              <c:f>Sheet1!$E$1</c:f>
              <c:strCache>
                <c:ptCount val="1"/>
                <c:pt idx="0">
                  <c:v>Series 4</c:v>
                </c:pt>
              </c:strCache>
            </c:strRef>
          </c:tx>
          <c:spPr>
            <a:ln w="15875">
              <a:solidFill>
                <a:srgbClr val="FFFFFF"/>
              </a:solidFill>
            </a:ln>
          </c:spPr>
          <c:marker>
            <c:symbol val="none"/>
          </c:marker>
          <c:cat>
            <c:strRef>
              <c:f>Sheet1!$A$2:$A$15</c:f>
              <c:strCache>
                <c:ptCount val="14"/>
                <c:pt idx="0">
                  <c:v>W0</c:v>
                </c:pt>
                <c:pt idx="4">
                  <c:v>W2</c:v>
                </c:pt>
                <c:pt idx="11">
                  <c:v>W6</c:v>
                </c:pt>
                <c:pt idx="13">
                  <c:v>.</c:v>
                </c:pt>
              </c:strCache>
            </c:strRef>
          </c:cat>
          <c:val>
            <c:numRef>
              <c:f>Sheet1!$E$2:$E$15</c:f>
              <c:numCache>
                <c:formatCode>General</c:formatCode>
                <c:ptCount val="14"/>
              </c:numCache>
            </c:numRef>
          </c:val>
          <c:smooth val="0"/>
          <c:extLst>
            <c:ext xmlns:c16="http://schemas.microsoft.com/office/drawing/2014/chart" uri="{C3380CC4-5D6E-409C-BE32-E72D297353CC}">
              <c16:uniqueId val="{00000000-E40F-4A5F-9969-E521E8167047}"/>
            </c:ext>
          </c:extLst>
        </c:ser>
        <c:dLbls>
          <c:showLegendKey val="0"/>
          <c:showVal val="0"/>
          <c:showCatName val="0"/>
          <c:showSerName val="0"/>
          <c:showPercent val="0"/>
          <c:showBubbleSize val="0"/>
        </c:dLbls>
        <c:smooth val="0"/>
        <c:axId val="144560896"/>
        <c:axId val="144562432"/>
      </c:lineChart>
      <c:catAx>
        <c:axId val="144560896"/>
        <c:scaling>
          <c:orientation val="minMax"/>
        </c:scaling>
        <c:delete val="0"/>
        <c:axPos val="b"/>
        <c:numFmt formatCode="General" sourceLinked="0"/>
        <c:majorTickMark val="out"/>
        <c:minorTickMark val="none"/>
        <c:tickLblPos val="nextTo"/>
        <c:spPr>
          <a:ln w="6350">
            <a:solidFill>
              <a:schemeClr val="bg2">
                <a:lumMod val="75000"/>
              </a:schemeClr>
            </a:solidFill>
          </a:ln>
        </c:spPr>
        <c:txPr>
          <a:bodyPr/>
          <a:lstStyle/>
          <a:p>
            <a:pPr algn="ctr">
              <a:defRPr lang="es-ES" sz="900" b="0" i="0" u="none" strike="noStrike" kern="1200" baseline="0">
                <a:solidFill>
                  <a:schemeClr val="tx1">
                    <a:lumMod val="65000"/>
                    <a:lumOff val="35000"/>
                  </a:schemeClr>
                </a:solidFill>
                <a:latin typeface="+mn-lt"/>
                <a:ea typeface="+mn-ea"/>
                <a:cs typeface="+mn-cs"/>
              </a:defRPr>
            </a:pPr>
            <a:endParaRPr lang="en-US"/>
          </a:p>
        </c:txPr>
        <c:crossAx val="144562432"/>
        <c:crosses val="autoZero"/>
        <c:auto val="0"/>
        <c:lblAlgn val="ctr"/>
        <c:lblOffset val="100"/>
        <c:noMultiLvlLbl val="0"/>
      </c:catAx>
      <c:valAx>
        <c:axId val="144562432"/>
        <c:scaling>
          <c:orientation val="minMax"/>
          <c:max val="100"/>
          <c:min val="0"/>
        </c:scaling>
        <c:delete val="0"/>
        <c:axPos val="l"/>
        <c:numFmt formatCode="#,##0" sourceLinked="0"/>
        <c:majorTickMark val="out"/>
        <c:minorTickMark val="none"/>
        <c:tickLblPos val="nextTo"/>
        <c:spPr>
          <a:ln w="6350">
            <a:solidFill>
              <a:schemeClr val="bg2">
                <a:lumMod val="75000"/>
              </a:schemeClr>
            </a:solidFill>
          </a:ln>
        </c:spPr>
        <c:txPr>
          <a:bodyPr/>
          <a:lstStyle/>
          <a:p>
            <a:pPr algn="ctr">
              <a:defRPr lang="es-ES" sz="900" b="0" i="0" u="none" strike="noStrike" kern="1200" baseline="0">
                <a:solidFill>
                  <a:schemeClr val="tx1">
                    <a:lumMod val="65000"/>
                    <a:lumOff val="35000"/>
                  </a:schemeClr>
                </a:solidFill>
                <a:latin typeface="+mn-lt"/>
                <a:ea typeface="+mn-ea"/>
                <a:cs typeface="+mn-cs"/>
              </a:defRPr>
            </a:pPr>
            <a:endParaRPr lang="en-US"/>
          </a:p>
        </c:txPr>
        <c:crossAx val="144560896"/>
        <c:crosses val="autoZero"/>
        <c:crossBetween val="midCat"/>
        <c:majorUnit val="100"/>
      </c:valAx>
      <c:spPr>
        <a:noFill/>
        <a:ln w="25400">
          <a:noFill/>
        </a:ln>
      </c:spPr>
    </c:plotArea>
    <c:plotVisOnly val="1"/>
    <c:dispBlanksAs val="gap"/>
    <c:showDLblsOverMax val="0"/>
  </c:chart>
  <c:spPr>
    <a:ln w="12700"/>
  </c:spPr>
  <c:txPr>
    <a:bodyPr/>
    <a:lstStyle/>
    <a:p>
      <a:pPr>
        <a:defRPr sz="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0653157397529"/>
          <c:y val="6.4151250264613102E-2"/>
          <c:w val="0.82176887618822592"/>
          <c:h val="0.81088647108307521"/>
        </c:manualLayout>
      </c:layout>
      <c:lineChart>
        <c:grouping val="standard"/>
        <c:varyColors val="0"/>
        <c:ser>
          <c:idx val="3"/>
          <c:order val="0"/>
          <c:tx>
            <c:strRef>
              <c:f>Sheet1!$E$1</c:f>
              <c:strCache>
                <c:ptCount val="1"/>
                <c:pt idx="0">
                  <c:v>Series 4</c:v>
                </c:pt>
              </c:strCache>
            </c:strRef>
          </c:tx>
          <c:spPr>
            <a:ln w="15875">
              <a:solidFill>
                <a:srgbClr val="FFFFFF"/>
              </a:solidFill>
            </a:ln>
          </c:spPr>
          <c:marker>
            <c:symbol val="none"/>
          </c:marker>
          <c:cat>
            <c:strRef>
              <c:f>Sheet1!$A$2:$A$15</c:f>
              <c:strCache>
                <c:ptCount val="14"/>
                <c:pt idx="0">
                  <c:v>W0</c:v>
                </c:pt>
                <c:pt idx="4">
                  <c:v>W2</c:v>
                </c:pt>
                <c:pt idx="11">
                  <c:v>W6</c:v>
                </c:pt>
                <c:pt idx="13">
                  <c:v>.</c:v>
                </c:pt>
              </c:strCache>
            </c:strRef>
          </c:cat>
          <c:val>
            <c:numRef>
              <c:f>Sheet1!$E$2:$E$15</c:f>
              <c:numCache>
                <c:formatCode>General</c:formatCode>
                <c:ptCount val="14"/>
              </c:numCache>
            </c:numRef>
          </c:val>
          <c:smooth val="0"/>
          <c:extLst>
            <c:ext xmlns:c16="http://schemas.microsoft.com/office/drawing/2014/chart" uri="{C3380CC4-5D6E-409C-BE32-E72D297353CC}">
              <c16:uniqueId val="{00000000-E40F-4A5F-9969-E521E8167047}"/>
            </c:ext>
          </c:extLst>
        </c:ser>
        <c:dLbls>
          <c:showLegendKey val="0"/>
          <c:showVal val="0"/>
          <c:showCatName val="0"/>
          <c:showSerName val="0"/>
          <c:showPercent val="0"/>
          <c:showBubbleSize val="0"/>
        </c:dLbls>
        <c:smooth val="0"/>
        <c:axId val="144793600"/>
        <c:axId val="144795136"/>
      </c:lineChart>
      <c:catAx>
        <c:axId val="144793600"/>
        <c:scaling>
          <c:orientation val="minMax"/>
        </c:scaling>
        <c:delete val="0"/>
        <c:axPos val="b"/>
        <c:numFmt formatCode="General" sourceLinked="0"/>
        <c:majorTickMark val="out"/>
        <c:minorTickMark val="none"/>
        <c:tickLblPos val="nextTo"/>
        <c:spPr>
          <a:ln w="6350">
            <a:solidFill>
              <a:schemeClr val="bg2">
                <a:lumMod val="75000"/>
              </a:schemeClr>
            </a:solidFill>
          </a:ln>
        </c:spPr>
        <c:txPr>
          <a:bodyPr/>
          <a:lstStyle/>
          <a:p>
            <a:pPr algn="ctr">
              <a:defRPr lang="es-ES" sz="900" b="0" i="0" u="none" strike="noStrike" kern="1200" baseline="0">
                <a:solidFill>
                  <a:schemeClr val="tx1">
                    <a:lumMod val="65000"/>
                    <a:lumOff val="35000"/>
                  </a:schemeClr>
                </a:solidFill>
                <a:latin typeface="+mn-lt"/>
                <a:ea typeface="+mn-ea"/>
                <a:cs typeface="+mn-cs"/>
              </a:defRPr>
            </a:pPr>
            <a:endParaRPr lang="en-US"/>
          </a:p>
        </c:txPr>
        <c:crossAx val="144795136"/>
        <c:crosses val="autoZero"/>
        <c:auto val="0"/>
        <c:lblAlgn val="ctr"/>
        <c:lblOffset val="100"/>
        <c:noMultiLvlLbl val="0"/>
      </c:catAx>
      <c:valAx>
        <c:axId val="144795136"/>
        <c:scaling>
          <c:orientation val="minMax"/>
          <c:max val="100"/>
          <c:min val="0"/>
        </c:scaling>
        <c:delete val="0"/>
        <c:axPos val="l"/>
        <c:numFmt formatCode="#,##0" sourceLinked="0"/>
        <c:majorTickMark val="out"/>
        <c:minorTickMark val="none"/>
        <c:tickLblPos val="nextTo"/>
        <c:spPr>
          <a:ln w="6350">
            <a:solidFill>
              <a:schemeClr val="bg2">
                <a:lumMod val="75000"/>
              </a:schemeClr>
            </a:solidFill>
          </a:ln>
        </c:spPr>
        <c:txPr>
          <a:bodyPr/>
          <a:lstStyle/>
          <a:p>
            <a:pPr algn="ctr">
              <a:defRPr lang="es-ES" sz="900" b="0" i="0" u="none" strike="noStrike" kern="1200" baseline="0">
                <a:solidFill>
                  <a:schemeClr val="tx1">
                    <a:lumMod val="65000"/>
                    <a:lumOff val="35000"/>
                  </a:schemeClr>
                </a:solidFill>
                <a:latin typeface="+mn-lt"/>
                <a:ea typeface="+mn-ea"/>
                <a:cs typeface="+mn-cs"/>
              </a:defRPr>
            </a:pPr>
            <a:endParaRPr lang="en-US"/>
          </a:p>
        </c:txPr>
        <c:crossAx val="144793600"/>
        <c:crosses val="autoZero"/>
        <c:crossBetween val="midCat"/>
        <c:majorUnit val="100"/>
      </c:valAx>
      <c:spPr>
        <a:noFill/>
        <a:ln w="25400">
          <a:noFill/>
        </a:ln>
      </c:spPr>
    </c:plotArea>
    <c:plotVisOnly val="1"/>
    <c:dispBlanksAs val="gap"/>
    <c:showDLblsOverMax val="0"/>
  </c:chart>
  <c:spPr>
    <a:ln w="12700"/>
  </c:spPr>
  <c:txPr>
    <a:bodyPr/>
    <a:lstStyle/>
    <a:p>
      <a:pPr>
        <a:defRPr sz="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t>AMAGINE-2</a:t>
            </a:r>
            <a:r>
              <a:rPr lang="en-GB" sz="1600" b="1" baseline="30000" dirty="0"/>
              <a:t>1</a:t>
            </a:r>
          </a:p>
        </c:rich>
      </c:tx>
      <c:layout>
        <c:manualLayout>
          <c:xMode val="edge"/>
          <c:yMode val="edge"/>
          <c:x val="0.3560079380321359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CC6600"/>
              </a:solidFill>
              <a:ln>
                <a:noFill/>
              </a:ln>
              <a:effectLst/>
            </c:spPr>
            <c:extLst>
              <c:ext xmlns:c16="http://schemas.microsoft.com/office/drawing/2014/chart" uri="{C3380CC4-5D6E-409C-BE32-E72D297353CC}">
                <c16:uniqueId val="{00000001-4F8A-4B63-9ABB-02307376BAAF}"/>
              </c:ext>
            </c:extLst>
          </c:dPt>
          <c:dPt>
            <c:idx val="2"/>
            <c:invertIfNegative val="0"/>
            <c:bubble3D val="0"/>
            <c:spPr>
              <a:solidFill>
                <a:srgbClr val="96D2D2"/>
              </a:solidFill>
              <a:ln>
                <a:noFill/>
              </a:ln>
              <a:effectLst/>
            </c:spPr>
            <c:extLst>
              <c:ext xmlns:c16="http://schemas.microsoft.com/office/drawing/2014/chart" uri="{C3380CC4-5D6E-409C-BE32-E72D297353CC}">
                <c16:uniqueId val="{00000002-4F8A-4B63-9ABB-02307376BAAF}"/>
              </c:ext>
            </c:extLst>
          </c:dPt>
          <c:dPt>
            <c:idx val="3"/>
            <c:invertIfNegative val="0"/>
            <c:bubble3D val="0"/>
            <c:spPr>
              <a:solidFill>
                <a:srgbClr val="3C5F5F"/>
              </a:solidFill>
              <a:ln>
                <a:solidFill>
                  <a:srgbClr val="96D2D2"/>
                </a:solidFill>
              </a:ln>
              <a:effectLst/>
            </c:spPr>
            <c:extLst>
              <c:ext xmlns:c16="http://schemas.microsoft.com/office/drawing/2014/chart" uri="{C3380CC4-5D6E-409C-BE32-E72D297353CC}">
                <c16:uniqueId val="{00000003-4F8A-4B63-9ABB-02307376BAAF}"/>
              </c:ext>
            </c:extLst>
          </c:dPt>
          <c:dPt>
            <c:idx val="4"/>
            <c:invertIfNegative val="0"/>
            <c:bubble3D val="0"/>
            <c:spPr>
              <a:solidFill>
                <a:srgbClr val="636368"/>
              </a:solidFill>
              <a:ln>
                <a:solidFill>
                  <a:srgbClr val="636368"/>
                </a:solidFill>
              </a:ln>
              <a:effectLst/>
            </c:spPr>
            <c:extLst>
              <c:ext xmlns:c16="http://schemas.microsoft.com/office/drawing/2014/chart" uri="{C3380CC4-5D6E-409C-BE32-E72D297353CC}">
                <c16:uniqueId val="{00000004-4F8A-4B63-9ABB-02307376BAA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'Amagine 23 PASI week 12'!$B$38:$B$42</c:f>
              <c:strCache>
                <c:ptCount val="5"/>
                <c:pt idx="0">
                  <c:v>Placebo </c:v>
                </c:pt>
                <c:pt idx="1">
                  <c:v>Ustekinumab</c:v>
                </c:pt>
                <c:pt idx="2">
                  <c:v>140 mg Q2W</c:v>
                </c:pt>
                <c:pt idx="3">
                  <c:v>210 mg Q2W</c:v>
                </c:pt>
                <c:pt idx="4">
                  <c:v>Weight-based</c:v>
                </c:pt>
              </c:strCache>
            </c:strRef>
          </c:cat>
          <c:val>
            <c:numRef>
              <c:f>'Amagine 23 PASI week 12'!$C$38:$C$42</c:f>
              <c:numCache>
                <c:formatCode>0.0%</c:formatCode>
                <c:ptCount val="5"/>
                <c:pt idx="0" formatCode="0.00%">
                  <c:v>6.5000000000000058E-3</c:v>
                </c:pt>
                <c:pt idx="1">
                  <c:v>0.21700000000000014</c:v>
                </c:pt>
                <c:pt idx="2">
                  <c:v>0.25700000000000001</c:v>
                </c:pt>
                <c:pt idx="3">
                  <c:v>0.44400000000000023</c:v>
                </c:pt>
                <c:pt idx="4">
                  <c:v>0.33600000000000041</c:v>
                </c:pt>
              </c:numCache>
            </c:numRef>
          </c:val>
          <c:extLst>
            <c:ext xmlns:c16="http://schemas.microsoft.com/office/drawing/2014/chart" uri="{C3380CC4-5D6E-409C-BE32-E72D297353CC}">
              <c16:uniqueId val="{00000000-4F8A-4B63-9ABB-02307376BAAF}"/>
            </c:ext>
          </c:extLst>
        </c:ser>
        <c:dLbls>
          <c:showLegendKey val="0"/>
          <c:showVal val="0"/>
          <c:showCatName val="0"/>
          <c:showSerName val="0"/>
          <c:showPercent val="0"/>
          <c:showBubbleSize val="0"/>
        </c:dLbls>
        <c:gapWidth val="80"/>
        <c:overlap val="54"/>
        <c:axId val="87659648"/>
        <c:axId val="87661184"/>
      </c:barChart>
      <c:catAx>
        <c:axId val="8765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87661184"/>
        <c:crosses val="autoZero"/>
        <c:auto val="1"/>
        <c:lblAlgn val="ctr"/>
        <c:lblOffset val="100"/>
        <c:noMultiLvlLbl val="0"/>
      </c:catAx>
      <c:valAx>
        <c:axId val="87661184"/>
        <c:scaling>
          <c:orientation val="minMax"/>
          <c:max val="0.5"/>
        </c:scaling>
        <c:delete val="0"/>
        <c:axPos val="l"/>
        <c:majorGridlines>
          <c:spPr>
            <a:ln w="9525" cap="flat" cmpd="sng" algn="ctr">
              <a:solidFill>
                <a:schemeClr val="tx1">
                  <a:alpha val="6000"/>
                </a:schemeClr>
              </a:solidFill>
              <a:round/>
            </a:ln>
            <a:effectLst/>
          </c:spPr>
        </c:majorGridlines>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659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t>AMAGINE-3</a:t>
            </a:r>
            <a:r>
              <a:rPr lang="en-GB" sz="1600" b="1" baseline="30000" dirty="0"/>
              <a:t>2</a:t>
            </a:r>
          </a:p>
        </c:rich>
      </c:tx>
      <c:layout>
        <c:manualLayout>
          <c:xMode val="edge"/>
          <c:yMode val="edge"/>
          <c:x val="0.36905859512409356"/>
          <c:y val="9.770637966736574E-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CC6600"/>
              </a:solidFill>
              <a:ln>
                <a:noFill/>
              </a:ln>
              <a:effectLst/>
            </c:spPr>
            <c:extLst>
              <c:ext xmlns:c16="http://schemas.microsoft.com/office/drawing/2014/chart" uri="{C3380CC4-5D6E-409C-BE32-E72D297353CC}">
                <c16:uniqueId val="{00000001-57A8-43E5-B984-8E1919115A6A}"/>
              </c:ext>
            </c:extLst>
          </c:dPt>
          <c:dPt>
            <c:idx val="2"/>
            <c:invertIfNegative val="0"/>
            <c:bubble3D val="0"/>
            <c:spPr>
              <a:solidFill>
                <a:srgbClr val="96D2D2"/>
              </a:solidFill>
              <a:ln>
                <a:noFill/>
              </a:ln>
              <a:effectLst/>
            </c:spPr>
            <c:extLst>
              <c:ext xmlns:c16="http://schemas.microsoft.com/office/drawing/2014/chart" uri="{C3380CC4-5D6E-409C-BE32-E72D297353CC}">
                <c16:uniqueId val="{00000002-57A8-43E5-B984-8E1919115A6A}"/>
              </c:ext>
            </c:extLst>
          </c:dPt>
          <c:dPt>
            <c:idx val="3"/>
            <c:invertIfNegative val="0"/>
            <c:bubble3D val="0"/>
            <c:spPr>
              <a:solidFill>
                <a:srgbClr val="3C5F5F"/>
              </a:solidFill>
              <a:ln>
                <a:solidFill>
                  <a:srgbClr val="96D2D2"/>
                </a:solidFill>
              </a:ln>
              <a:effectLst/>
            </c:spPr>
            <c:extLst>
              <c:ext xmlns:c16="http://schemas.microsoft.com/office/drawing/2014/chart" uri="{C3380CC4-5D6E-409C-BE32-E72D297353CC}">
                <c16:uniqueId val="{00000003-57A8-43E5-B984-8E1919115A6A}"/>
              </c:ext>
            </c:extLst>
          </c:dPt>
          <c:dPt>
            <c:idx val="4"/>
            <c:invertIfNegative val="0"/>
            <c:bubble3D val="0"/>
            <c:spPr>
              <a:solidFill>
                <a:srgbClr val="636368"/>
              </a:solidFill>
              <a:ln>
                <a:solidFill>
                  <a:srgbClr val="636368"/>
                </a:solidFill>
              </a:ln>
              <a:effectLst/>
            </c:spPr>
            <c:extLst>
              <c:ext xmlns:c16="http://schemas.microsoft.com/office/drawing/2014/chart" uri="{C3380CC4-5D6E-409C-BE32-E72D297353CC}">
                <c16:uniqueId val="{00000004-57A8-43E5-B984-8E1919115A6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'Amagine 23 PASI week 12'!$M$37:$M$41</c:f>
              <c:strCache>
                <c:ptCount val="5"/>
                <c:pt idx="0">
                  <c:v>Placebo </c:v>
                </c:pt>
                <c:pt idx="1">
                  <c:v>Ustekinumab</c:v>
                </c:pt>
                <c:pt idx="2">
                  <c:v>140 mg Q2W</c:v>
                </c:pt>
                <c:pt idx="3">
                  <c:v>210 mg Q2W</c:v>
                </c:pt>
                <c:pt idx="4">
                  <c:v>Weight-based</c:v>
                </c:pt>
              </c:strCache>
            </c:strRef>
          </c:cat>
          <c:val>
            <c:numRef>
              <c:f>'Amagine 23 PASI week 12'!$N$37:$N$41</c:f>
              <c:numCache>
                <c:formatCode>0.0%</c:formatCode>
                <c:ptCount val="5"/>
                <c:pt idx="0" formatCode="0.00%">
                  <c:v>3.2000000000000023E-3</c:v>
                </c:pt>
                <c:pt idx="1">
                  <c:v>0.18500000000000014</c:v>
                </c:pt>
                <c:pt idx="2">
                  <c:v>0.27</c:v>
                </c:pt>
                <c:pt idx="3">
                  <c:v>0.36700000000000033</c:v>
                </c:pt>
                <c:pt idx="4">
                  <c:v>0.30400000000000033</c:v>
                </c:pt>
              </c:numCache>
            </c:numRef>
          </c:val>
          <c:extLst>
            <c:ext xmlns:c16="http://schemas.microsoft.com/office/drawing/2014/chart" uri="{C3380CC4-5D6E-409C-BE32-E72D297353CC}">
              <c16:uniqueId val="{00000000-57A8-43E5-B984-8E1919115A6A}"/>
            </c:ext>
          </c:extLst>
        </c:ser>
        <c:dLbls>
          <c:showLegendKey val="0"/>
          <c:showVal val="0"/>
          <c:showCatName val="0"/>
          <c:showSerName val="0"/>
          <c:showPercent val="0"/>
          <c:showBubbleSize val="0"/>
        </c:dLbls>
        <c:gapWidth val="80"/>
        <c:overlap val="-27"/>
        <c:axId val="88886272"/>
        <c:axId val="88888064"/>
      </c:barChart>
      <c:catAx>
        <c:axId val="8888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88888064"/>
        <c:crosses val="autoZero"/>
        <c:auto val="1"/>
        <c:lblAlgn val="ctr"/>
        <c:lblOffset val="100"/>
        <c:noMultiLvlLbl val="0"/>
      </c:catAx>
      <c:valAx>
        <c:axId val="88888064"/>
        <c:scaling>
          <c:orientation val="minMax"/>
          <c:max val="0.5"/>
        </c:scaling>
        <c:delete val="0"/>
        <c:axPos val="l"/>
        <c:majorGridlines>
          <c:spPr>
            <a:ln w="9525" cap="flat" cmpd="sng" algn="ctr">
              <a:solidFill>
                <a:schemeClr val="tx1">
                  <a:alpha val="6000"/>
                </a:schemeClr>
              </a:solidFill>
              <a:round/>
            </a:ln>
            <a:effectLst/>
          </c:spPr>
        </c:majorGridlines>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886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0" i="0" u="none" strike="noStrike" kern="1200" spc="0" baseline="0">
                <a:solidFill>
                  <a:schemeClr val="accent2"/>
                </a:solidFill>
                <a:latin typeface="+mn-lt"/>
                <a:ea typeface="+mn-ea"/>
                <a:cs typeface="+mn-cs"/>
              </a:defRPr>
            </a:pPr>
            <a:r>
              <a:rPr lang="en-CA" sz="1600" b="1" dirty="0">
                <a:solidFill>
                  <a:schemeClr val="accent2"/>
                </a:solidFill>
              </a:rPr>
              <a:t>AMAGINE-1</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accent2"/>
              </a:solidFill>
              <a:latin typeface="+mn-lt"/>
              <a:ea typeface="+mn-ea"/>
              <a:cs typeface="+mn-cs"/>
            </a:defRPr>
          </a:pPr>
          <a:endParaRPr lang="en-US"/>
        </a:p>
      </c:txPr>
    </c:title>
    <c:autoTitleDeleted val="0"/>
    <c:plotArea>
      <c:layout>
        <c:manualLayout>
          <c:layoutTarget val="inner"/>
          <c:xMode val="edge"/>
          <c:yMode val="edge"/>
          <c:x val="0.23353916843202197"/>
          <c:y val="0.13026804140592724"/>
          <c:w val="0.6422232809848657"/>
          <c:h val="0.71677217375997404"/>
        </c:manualLayout>
      </c:layout>
      <c:barChart>
        <c:barDir val="col"/>
        <c:grouping val="clustered"/>
        <c:varyColors val="0"/>
        <c:ser>
          <c:idx val="0"/>
          <c:order val="0"/>
          <c:tx>
            <c:strRef>
              <c:f>Sheet1!$A$5</c:f>
              <c:strCache>
                <c:ptCount val="1"/>
                <c:pt idx="0">
                  <c:v>Placebo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Sheet1!$B$1:$D$4</c:f>
              <c:strCache>
                <c:ptCount val="1"/>
                <c:pt idx="0">
                  <c:v>PASI 100</c:v>
                </c:pt>
              </c:strCache>
            </c:strRef>
          </c:cat>
          <c:val>
            <c:numRef>
              <c:f>Sheet1!$B$5</c:f>
              <c:numCache>
                <c:formatCode>0.0%</c:formatCode>
                <c:ptCount val="1"/>
                <c:pt idx="0">
                  <c:v>5.0000000000000044E-3</c:v>
                </c:pt>
              </c:numCache>
            </c:numRef>
          </c:val>
          <c:extLst>
            <c:ext xmlns:c16="http://schemas.microsoft.com/office/drawing/2014/chart" uri="{C3380CC4-5D6E-409C-BE32-E72D297353CC}">
              <c16:uniqueId val="{00000000-3E48-409B-A2C6-FBA9DFAE6E89}"/>
            </c:ext>
          </c:extLst>
        </c:ser>
        <c:ser>
          <c:idx val="1"/>
          <c:order val="1"/>
          <c:tx>
            <c:strRef>
              <c:f>Sheet1!$A$6</c:f>
              <c:strCache>
                <c:ptCount val="1"/>
                <c:pt idx="0">
                  <c:v>Brodalumab 140 mg</c:v>
                </c:pt>
              </c:strCache>
            </c:strRef>
          </c:tx>
          <c:spPr>
            <a:solidFill>
              <a:srgbClr val="96D2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Sheet1!$B$1:$D$4</c:f>
              <c:strCache>
                <c:ptCount val="1"/>
                <c:pt idx="0">
                  <c:v>PASI 100</c:v>
                </c:pt>
              </c:strCache>
            </c:strRef>
          </c:cat>
          <c:val>
            <c:numRef>
              <c:f>Sheet1!$B$6</c:f>
              <c:numCache>
                <c:formatCode>0.0%</c:formatCode>
                <c:ptCount val="1"/>
                <c:pt idx="0">
                  <c:v>0.23300000000000001</c:v>
                </c:pt>
              </c:numCache>
            </c:numRef>
          </c:val>
          <c:extLst>
            <c:ext xmlns:c16="http://schemas.microsoft.com/office/drawing/2014/chart" uri="{C3380CC4-5D6E-409C-BE32-E72D297353CC}">
              <c16:uniqueId val="{00000001-3E48-409B-A2C6-FBA9DFAE6E89}"/>
            </c:ext>
          </c:extLst>
        </c:ser>
        <c:ser>
          <c:idx val="2"/>
          <c:order val="2"/>
          <c:tx>
            <c:strRef>
              <c:f>Sheet1!$A$7</c:f>
              <c:strCache>
                <c:ptCount val="1"/>
                <c:pt idx="0">
                  <c:v>Brodalumab 210 mg</c:v>
                </c:pt>
              </c:strCache>
            </c:strRef>
          </c:tx>
          <c:spPr>
            <a:solidFill>
              <a:srgbClr val="96D2D2"/>
            </a:solidFill>
            <a:ln>
              <a:noFill/>
            </a:ln>
            <a:effectLst/>
          </c:spPr>
          <c:invertIfNegative val="0"/>
          <c:dPt>
            <c:idx val="0"/>
            <c:invertIfNegative val="0"/>
            <c:bubble3D val="0"/>
            <c:spPr>
              <a:solidFill>
                <a:srgbClr val="3C5F5F"/>
              </a:solidFill>
              <a:ln>
                <a:noFill/>
              </a:ln>
              <a:effectLst/>
            </c:spPr>
            <c:extLst>
              <c:ext xmlns:c16="http://schemas.microsoft.com/office/drawing/2014/chart" uri="{C3380CC4-5D6E-409C-BE32-E72D297353CC}">
                <c16:uniqueId val="{00000003-3E48-409B-A2C6-FBA9DFAE6E8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Sheet1!$B$1:$D$4</c:f>
              <c:strCache>
                <c:ptCount val="1"/>
                <c:pt idx="0">
                  <c:v>PASI 100</c:v>
                </c:pt>
              </c:strCache>
            </c:strRef>
          </c:cat>
          <c:val>
            <c:numRef>
              <c:f>Sheet1!$B$7</c:f>
              <c:numCache>
                <c:formatCode>0.0%</c:formatCode>
                <c:ptCount val="1"/>
                <c:pt idx="0">
                  <c:v>0.41900000000000026</c:v>
                </c:pt>
              </c:numCache>
            </c:numRef>
          </c:val>
          <c:extLst>
            <c:ext xmlns:c16="http://schemas.microsoft.com/office/drawing/2014/chart" uri="{C3380CC4-5D6E-409C-BE32-E72D297353CC}">
              <c16:uniqueId val="{00000002-3E48-409B-A2C6-FBA9DFAE6E89}"/>
            </c:ext>
          </c:extLst>
        </c:ser>
        <c:dLbls>
          <c:showLegendKey val="0"/>
          <c:showVal val="0"/>
          <c:showCatName val="0"/>
          <c:showSerName val="0"/>
          <c:showPercent val="0"/>
          <c:showBubbleSize val="0"/>
        </c:dLbls>
        <c:gapWidth val="149"/>
        <c:overlap val="-76"/>
        <c:axId val="88460288"/>
        <c:axId val="88998656"/>
      </c:barChart>
      <c:catAx>
        <c:axId val="88460288"/>
        <c:scaling>
          <c:orientation val="minMax"/>
        </c:scaling>
        <c:delete val="1"/>
        <c:axPos val="b"/>
        <c:numFmt formatCode="General" sourceLinked="1"/>
        <c:majorTickMark val="none"/>
        <c:minorTickMark val="none"/>
        <c:tickLblPos val="none"/>
        <c:crossAx val="88998656"/>
        <c:crosses val="autoZero"/>
        <c:auto val="1"/>
        <c:lblAlgn val="ctr"/>
        <c:lblOffset val="100"/>
        <c:noMultiLvlLbl val="0"/>
      </c:catAx>
      <c:valAx>
        <c:axId val="88998656"/>
        <c:scaling>
          <c:orientation val="minMax"/>
          <c:max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r>
                  <a:rPr lang="el-GR" sz="1200" dirty="0">
                    <a:solidFill>
                      <a:schemeClr val="accent2"/>
                    </a:solidFill>
                  </a:rPr>
                  <a:t>Ποσοστό</a:t>
                </a:r>
                <a:r>
                  <a:rPr lang="el-GR" sz="1200" baseline="0" dirty="0">
                    <a:solidFill>
                      <a:schemeClr val="accent2"/>
                    </a:solidFill>
                  </a:rPr>
                  <a:t> ανταπόκρισης </a:t>
                </a:r>
                <a:r>
                  <a:rPr lang="en-CA" sz="1200" dirty="0">
                    <a:solidFill>
                      <a:schemeClr val="accent2"/>
                    </a:solidFill>
                  </a:rPr>
                  <a:t>% (95% CI)</a:t>
                </a:r>
              </a:p>
            </c:rich>
          </c:tx>
          <c:layout>
            <c:manualLayout>
              <c:xMode val="edge"/>
              <c:yMode val="edge"/>
              <c:x val="3.4033423178133411E-2"/>
              <c:y val="0.2687191723727149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n-US"/>
            </a:p>
          </c:txPr>
        </c:title>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88460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99997697656226E-2"/>
          <c:y val="4.7729011278327814E-2"/>
          <c:w val="0.88349766312105649"/>
          <c:h val="0.70950593127773998"/>
        </c:manualLayout>
      </c:layout>
      <c:barChart>
        <c:barDir val="col"/>
        <c:grouping val="clustered"/>
        <c:varyColors val="0"/>
        <c:ser>
          <c:idx val="0"/>
          <c:order val="0"/>
          <c:tx>
            <c:strRef>
              <c:f>'PASI 100 Week 12 Prev bio'!$A$2</c:f>
              <c:strCache>
                <c:ptCount val="1"/>
                <c:pt idx="0">
                  <c:v>Brodalumab Q2W (N=1236)</c:v>
                </c:pt>
              </c:strCache>
            </c:strRef>
          </c:tx>
          <c:spPr>
            <a:solidFill>
              <a:srgbClr val="008F8D"/>
            </a:solidFill>
            <a:ln>
              <a:noFill/>
            </a:ln>
            <a:effectLst/>
          </c:spPr>
          <c:invertIfNegative val="0"/>
          <c:val>
            <c:numRef>
              <c:f>'PASI 100 Week 12 Prev bio'!$A$3:$A$9</c:f>
              <c:numCache>
                <c:formatCode>General</c:formatCode>
                <c:ptCount val="7"/>
                <c:pt idx="0" formatCode="0%">
                  <c:v>0.41000000000000025</c:v>
                </c:pt>
                <c:pt idx="2" formatCode="0%">
                  <c:v>0.4</c:v>
                </c:pt>
                <c:pt idx="4" formatCode="0%">
                  <c:v>0.46</c:v>
                </c:pt>
                <c:pt idx="6" formatCode="0%">
                  <c:v>0.32000000000000034</c:v>
                </c:pt>
              </c:numCache>
            </c:numRef>
          </c:val>
          <c:extLst>
            <c:ext xmlns:c16="http://schemas.microsoft.com/office/drawing/2014/chart" uri="{C3380CC4-5D6E-409C-BE32-E72D297353CC}">
              <c16:uniqueId val="{00000008-A2A9-417F-BD77-088E001EC09E}"/>
            </c:ext>
          </c:extLst>
        </c:ser>
        <c:ser>
          <c:idx val="1"/>
          <c:order val="1"/>
          <c:tx>
            <c:strRef>
              <c:f>'PASI 100 Week 12 Prev bio'!$B$2</c:f>
              <c:strCache>
                <c:ptCount val="1"/>
                <c:pt idx="0">
                  <c:v>Ustekinumab (N=613)</c:v>
                </c:pt>
              </c:strCache>
            </c:strRef>
          </c:tx>
          <c:spPr>
            <a:solidFill>
              <a:srgbClr val="CC6600"/>
            </a:solidFill>
            <a:ln>
              <a:noFill/>
            </a:ln>
            <a:effectLst/>
          </c:spPr>
          <c:invertIfNegative val="0"/>
          <c:val>
            <c:numRef>
              <c:f>'PASI 100 Week 12 Prev bio'!$B$3:$B$9</c:f>
              <c:numCache>
                <c:formatCode>General</c:formatCode>
                <c:ptCount val="7"/>
                <c:pt idx="0" formatCode="0%">
                  <c:v>0.21000000000000013</c:v>
                </c:pt>
                <c:pt idx="2" formatCode="0%">
                  <c:v>0.17</c:v>
                </c:pt>
                <c:pt idx="4" formatCode="0%">
                  <c:v>0.21000000000000013</c:v>
                </c:pt>
                <c:pt idx="6" formatCode="0%">
                  <c:v>0.11</c:v>
                </c:pt>
              </c:numCache>
            </c:numRef>
          </c:val>
          <c:extLst>
            <c:ext xmlns:c16="http://schemas.microsoft.com/office/drawing/2014/chart" uri="{C3380CC4-5D6E-409C-BE32-E72D297353CC}">
              <c16:uniqueId val="{00000009-A2A9-417F-BD77-088E001EC09E}"/>
            </c:ext>
          </c:extLst>
        </c:ser>
        <c:dLbls>
          <c:showLegendKey val="0"/>
          <c:showVal val="0"/>
          <c:showCatName val="0"/>
          <c:showSerName val="0"/>
          <c:showPercent val="0"/>
          <c:showBubbleSize val="0"/>
        </c:dLbls>
        <c:gapWidth val="0"/>
        <c:overlap val="-4"/>
        <c:axId val="89236608"/>
        <c:axId val="89238144"/>
      </c:barChart>
      <c:catAx>
        <c:axId val="89236608"/>
        <c:scaling>
          <c:orientation val="minMax"/>
        </c:scaling>
        <c:delete val="1"/>
        <c:axPos val="b"/>
        <c:majorTickMark val="none"/>
        <c:minorTickMark val="none"/>
        <c:tickLblPos val="none"/>
        <c:crossAx val="89238144"/>
        <c:crosses val="autoZero"/>
        <c:auto val="1"/>
        <c:lblAlgn val="ctr"/>
        <c:lblOffset val="100"/>
        <c:noMultiLvlLbl val="0"/>
      </c:catAx>
      <c:valAx>
        <c:axId val="89238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dirty="0"/>
                  <a:t>Patients</a:t>
                </a:r>
                <a:r>
                  <a:rPr lang="en-CA" baseline="0" dirty="0"/>
                  <a:t> with PASI 100 response (%)</a:t>
                </a:r>
                <a:endParaRPr lang="en-GB"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6350">
            <a:solidFill>
              <a:schemeClr val="tx2"/>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236608"/>
        <c:crosses val="autoZero"/>
        <c:crossBetween val="between"/>
        <c:majorUnit val="0.1"/>
      </c:valAx>
      <c:spPr>
        <a:noFill/>
        <a:ln>
          <a:noFill/>
        </a:ln>
        <a:effectLst/>
      </c:spPr>
    </c:plotArea>
    <c:legend>
      <c:legendPos val="b"/>
      <c:layout>
        <c:manualLayout>
          <c:xMode val="edge"/>
          <c:yMode val="edge"/>
          <c:x val="0.261337604181056"/>
          <c:y val="0.90476097741635397"/>
          <c:w val="0.47732464774140143"/>
          <c:h val="7.788301848243613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46CB94-7EEE-4EE0-A649-250D85849831}" type="doc">
      <dgm:prSet loTypeId="urn:microsoft.com/office/officeart/2005/8/layout/hProcess6" loCatId="process" qsTypeId="urn:microsoft.com/office/officeart/2005/8/quickstyle/simple1" qsCatId="simple" csTypeId="urn:microsoft.com/office/officeart/2005/8/colors/colorful4" csCatId="colorful" phldr="1"/>
      <dgm:spPr>
        <a:scene3d>
          <a:camera prst="orthographicFront">
            <a:rot lat="0" lon="0" rev="0"/>
          </a:camera>
          <a:lightRig rig="contrasting" dir="t">
            <a:rot lat="0" lon="0" rev="1500000"/>
          </a:lightRig>
        </a:scene3d>
      </dgm:spPr>
      <dgm:t>
        <a:bodyPr/>
        <a:lstStyle/>
        <a:p>
          <a:endParaRPr lang="el-GR"/>
        </a:p>
      </dgm:t>
    </dgm:pt>
    <dgm:pt modelId="{FDCF73D1-3CC3-488F-A6F7-0151B9EF72A9}">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a:effectLst/>
            </a:rPr>
            <a:t>PASI 50</a:t>
          </a:r>
          <a:endParaRPr lang="el-GR" b="1" dirty="0">
            <a:effectLst/>
          </a:endParaRPr>
        </a:p>
      </dgm:t>
    </dgm:pt>
    <dgm:pt modelId="{FA98AD7D-CDC6-4813-A4F5-85BDB7AC20AC}" type="parTrans" cxnId="{86C0A6AF-3F4B-4CA2-A69B-D7C0FCF26E65}">
      <dgm:prSet/>
      <dgm:spPr/>
      <dgm:t>
        <a:bodyPr/>
        <a:lstStyle/>
        <a:p>
          <a:endParaRPr lang="el-GR" b="1">
            <a:effectLst/>
          </a:endParaRPr>
        </a:p>
      </dgm:t>
    </dgm:pt>
    <dgm:pt modelId="{0E48CA8B-928A-487C-B9C7-6A7E5118CAC9}" type="sibTrans" cxnId="{86C0A6AF-3F4B-4CA2-A69B-D7C0FCF26E65}">
      <dgm:prSet/>
      <dgm:spPr/>
      <dgm:t>
        <a:bodyPr/>
        <a:lstStyle/>
        <a:p>
          <a:endParaRPr lang="el-GR" b="1">
            <a:effectLst/>
          </a:endParaRPr>
        </a:p>
      </dgm:t>
    </dgm:pt>
    <dgm:pt modelId="{3C4D9F72-B8C9-455A-89AC-1E1D3B7FB892}">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l-GR" b="1" dirty="0">
              <a:effectLst/>
            </a:rPr>
            <a:t>Προσδοκίες Ασθενών</a:t>
          </a:r>
        </a:p>
      </dgm:t>
    </dgm:pt>
    <dgm:pt modelId="{16E99E97-8EFA-41C7-9D57-D634C46D062C}" type="parTrans" cxnId="{1B1D4223-9259-4DBE-A8E0-E82A921818E1}">
      <dgm:prSet/>
      <dgm:spPr/>
      <dgm:t>
        <a:bodyPr/>
        <a:lstStyle/>
        <a:p>
          <a:endParaRPr lang="el-GR" b="1">
            <a:effectLst/>
          </a:endParaRPr>
        </a:p>
      </dgm:t>
    </dgm:pt>
    <dgm:pt modelId="{F37556F3-522B-4A68-B223-209784051724}" type="sibTrans" cxnId="{1B1D4223-9259-4DBE-A8E0-E82A921818E1}">
      <dgm:prSet/>
      <dgm:spPr/>
      <dgm:t>
        <a:bodyPr/>
        <a:lstStyle/>
        <a:p>
          <a:endParaRPr lang="el-GR" b="1">
            <a:effectLst/>
          </a:endParaRPr>
        </a:p>
      </dgm:t>
    </dgm:pt>
    <dgm:pt modelId="{C4F3C597-7CEE-4708-B8EC-C11EA8C9A935}">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l-GR" b="1" dirty="0">
              <a:effectLst/>
            </a:rPr>
            <a:t>Θεραπευτικοί Στόχοι</a:t>
          </a:r>
          <a:r>
            <a:rPr lang="en-US" b="1" dirty="0">
              <a:effectLst/>
            </a:rPr>
            <a:t> </a:t>
          </a:r>
          <a:r>
            <a:rPr lang="el-GR" b="1" dirty="0">
              <a:effectLst/>
            </a:rPr>
            <a:t>Δερματολόγων</a:t>
          </a:r>
        </a:p>
      </dgm:t>
    </dgm:pt>
    <dgm:pt modelId="{454D92F9-5B4D-40B7-991C-2187C7F1D425}" type="parTrans" cxnId="{60DAF1B2-CAA6-4877-8CE8-6B22A89339AF}">
      <dgm:prSet/>
      <dgm:spPr/>
      <dgm:t>
        <a:bodyPr/>
        <a:lstStyle/>
        <a:p>
          <a:endParaRPr lang="el-GR" b="1">
            <a:effectLst/>
          </a:endParaRPr>
        </a:p>
      </dgm:t>
    </dgm:pt>
    <dgm:pt modelId="{00FE8D76-AC2A-448D-98F9-35F9EF6D28D3}" type="sibTrans" cxnId="{60DAF1B2-CAA6-4877-8CE8-6B22A89339AF}">
      <dgm:prSet/>
      <dgm:spPr/>
      <dgm:t>
        <a:bodyPr/>
        <a:lstStyle/>
        <a:p>
          <a:endParaRPr lang="el-GR" b="1">
            <a:effectLst/>
          </a:endParaRPr>
        </a:p>
      </dgm:t>
    </dgm:pt>
    <dgm:pt modelId="{6E45D3E3-0363-4EB2-99BF-BECC94E0B7B0}">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a:effectLst/>
            </a:rPr>
            <a:t>PASI 75</a:t>
          </a:r>
          <a:endParaRPr lang="el-GR" b="1" dirty="0">
            <a:effectLst/>
          </a:endParaRPr>
        </a:p>
      </dgm:t>
    </dgm:pt>
    <dgm:pt modelId="{A27FBFC4-4DC7-4F98-B0FC-03CACD4B3614}" type="parTrans" cxnId="{E111F6BE-232B-444C-99CC-8F3C0210A558}">
      <dgm:prSet/>
      <dgm:spPr/>
      <dgm:t>
        <a:bodyPr/>
        <a:lstStyle/>
        <a:p>
          <a:endParaRPr lang="el-GR" b="1">
            <a:effectLst/>
          </a:endParaRPr>
        </a:p>
      </dgm:t>
    </dgm:pt>
    <dgm:pt modelId="{63126DF2-A4D4-4D86-ACF8-5228959A50EC}" type="sibTrans" cxnId="{E111F6BE-232B-444C-99CC-8F3C0210A558}">
      <dgm:prSet/>
      <dgm:spPr/>
      <dgm:t>
        <a:bodyPr/>
        <a:lstStyle/>
        <a:p>
          <a:endParaRPr lang="el-GR" b="1">
            <a:effectLst/>
          </a:endParaRPr>
        </a:p>
      </dgm:t>
    </dgm:pt>
    <dgm:pt modelId="{5206B812-7AB0-4689-86ED-8EE2B1AA65B6}">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l-GR" b="1" dirty="0">
              <a:effectLst/>
            </a:rPr>
            <a:t>Προσδοκίες Ασθενών</a:t>
          </a:r>
        </a:p>
      </dgm:t>
    </dgm:pt>
    <dgm:pt modelId="{BE5E8FF7-48E3-4D44-B3CB-304D55DBA815}" type="parTrans" cxnId="{2F476020-BEDE-437A-B4A4-BA260C685FB4}">
      <dgm:prSet/>
      <dgm:spPr/>
      <dgm:t>
        <a:bodyPr/>
        <a:lstStyle/>
        <a:p>
          <a:endParaRPr lang="el-GR" b="1">
            <a:effectLst/>
          </a:endParaRPr>
        </a:p>
      </dgm:t>
    </dgm:pt>
    <dgm:pt modelId="{EF1F3321-819C-4C94-92F9-F407670A569A}" type="sibTrans" cxnId="{2F476020-BEDE-437A-B4A4-BA260C685FB4}">
      <dgm:prSet/>
      <dgm:spPr/>
      <dgm:t>
        <a:bodyPr/>
        <a:lstStyle/>
        <a:p>
          <a:endParaRPr lang="el-GR" b="1">
            <a:effectLst/>
          </a:endParaRPr>
        </a:p>
      </dgm:t>
    </dgm:pt>
    <dgm:pt modelId="{4022BECE-19BA-4A2E-9B08-AF77A641A4F1}">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a:effectLst/>
            </a:rPr>
            <a:t>PASI 90</a:t>
          </a:r>
          <a:endParaRPr lang="el-GR" b="1" dirty="0">
            <a:effectLst/>
          </a:endParaRPr>
        </a:p>
      </dgm:t>
    </dgm:pt>
    <dgm:pt modelId="{4B4F1425-E236-4F70-9444-127349F586F5}" type="parTrans" cxnId="{47C2815D-BFB5-4D3E-873A-A215BCEBA2F9}">
      <dgm:prSet/>
      <dgm:spPr/>
      <dgm:t>
        <a:bodyPr/>
        <a:lstStyle/>
        <a:p>
          <a:endParaRPr lang="el-GR" b="1">
            <a:effectLst/>
          </a:endParaRPr>
        </a:p>
      </dgm:t>
    </dgm:pt>
    <dgm:pt modelId="{9EB2E75D-4ADA-4394-8E58-570B128DCAC5}" type="sibTrans" cxnId="{47C2815D-BFB5-4D3E-873A-A215BCEBA2F9}">
      <dgm:prSet/>
      <dgm:spPr/>
      <dgm:t>
        <a:bodyPr/>
        <a:lstStyle/>
        <a:p>
          <a:endParaRPr lang="el-GR" b="1">
            <a:effectLst/>
          </a:endParaRPr>
        </a:p>
      </dgm:t>
    </dgm:pt>
    <dgm:pt modelId="{212184DB-8F50-462F-B647-9F985CBE0876}">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l-GR" b="1" dirty="0">
              <a:effectLst/>
            </a:rPr>
            <a:t>Προσδοκίες Ασθενών</a:t>
          </a:r>
        </a:p>
      </dgm:t>
    </dgm:pt>
    <dgm:pt modelId="{077BA769-27B7-4C94-BCAB-83B6B15501CB}" type="parTrans" cxnId="{07FC5A71-FDE6-4847-9A0B-678D13BEEADD}">
      <dgm:prSet/>
      <dgm:spPr/>
      <dgm:t>
        <a:bodyPr/>
        <a:lstStyle/>
        <a:p>
          <a:endParaRPr lang="el-GR" b="1">
            <a:effectLst/>
          </a:endParaRPr>
        </a:p>
      </dgm:t>
    </dgm:pt>
    <dgm:pt modelId="{0F946794-120E-48F1-9959-55D10397D9EA}" type="sibTrans" cxnId="{07FC5A71-FDE6-4847-9A0B-678D13BEEADD}">
      <dgm:prSet/>
      <dgm:spPr/>
      <dgm:t>
        <a:bodyPr/>
        <a:lstStyle/>
        <a:p>
          <a:endParaRPr lang="el-GR" b="1">
            <a:effectLst/>
          </a:endParaRPr>
        </a:p>
      </dgm:t>
    </dgm:pt>
    <dgm:pt modelId="{B54358DA-E378-42E4-B51B-1697EDB7E071}">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l-GR" b="1" dirty="0">
              <a:effectLst/>
            </a:rPr>
            <a:t>Θεραπευτικοί Στόχοι Δερματολόγων</a:t>
          </a:r>
        </a:p>
      </dgm:t>
    </dgm:pt>
    <dgm:pt modelId="{75C338FF-8EF8-46BB-A25F-6585E790617A}" type="parTrans" cxnId="{B31EF687-936A-4AE7-8796-BD64AF9369AE}">
      <dgm:prSet/>
      <dgm:spPr/>
      <dgm:t>
        <a:bodyPr/>
        <a:lstStyle/>
        <a:p>
          <a:endParaRPr lang="el-GR" b="1">
            <a:effectLst/>
          </a:endParaRPr>
        </a:p>
      </dgm:t>
    </dgm:pt>
    <dgm:pt modelId="{162048BB-991B-4D4B-AE1D-20C8F811330F}" type="sibTrans" cxnId="{B31EF687-936A-4AE7-8796-BD64AF9369AE}">
      <dgm:prSet/>
      <dgm:spPr/>
      <dgm:t>
        <a:bodyPr/>
        <a:lstStyle/>
        <a:p>
          <a:endParaRPr lang="el-GR" b="1">
            <a:effectLst/>
          </a:endParaRPr>
        </a:p>
      </dgm:t>
    </dgm:pt>
    <dgm:pt modelId="{0F1FF018-C49C-4653-8C96-60784985F6CB}">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l-GR" b="1" dirty="0">
              <a:effectLst/>
            </a:rPr>
            <a:t>Θεραπευτικοί Στόχοι Δερματολόγων</a:t>
          </a:r>
        </a:p>
      </dgm:t>
    </dgm:pt>
    <dgm:pt modelId="{426E66EF-0489-4ADC-9020-C0F163BC2D9B}" type="parTrans" cxnId="{07B18DBA-7F96-4C8E-8E13-AF78E0CA1A74}">
      <dgm:prSet/>
      <dgm:spPr/>
      <dgm:t>
        <a:bodyPr/>
        <a:lstStyle/>
        <a:p>
          <a:endParaRPr lang="el-GR" b="1">
            <a:effectLst/>
          </a:endParaRPr>
        </a:p>
      </dgm:t>
    </dgm:pt>
    <dgm:pt modelId="{1AB42FB3-B124-4402-80CB-2B29FE27AF50}" type="sibTrans" cxnId="{07B18DBA-7F96-4C8E-8E13-AF78E0CA1A74}">
      <dgm:prSet/>
      <dgm:spPr/>
      <dgm:t>
        <a:bodyPr/>
        <a:lstStyle/>
        <a:p>
          <a:endParaRPr lang="el-GR" b="1">
            <a:effectLst/>
          </a:endParaRPr>
        </a:p>
      </dgm:t>
    </dgm:pt>
    <dgm:pt modelId="{D0F408AC-C03B-4FDC-8457-2AABC17C7609}">
      <dgm:prSet phldrT="[Text]"/>
      <dgm:spPr>
        <a:solidFill>
          <a:srgbClr val="96D2D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a:effectLst/>
            </a:rPr>
            <a:t>PASI 100</a:t>
          </a:r>
          <a:endParaRPr lang="el-GR" b="1" dirty="0">
            <a:effectLst/>
          </a:endParaRPr>
        </a:p>
      </dgm:t>
    </dgm:pt>
    <dgm:pt modelId="{4E17D531-91EA-478D-BA7C-A9529E18BF5B}" type="parTrans" cxnId="{A159A1D4-2DEA-4C31-9CDA-DEE5B33EA322}">
      <dgm:prSet/>
      <dgm:spPr/>
      <dgm:t>
        <a:bodyPr/>
        <a:lstStyle/>
        <a:p>
          <a:endParaRPr lang="el-GR" b="1">
            <a:effectLst/>
          </a:endParaRPr>
        </a:p>
      </dgm:t>
    </dgm:pt>
    <dgm:pt modelId="{B719E96B-B2EC-400E-8EB0-6607E1A3A79E}" type="sibTrans" cxnId="{A159A1D4-2DEA-4C31-9CDA-DEE5B33EA322}">
      <dgm:prSet/>
      <dgm:spPr/>
      <dgm:t>
        <a:bodyPr/>
        <a:lstStyle/>
        <a:p>
          <a:endParaRPr lang="el-GR" b="1">
            <a:effectLst/>
          </a:endParaRPr>
        </a:p>
      </dgm:t>
    </dgm:pt>
    <dgm:pt modelId="{A3001431-9AB4-4902-BA9A-C9C25C931971}">
      <dgm:prSet phldrT="[Text]"/>
      <dgm:spPr>
        <a:solidFill>
          <a:srgbClr val="008F8D">
            <a:alpha val="9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l-GR" b="1" dirty="0">
              <a:solidFill>
                <a:schemeClr val="bg1"/>
              </a:solidFill>
              <a:effectLst/>
            </a:rPr>
            <a:t>Προσδοκίες Ασθενών</a:t>
          </a:r>
        </a:p>
      </dgm:t>
    </dgm:pt>
    <dgm:pt modelId="{F707E321-98F8-44C9-94AB-3E3495D5767E}" type="parTrans" cxnId="{8363C38D-4C2C-4C5C-999E-2701F053FC29}">
      <dgm:prSet/>
      <dgm:spPr/>
      <dgm:t>
        <a:bodyPr/>
        <a:lstStyle/>
        <a:p>
          <a:endParaRPr lang="el-GR" b="1">
            <a:effectLst/>
          </a:endParaRPr>
        </a:p>
      </dgm:t>
    </dgm:pt>
    <dgm:pt modelId="{64596F09-4796-475C-9CD4-8C554BB12A23}" type="sibTrans" cxnId="{8363C38D-4C2C-4C5C-999E-2701F053FC29}">
      <dgm:prSet/>
      <dgm:spPr/>
      <dgm:t>
        <a:bodyPr/>
        <a:lstStyle/>
        <a:p>
          <a:endParaRPr lang="el-GR" b="1">
            <a:effectLst/>
          </a:endParaRPr>
        </a:p>
      </dgm:t>
    </dgm:pt>
    <dgm:pt modelId="{2612DF13-000C-4C24-B6E4-40333C266FCF}">
      <dgm:prSet/>
      <dgm:spPr>
        <a:solidFill>
          <a:srgbClr val="008F8D">
            <a:alpha val="9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l-GR" b="1" dirty="0">
              <a:solidFill>
                <a:schemeClr val="bg1"/>
              </a:solidFill>
              <a:effectLst/>
            </a:rPr>
            <a:t>Θεραπευτικοί Στόχοι Δερματολόγων</a:t>
          </a:r>
        </a:p>
      </dgm:t>
    </dgm:pt>
    <dgm:pt modelId="{EEF370E8-EB33-4636-80E3-B775F997A44D}" type="parTrans" cxnId="{CA0362BB-573E-4840-A07C-35775D713278}">
      <dgm:prSet/>
      <dgm:spPr/>
      <dgm:t>
        <a:bodyPr/>
        <a:lstStyle/>
        <a:p>
          <a:endParaRPr lang="el-GR" b="1">
            <a:effectLst/>
          </a:endParaRPr>
        </a:p>
      </dgm:t>
    </dgm:pt>
    <dgm:pt modelId="{D8F55E7E-7643-4B6C-86FE-84A688BB67CD}" type="sibTrans" cxnId="{CA0362BB-573E-4840-A07C-35775D713278}">
      <dgm:prSet/>
      <dgm:spPr/>
      <dgm:t>
        <a:bodyPr/>
        <a:lstStyle/>
        <a:p>
          <a:endParaRPr lang="el-GR" b="1">
            <a:effectLst/>
          </a:endParaRPr>
        </a:p>
      </dgm:t>
    </dgm:pt>
    <dgm:pt modelId="{A6116FB1-3608-45C7-B0FC-2B876EC48BD1}" type="pres">
      <dgm:prSet presAssocID="{C546CB94-7EEE-4EE0-A649-250D85849831}" presName="theList" presStyleCnt="0">
        <dgm:presLayoutVars>
          <dgm:dir/>
          <dgm:animLvl val="lvl"/>
          <dgm:resizeHandles val="exact"/>
        </dgm:presLayoutVars>
      </dgm:prSet>
      <dgm:spPr/>
    </dgm:pt>
    <dgm:pt modelId="{BFABCA16-5204-4ADA-A4E1-86C205A2E453}" type="pres">
      <dgm:prSet presAssocID="{FDCF73D1-3CC3-488F-A6F7-0151B9EF72A9}"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E6CBAC0-B521-4B19-9C02-D9D83D64FF06}" type="pres">
      <dgm:prSet presAssocID="{FDCF73D1-3CC3-488F-A6F7-0151B9EF72A9}" presName="noGeometry"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150A651-4831-497E-A125-302D452F0BA0}" type="pres">
      <dgm:prSet presAssocID="{FDCF73D1-3CC3-488F-A6F7-0151B9EF72A9}" presName="childTextVisible" presStyleLbl="bgAccFollowNode1" presStyleIdx="0" presStyleCnt="4">
        <dgm:presLayoutVars>
          <dgm:bulletEnabled val="1"/>
        </dgm:presLayoutVars>
      </dgm:prSet>
      <dgm:spPr/>
    </dgm:pt>
    <dgm:pt modelId="{94C9650F-5075-4AE1-8822-B0C17A14CEB1}" type="pres">
      <dgm:prSet presAssocID="{FDCF73D1-3CC3-488F-A6F7-0151B9EF72A9}" presName="childTextHidden" presStyleLbl="bgAccFollowNode1" presStyleIdx="0" presStyleCnt="4"/>
      <dgm:spPr/>
    </dgm:pt>
    <dgm:pt modelId="{6A432A91-20FA-45FA-8733-29E14A3076C6}" type="pres">
      <dgm:prSet presAssocID="{FDCF73D1-3CC3-488F-A6F7-0151B9EF72A9}" presName="parentText" presStyleLbl="node1" presStyleIdx="0" presStyleCnt="4">
        <dgm:presLayoutVars>
          <dgm:chMax val="1"/>
          <dgm:bulletEnabled val="1"/>
        </dgm:presLayoutVars>
      </dgm:prSet>
      <dgm:spPr/>
    </dgm:pt>
    <dgm:pt modelId="{48F9EF33-0305-46A3-8684-62D91EF2DC12}" type="pres">
      <dgm:prSet presAssocID="{FDCF73D1-3CC3-488F-A6F7-0151B9EF72A9}"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03CCDCE-4AA0-467F-B134-45F69B757765}" type="pres">
      <dgm:prSet presAssocID="{6E45D3E3-0363-4EB2-99BF-BECC94E0B7B0}"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698BE67-29CB-4132-A16E-F72284D3AF0D}" type="pres">
      <dgm:prSet presAssocID="{6E45D3E3-0363-4EB2-99BF-BECC94E0B7B0}" presName="noGeometry"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BFF4C95-2D13-4D0E-A45E-E9408D99B1DD}" type="pres">
      <dgm:prSet presAssocID="{6E45D3E3-0363-4EB2-99BF-BECC94E0B7B0}" presName="childTextVisible" presStyleLbl="bgAccFollowNode1" presStyleIdx="1" presStyleCnt="4">
        <dgm:presLayoutVars>
          <dgm:bulletEnabled val="1"/>
        </dgm:presLayoutVars>
      </dgm:prSet>
      <dgm:spPr/>
    </dgm:pt>
    <dgm:pt modelId="{D494ECF8-63F6-424F-A839-0C32831055BD}" type="pres">
      <dgm:prSet presAssocID="{6E45D3E3-0363-4EB2-99BF-BECC94E0B7B0}" presName="childTextHidden" presStyleLbl="bgAccFollowNode1" presStyleIdx="1" presStyleCnt="4"/>
      <dgm:spPr/>
    </dgm:pt>
    <dgm:pt modelId="{B9A11465-22B2-428B-9D41-AD20E9AC783A}" type="pres">
      <dgm:prSet presAssocID="{6E45D3E3-0363-4EB2-99BF-BECC94E0B7B0}" presName="parentText" presStyleLbl="node1" presStyleIdx="1" presStyleCnt="4">
        <dgm:presLayoutVars>
          <dgm:chMax val="1"/>
          <dgm:bulletEnabled val="1"/>
        </dgm:presLayoutVars>
      </dgm:prSet>
      <dgm:spPr/>
    </dgm:pt>
    <dgm:pt modelId="{3AF22903-5A29-4AE0-91B3-009DC1AAD49D}" type="pres">
      <dgm:prSet presAssocID="{6E45D3E3-0363-4EB2-99BF-BECC94E0B7B0}"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D4C20D0-08D5-4F7B-AF1A-0245B87C5853}" type="pres">
      <dgm:prSet presAssocID="{4022BECE-19BA-4A2E-9B08-AF77A641A4F1}"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7CB8A06-85F6-49A6-83B2-2DDCB88166AD}" type="pres">
      <dgm:prSet presAssocID="{4022BECE-19BA-4A2E-9B08-AF77A641A4F1}" presName="noGeometry"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8FCC6E8-76F0-482B-BF93-31D87AE834A0}" type="pres">
      <dgm:prSet presAssocID="{4022BECE-19BA-4A2E-9B08-AF77A641A4F1}" presName="childTextVisible" presStyleLbl="bgAccFollowNode1" presStyleIdx="2" presStyleCnt="4">
        <dgm:presLayoutVars>
          <dgm:bulletEnabled val="1"/>
        </dgm:presLayoutVars>
      </dgm:prSet>
      <dgm:spPr/>
    </dgm:pt>
    <dgm:pt modelId="{F9A1603A-E008-4974-9FA9-C6295F2C778B}" type="pres">
      <dgm:prSet presAssocID="{4022BECE-19BA-4A2E-9B08-AF77A641A4F1}" presName="childTextHidden" presStyleLbl="bgAccFollowNode1" presStyleIdx="2" presStyleCnt="4"/>
      <dgm:spPr/>
    </dgm:pt>
    <dgm:pt modelId="{4AA10A24-92DD-4EB5-A007-7F4DAF9F3ED6}" type="pres">
      <dgm:prSet presAssocID="{4022BECE-19BA-4A2E-9B08-AF77A641A4F1}" presName="parentText" presStyleLbl="node1" presStyleIdx="2" presStyleCnt="4">
        <dgm:presLayoutVars>
          <dgm:chMax val="1"/>
          <dgm:bulletEnabled val="1"/>
        </dgm:presLayoutVars>
      </dgm:prSet>
      <dgm:spPr/>
    </dgm:pt>
    <dgm:pt modelId="{1AD3F584-5701-4865-AA2D-A0FF571FA4BA}" type="pres">
      <dgm:prSet presAssocID="{4022BECE-19BA-4A2E-9B08-AF77A641A4F1}"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6E3C73F8-CAEB-4D7D-BE4D-B7FA543E2D7B}" type="pres">
      <dgm:prSet presAssocID="{D0F408AC-C03B-4FDC-8457-2AABC17C7609}"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00A1022-3270-4B5E-A4E8-B37FF40E54DA}" type="pres">
      <dgm:prSet presAssocID="{D0F408AC-C03B-4FDC-8457-2AABC17C7609}" presName="noGeometry"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42B67C3B-52B8-420D-9457-84BD0AC21581}" type="pres">
      <dgm:prSet presAssocID="{D0F408AC-C03B-4FDC-8457-2AABC17C7609}" presName="childTextVisible" presStyleLbl="bgAccFollowNode1" presStyleIdx="3" presStyleCnt="4">
        <dgm:presLayoutVars>
          <dgm:bulletEnabled val="1"/>
        </dgm:presLayoutVars>
      </dgm:prSet>
      <dgm:spPr/>
    </dgm:pt>
    <dgm:pt modelId="{DD4CC623-9272-421A-9D4E-47C011A7EEFE}" type="pres">
      <dgm:prSet presAssocID="{D0F408AC-C03B-4FDC-8457-2AABC17C7609}" presName="childTextHidden" presStyleLbl="bgAccFollowNode1" presStyleIdx="3" presStyleCnt="4"/>
      <dgm:spPr/>
    </dgm:pt>
    <dgm:pt modelId="{DE66D289-2104-4B77-9856-9FB6686B4444}" type="pres">
      <dgm:prSet presAssocID="{D0F408AC-C03B-4FDC-8457-2AABC17C7609}" presName="parentText" presStyleLbl="node1" presStyleIdx="3" presStyleCnt="4">
        <dgm:presLayoutVars>
          <dgm:chMax val="1"/>
          <dgm:bulletEnabled val="1"/>
        </dgm:presLayoutVars>
      </dgm:prSet>
      <dgm:spPr/>
    </dgm:pt>
  </dgm:ptLst>
  <dgm:cxnLst>
    <dgm:cxn modelId="{3C797002-9703-4CB7-AE56-8885FB52D1A4}" type="presOf" srcId="{2612DF13-000C-4C24-B6E4-40333C266FCF}" destId="{42B67C3B-52B8-420D-9457-84BD0AC21581}" srcOrd="0" destOrd="1" presId="urn:microsoft.com/office/officeart/2005/8/layout/hProcess6"/>
    <dgm:cxn modelId="{7B06AB02-773A-4C03-9BA4-C0CD079E9D2E}" type="presOf" srcId="{B54358DA-E378-42E4-B51B-1697EDB7E071}" destId="{1BFF4C95-2D13-4D0E-A45E-E9408D99B1DD}" srcOrd="0" destOrd="1" presId="urn:microsoft.com/office/officeart/2005/8/layout/hProcess6"/>
    <dgm:cxn modelId="{9CD5F203-7EFB-4B68-89B7-444AE8917D90}" type="presOf" srcId="{3C4D9F72-B8C9-455A-89AC-1E1D3B7FB892}" destId="{C150A651-4831-497E-A125-302D452F0BA0}" srcOrd="0" destOrd="0" presId="urn:microsoft.com/office/officeart/2005/8/layout/hProcess6"/>
    <dgm:cxn modelId="{E0A7E308-A504-4C78-B1DE-6C9FA5F2E916}" type="presOf" srcId="{C4F3C597-7CEE-4708-B8EC-C11EA8C9A935}" destId="{94C9650F-5075-4AE1-8822-B0C17A14CEB1}" srcOrd="1" destOrd="1" presId="urn:microsoft.com/office/officeart/2005/8/layout/hProcess6"/>
    <dgm:cxn modelId="{1B264514-6321-48F9-821D-53ADCA54F08F}" type="presOf" srcId="{0F1FF018-C49C-4653-8C96-60784985F6CB}" destId="{F9A1603A-E008-4974-9FA9-C6295F2C778B}" srcOrd="1" destOrd="1" presId="urn:microsoft.com/office/officeart/2005/8/layout/hProcess6"/>
    <dgm:cxn modelId="{2F476020-BEDE-437A-B4A4-BA260C685FB4}" srcId="{6E45D3E3-0363-4EB2-99BF-BECC94E0B7B0}" destId="{5206B812-7AB0-4689-86ED-8EE2B1AA65B6}" srcOrd="0" destOrd="0" parTransId="{BE5E8FF7-48E3-4D44-B3CB-304D55DBA815}" sibTransId="{EF1F3321-819C-4C94-92F9-F407670A569A}"/>
    <dgm:cxn modelId="{1B1D4223-9259-4DBE-A8E0-E82A921818E1}" srcId="{FDCF73D1-3CC3-488F-A6F7-0151B9EF72A9}" destId="{3C4D9F72-B8C9-455A-89AC-1E1D3B7FB892}" srcOrd="0" destOrd="0" parTransId="{16E99E97-8EFA-41C7-9D57-D634C46D062C}" sibTransId="{F37556F3-522B-4A68-B223-209784051724}"/>
    <dgm:cxn modelId="{C49C6424-95E9-4DDD-9D39-48012AB0170F}" type="presOf" srcId="{212184DB-8F50-462F-B647-9F985CBE0876}" destId="{F9A1603A-E008-4974-9FA9-C6295F2C778B}" srcOrd="1" destOrd="0" presId="urn:microsoft.com/office/officeart/2005/8/layout/hProcess6"/>
    <dgm:cxn modelId="{E1F43A34-80AF-43CE-AE95-B3CF5D33912B}" type="presOf" srcId="{A3001431-9AB4-4902-BA9A-C9C25C931971}" destId="{DD4CC623-9272-421A-9D4E-47C011A7EEFE}" srcOrd="1" destOrd="0" presId="urn:microsoft.com/office/officeart/2005/8/layout/hProcess6"/>
    <dgm:cxn modelId="{552F4839-4C1D-4165-80CF-08AC3F9F350C}" type="presOf" srcId="{212184DB-8F50-462F-B647-9F985CBE0876}" destId="{08FCC6E8-76F0-482B-BF93-31D87AE834A0}" srcOrd="0" destOrd="0" presId="urn:microsoft.com/office/officeart/2005/8/layout/hProcess6"/>
    <dgm:cxn modelId="{47C2815D-BFB5-4D3E-873A-A215BCEBA2F9}" srcId="{C546CB94-7EEE-4EE0-A649-250D85849831}" destId="{4022BECE-19BA-4A2E-9B08-AF77A641A4F1}" srcOrd="2" destOrd="0" parTransId="{4B4F1425-E236-4F70-9444-127349F586F5}" sibTransId="{9EB2E75D-4ADA-4394-8E58-570B128DCAC5}"/>
    <dgm:cxn modelId="{2748AE43-1561-4DB0-8330-C38E15BB5832}" type="presOf" srcId="{6E45D3E3-0363-4EB2-99BF-BECC94E0B7B0}" destId="{B9A11465-22B2-428B-9D41-AD20E9AC783A}" srcOrd="0" destOrd="0" presId="urn:microsoft.com/office/officeart/2005/8/layout/hProcess6"/>
    <dgm:cxn modelId="{47671648-FFCD-4028-979E-04C932400736}" type="presOf" srcId="{D0F408AC-C03B-4FDC-8457-2AABC17C7609}" destId="{DE66D289-2104-4B77-9856-9FB6686B4444}" srcOrd="0" destOrd="0" presId="urn:microsoft.com/office/officeart/2005/8/layout/hProcess6"/>
    <dgm:cxn modelId="{0EB3496C-548A-4F7F-BC94-F522AE046CD0}" type="presOf" srcId="{B54358DA-E378-42E4-B51B-1697EDB7E071}" destId="{D494ECF8-63F6-424F-A839-0C32831055BD}" srcOrd="1" destOrd="1" presId="urn:microsoft.com/office/officeart/2005/8/layout/hProcess6"/>
    <dgm:cxn modelId="{9195726C-7496-438A-B724-EF75461E199B}" type="presOf" srcId="{2612DF13-000C-4C24-B6E4-40333C266FCF}" destId="{DD4CC623-9272-421A-9D4E-47C011A7EEFE}" srcOrd="1" destOrd="1" presId="urn:microsoft.com/office/officeart/2005/8/layout/hProcess6"/>
    <dgm:cxn modelId="{6488FE50-4F35-4582-97E3-889F39D592A3}" type="presOf" srcId="{FDCF73D1-3CC3-488F-A6F7-0151B9EF72A9}" destId="{6A432A91-20FA-45FA-8733-29E14A3076C6}" srcOrd="0" destOrd="0" presId="urn:microsoft.com/office/officeart/2005/8/layout/hProcess6"/>
    <dgm:cxn modelId="{07FC5A71-FDE6-4847-9A0B-678D13BEEADD}" srcId="{4022BECE-19BA-4A2E-9B08-AF77A641A4F1}" destId="{212184DB-8F50-462F-B647-9F985CBE0876}" srcOrd="0" destOrd="0" parTransId="{077BA769-27B7-4C94-BCAB-83B6B15501CB}" sibTransId="{0F946794-120E-48F1-9959-55D10397D9EA}"/>
    <dgm:cxn modelId="{CB6C2659-565F-41D7-A092-CFDF464195DC}" type="presOf" srcId="{C546CB94-7EEE-4EE0-A649-250D85849831}" destId="{A6116FB1-3608-45C7-B0FC-2B876EC48BD1}" srcOrd="0" destOrd="0" presId="urn:microsoft.com/office/officeart/2005/8/layout/hProcess6"/>
    <dgm:cxn modelId="{B31EF687-936A-4AE7-8796-BD64AF9369AE}" srcId="{6E45D3E3-0363-4EB2-99BF-BECC94E0B7B0}" destId="{B54358DA-E378-42E4-B51B-1697EDB7E071}" srcOrd="1" destOrd="0" parTransId="{75C338FF-8EF8-46BB-A25F-6585E790617A}" sibTransId="{162048BB-991B-4D4B-AE1D-20C8F811330F}"/>
    <dgm:cxn modelId="{8363C38D-4C2C-4C5C-999E-2701F053FC29}" srcId="{D0F408AC-C03B-4FDC-8457-2AABC17C7609}" destId="{A3001431-9AB4-4902-BA9A-C9C25C931971}" srcOrd="0" destOrd="0" parTransId="{F707E321-98F8-44C9-94AB-3E3495D5767E}" sibTransId="{64596F09-4796-475C-9CD4-8C554BB12A23}"/>
    <dgm:cxn modelId="{D1A44B9D-3257-4056-A01C-B7B3070F4100}" type="presOf" srcId="{4022BECE-19BA-4A2E-9B08-AF77A641A4F1}" destId="{4AA10A24-92DD-4EB5-A007-7F4DAF9F3ED6}" srcOrd="0" destOrd="0" presId="urn:microsoft.com/office/officeart/2005/8/layout/hProcess6"/>
    <dgm:cxn modelId="{923367A6-45A5-456E-9064-8D67475C8DC0}" type="presOf" srcId="{0F1FF018-C49C-4653-8C96-60784985F6CB}" destId="{08FCC6E8-76F0-482B-BF93-31D87AE834A0}" srcOrd="0" destOrd="1" presId="urn:microsoft.com/office/officeart/2005/8/layout/hProcess6"/>
    <dgm:cxn modelId="{86C0A6AF-3F4B-4CA2-A69B-D7C0FCF26E65}" srcId="{C546CB94-7EEE-4EE0-A649-250D85849831}" destId="{FDCF73D1-3CC3-488F-A6F7-0151B9EF72A9}" srcOrd="0" destOrd="0" parTransId="{FA98AD7D-CDC6-4813-A4F5-85BDB7AC20AC}" sibTransId="{0E48CA8B-928A-487C-B9C7-6A7E5118CAC9}"/>
    <dgm:cxn modelId="{60DAF1B2-CAA6-4877-8CE8-6B22A89339AF}" srcId="{FDCF73D1-3CC3-488F-A6F7-0151B9EF72A9}" destId="{C4F3C597-7CEE-4708-B8EC-C11EA8C9A935}" srcOrd="1" destOrd="0" parTransId="{454D92F9-5B4D-40B7-991C-2187C7F1D425}" sibTransId="{00FE8D76-AC2A-448D-98F9-35F9EF6D28D3}"/>
    <dgm:cxn modelId="{07B18DBA-7F96-4C8E-8E13-AF78E0CA1A74}" srcId="{4022BECE-19BA-4A2E-9B08-AF77A641A4F1}" destId="{0F1FF018-C49C-4653-8C96-60784985F6CB}" srcOrd="1" destOrd="0" parTransId="{426E66EF-0489-4ADC-9020-C0F163BC2D9B}" sibTransId="{1AB42FB3-B124-4402-80CB-2B29FE27AF50}"/>
    <dgm:cxn modelId="{CA0362BB-573E-4840-A07C-35775D713278}" srcId="{D0F408AC-C03B-4FDC-8457-2AABC17C7609}" destId="{2612DF13-000C-4C24-B6E4-40333C266FCF}" srcOrd="1" destOrd="0" parTransId="{EEF370E8-EB33-4636-80E3-B775F997A44D}" sibTransId="{D8F55E7E-7643-4B6C-86FE-84A688BB67CD}"/>
    <dgm:cxn modelId="{E111F6BE-232B-444C-99CC-8F3C0210A558}" srcId="{C546CB94-7EEE-4EE0-A649-250D85849831}" destId="{6E45D3E3-0363-4EB2-99BF-BECC94E0B7B0}" srcOrd="1" destOrd="0" parTransId="{A27FBFC4-4DC7-4F98-B0FC-03CACD4B3614}" sibTransId="{63126DF2-A4D4-4D86-ACF8-5228959A50EC}"/>
    <dgm:cxn modelId="{2E5CD7C9-3829-48D3-8083-27B885616A5D}" type="presOf" srcId="{C4F3C597-7CEE-4708-B8EC-C11EA8C9A935}" destId="{C150A651-4831-497E-A125-302D452F0BA0}" srcOrd="0" destOrd="1" presId="urn:microsoft.com/office/officeart/2005/8/layout/hProcess6"/>
    <dgm:cxn modelId="{A159A1D4-2DEA-4C31-9CDA-DEE5B33EA322}" srcId="{C546CB94-7EEE-4EE0-A649-250D85849831}" destId="{D0F408AC-C03B-4FDC-8457-2AABC17C7609}" srcOrd="3" destOrd="0" parTransId="{4E17D531-91EA-478D-BA7C-A9529E18BF5B}" sibTransId="{B719E96B-B2EC-400E-8EB0-6607E1A3A79E}"/>
    <dgm:cxn modelId="{63E4B5DB-0AAC-42EB-8B83-FD094BDE6E13}" type="presOf" srcId="{5206B812-7AB0-4689-86ED-8EE2B1AA65B6}" destId="{D494ECF8-63F6-424F-A839-0C32831055BD}" srcOrd="1" destOrd="0" presId="urn:microsoft.com/office/officeart/2005/8/layout/hProcess6"/>
    <dgm:cxn modelId="{31F4A4EB-2F3E-4E18-BF38-45AFA3D5ECD3}" type="presOf" srcId="{3C4D9F72-B8C9-455A-89AC-1E1D3B7FB892}" destId="{94C9650F-5075-4AE1-8822-B0C17A14CEB1}" srcOrd="1" destOrd="0" presId="urn:microsoft.com/office/officeart/2005/8/layout/hProcess6"/>
    <dgm:cxn modelId="{8A8FEAEE-36C1-44C0-A1DD-4B560AC764B6}" type="presOf" srcId="{5206B812-7AB0-4689-86ED-8EE2B1AA65B6}" destId="{1BFF4C95-2D13-4D0E-A45E-E9408D99B1DD}" srcOrd="0" destOrd="0" presId="urn:microsoft.com/office/officeart/2005/8/layout/hProcess6"/>
    <dgm:cxn modelId="{B1B4C7FA-1F61-45D5-936A-426DDA8E80B3}" type="presOf" srcId="{A3001431-9AB4-4902-BA9A-C9C25C931971}" destId="{42B67C3B-52B8-420D-9457-84BD0AC21581}" srcOrd="0" destOrd="0" presId="urn:microsoft.com/office/officeart/2005/8/layout/hProcess6"/>
    <dgm:cxn modelId="{32530A12-4BB4-46E7-B043-DE96F09F52F9}" type="presParOf" srcId="{A6116FB1-3608-45C7-B0FC-2B876EC48BD1}" destId="{BFABCA16-5204-4ADA-A4E1-86C205A2E453}" srcOrd="0" destOrd="0" presId="urn:microsoft.com/office/officeart/2005/8/layout/hProcess6"/>
    <dgm:cxn modelId="{AC13EC5E-6688-45A6-A91A-64FA0193772C}" type="presParOf" srcId="{BFABCA16-5204-4ADA-A4E1-86C205A2E453}" destId="{5E6CBAC0-B521-4B19-9C02-D9D83D64FF06}" srcOrd="0" destOrd="0" presId="urn:microsoft.com/office/officeart/2005/8/layout/hProcess6"/>
    <dgm:cxn modelId="{78D24B82-1DB0-4D09-8BAA-60CF3E5A2DDA}" type="presParOf" srcId="{BFABCA16-5204-4ADA-A4E1-86C205A2E453}" destId="{C150A651-4831-497E-A125-302D452F0BA0}" srcOrd="1" destOrd="0" presId="urn:microsoft.com/office/officeart/2005/8/layout/hProcess6"/>
    <dgm:cxn modelId="{D88945C1-F2B0-4801-B9F9-D516487BFEB2}" type="presParOf" srcId="{BFABCA16-5204-4ADA-A4E1-86C205A2E453}" destId="{94C9650F-5075-4AE1-8822-B0C17A14CEB1}" srcOrd="2" destOrd="0" presId="urn:microsoft.com/office/officeart/2005/8/layout/hProcess6"/>
    <dgm:cxn modelId="{5B78ADAA-C2FE-4F25-8411-7EAE59E9F7D8}" type="presParOf" srcId="{BFABCA16-5204-4ADA-A4E1-86C205A2E453}" destId="{6A432A91-20FA-45FA-8733-29E14A3076C6}" srcOrd="3" destOrd="0" presId="urn:microsoft.com/office/officeart/2005/8/layout/hProcess6"/>
    <dgm:cxn modelId="{A739D659-AB43-42CB-A903-59345369278E}" type="presParOf" srcId="{A6116FB1-3608-45C7-B0FC-2B876EC48BD1}" destId="{48F9EF33-0305-46A3-8684-62D91EF2DC12}" srcOrd="1" destOrd="0" presId="urn:microsoft.com/office/officeart/2005/8/layout/hProcess6"/>
    <dgm:cxn modelId="{F97CFE64-757C-48F3-87AA-7C3CC9C3AB17}" type="presParOf" srcId="{A6116FB1-3608-45C7-B0FC-2B876EC48BD1}" destId="{F03CCDCE-4AA0-467F-B134-45F69B757765}" srcOrd="2" destOrd="0" presId="urn:microsoft.com/office/officeart/2005/8/layout/hProcess6"/>
    <dgm:cxn modelId="{AA064D30-0147-42EF-88BD-FA27B364A515}" type="presParOf" srcId="{F03CCDCE-4AA0-467F-B134-45F69B757765}" destId="{9698BE67-29CB-4132-A16E-F72284D3AF0D}" srcOrd="0" destOrd="0" presId="urn:microsoft.com/office/officeart/2005/8/layout/hProcess6"/>
    <dgm:cxn modelId="{E001696B-9284-4EC5-80B3-43E5C5D46C92}" type="presParOf" srcId="{F03CCDCE-4AA0-467F-B134-45F69B757765}" destId="{1BFF4C95-2D13-4D0E-A45E-E9408D99B1DD}" srcOrd="1" destOrd="0" presId="urn:microsoft.com/office/officeart/2005/8/layout/hProcess6"/>
    <dgm:cxn modelId="{DCA4F318-2EA5-4EC9-8E93-DBA6FD59EC4F}" type="presParOf" srcId="{F03CCDCE-4AA0-467F-B134-45F69B757765}" destId="{D494ECF8-63F6-424F-A839-0C32831055BD}" srcOrd="2" destOrd="0" presId="urn:microsoft.com/office/officeart/2005/8/layout/hProcess6"/>
    <dgm:cxn modelId="{13C2C9DC-2DC7-4980-956D-C2190612EC6C}" type="presParOf" srcId="{F03CCDCE-4AA0-467F-B134-45F69B757765}" destId="{B9A11465-22B2-428B-9D41-AD20E9AC783A}" srcOrd="3" destOrd="0" presId="urn:microsoft.com/office/officeart/2005/8/layout/hProcess6"/>
    <dgm:cxn modelId="{B04A8F07-DD43-4F87-AE64-46D1AD6C25A0}" type="presParOf" srcId="{A6116FB1-3608-45C7-B0FC-2B876EC48BD1}" destId="{3AF22903-5A29-4AE0-91B3-009DC1AAD49D}" srcOrd="3" destOrd="0" presId="urn:microsoft.com/office/officeart/2005/8/layout/hProcess6"/>
    <dgm:cxn modelId="{8FB8F50C-E91E-4307-AEFB-F616F700C254}" type="presParOf" srcId="{A6116FB1-3608-45C7-B0FC-2B876EC48BD1}" destId="{9D4C20D0-08D5-4F7B-AF1A-0245B87C5853}" srcOrd="4" destOrd="0" presId="urn:microsoft.com/office/officeart/2005/8/layout/hProcess6"/>
    <dgm:cxn modelId="{2F9BA5F9-0D78-43FD-892E-9DDA7BDECC6C}" type="presParOf" srcId="{9D4C20D0-08D5-4F7B-AF1A-0245B87C5853}" destId="{E7CB8A06-85F6-49A6-83B2-2DDCB88166AD}" srcOrd="0" destOrd="0" presId="urn:microsoft.com/office/officeart/2005/8/layout/hProcess6"/>
    <dgm:cxn modelId="{7786E013-ADAB-43A0-A5CE-68A9787C9A8C}" type="presParOf" srcId="{9D4C20D0-08D5-4F7B-AF1A-0245B87C5853}" destId="{08FCC6E8-76F0-482B-BF93-31D87AE834A0}" srcOrd="1" destOrd="0" presId="urn:microsoft.com/office/officeart/2005/8/layout/hProcess6"/>
    <dgm:cxn modelId="{DF21348F-580A-4BCB-8973-F54DD9F876CD}" type="presParOf" srcId="{9D4C20D0-08D5-4F7B-AF1A-0245B87C5853}" destId="{F9A1603A-E008-4974-9FA9-C6295F2C778B}" srcOrd="2" destOrd="0" presId="urn:microsoft.com/office/officeart/2005/8/layout/hProcess6"/>
    <dgm:cxn modelId="{3CB7BF0B-B4D4-4241-A826-84E4FA69A76E}" type="presParOf" srcId="{9D4C20D0-08D5-4F7B-AF1A-0245B87C5853}" destId="{4AA10A24-92DD-4EB5-A007-7F4DAF9F3ED6}" srcOrd="3" destOrd="0" presId="urn:microsoft.com/office/officeart/2005/8/layout/hProcess6"/>
    <dgm:cxn modelId="{FFB9C1B0-27BB-4695-9F55-18DE09D80CEE}" type="presParOf" srcId="{A6116FB1-3608-45C7-B0FC-2B876EC48BD1}" destId="{1AD3F584-5701-4865-AA2D-A0FF571FA4BA}" srcOrd="5" destOrd="0" presId="urn:microsoft.com/office/officeart/2005/8/layout/hProcess6"/>
    <dgm:cxn modelId="{321753FA-99BD-4535-BD04-0A0CB0DE8118}" type="presParOf" srcId="{A6116FB1-3608-45C7-B0FC-2B876EC48BD1}" destId="{6E3C73F8-CAEB-4D7D-BE4D-B7FA543E2D7B}" srcOrd="6" destOrd="0" presId="urn:microsoft.com/office/officeart/2005/8/layout/hProcess6"/>
    <dgm:cxn modelId="{D0F587A9-1334-4D70-959A-FD252C455C27}" type="presParOf" srcId="{6E3C73F8-CAEB-4D7D-BE4D-B7FA543E2D7B}" destId="{D00A1022-3270-4B5E-A4E8-B37FF40E54DA}" srcOrd="0" destOrd="0" presId="urn:microsoft.com/office/officeart/2005/8/layout/hProcess6"/>
    <dgm:cxn modelId="{F073DD17-BD0C-4496-8DC2-B77A5DD37ACF}" type="presParOf" srcId="{6E3C73F8-CAEB-4D7D-BE4D-B7FA543E2D7B}" destId="{42B67C3B-52B8-420D-9457-84BD0AC21581}" srcOrd="1" destOrd="0" presId="urn:microsoft.com/office/officeart/2005/8/layout/hProcess6"/>
    <dgm:cxn modelId="{F97B6E06-B93E-424D-B3AA-B5B6AB343782}" type="presParOf" srcId="{6E3C73F8-CAEB-4D7D-BE4D-B7FA543E2D7B}" destId="{DD4CC623-9272-421A-9D4E-47C011A7EEFE}" srcOrd="2" destOrd="0" presId="urn:microsoft.com/office/officeart/2005/8/layout/hProcess6"/>
    <dgm:cxn modelId="{31B57B33-3319-4E71-B1DC-DA2E52B7C404}" type="presParOf" srcId="{6E3C73F8-CAEB-4D7D-BE4D-B7FA543E2D7B}" destId="{DE66D289-2104-4B77-9856-9FB6686B4444}"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171E5E-F3E5-4AF0-BD7D-123017856204}" type="doc">
      <dgm:prSet loTypeId="urn:microsoft.com/office/officeart/2005/8/layout/chevron1" loCatId="process" qsTypeId="urn:microsoft.com/office/officeart/2005/8/quickstyle/simple1" qsCatId="simple" csTypeId="urn:microsoft.com/office/officeart/2005/8/colors/colorful5" csCatId="colorful" phldr="1"/>
      <dgm:spPr>
        <a:scene3d>
          <a:camera prst="orthographicFront">
            <a:rot lat="0" lon="0" rev="0"/>
          </a:camera>
          <a:lightRig rig="brightRoom" dir="t">
            <a:rot lat="0" lon="0" rev="600000"/>
          </a:lightRig>
        </a:scene3d>
      </dgm:spPr>
      <dgm:t>
        <a:bodyPr/>
        <a:lstStyle/>
        <a:p>
          <a:endParaRPr lang="el-GR"/>
        </a:p>
      </dgm:t>
    </dgm:pt>
    <dgm:pt modelId="{A231E828-D339-44DB-B220-315A50D03405}">
      <dgm:prSet phldrT="[Text]" custT="1"/>
      <dgm:spPr>
        <a:scene3d>
          <a:camera prst="orthographicFront">
            <a:rot lat="0" lon="0" rev="0"/>
          </a:camera>
          <a:lightRig rig="brightRoom" dir="t">
            <a:rot lat="0" lon="0" rev="600000"/>
          </a:lightRig>
        </a:scene3d>
        <a:sp3d prstMaterial="metal">
          <a:bevelT w="38100" h="57150" prst="angle"/>
        </a:sp3d>
      </dgm:spPr>
      <dgm:t>
        <a:bodyPr/>
        <a:lstStyle/>
        <a:p>
          <a:r>
            <a:rPr lang="en-US" sz="2400" dirty="0"/>
            <a:t>2000</a:t>
          </a:r>
          <a:endParaRPr lang="el-GR" sz="2400" dirty="0"/>
        </a:p>
      </dgm:t>
    </dgm:pt>
    <dgm:pt modelId="{FB338056-2C87-44A9-B7A5-53CCB2AE87DB}" type="parTrans" cxnId="{F4BD5ECA-EF92-4F93-A535-25677164D926}">
      <dgm:prSet/>
      <dgm:spPr/>
      <dgm:t>
        <a:bodyPr/>
        <a:lstStyle/>
        <a:p>
          <a:endParaRPr lang="el-GR" sz="1200"/>
        </a:p>
      </dgm:t>
    </dgm:pt>
    <dgm:pt modelId="{7F0C58F8-80CF-45DA-924A-2CEB41AE13A1}" type="sibTrans" cxnId="{F4BD5ECA-EF92-4F93-A535-25677164D926}">
      <dgm:prSet/>
      <dgm:spPr/>
      <dgm:t>
        <a:bodyPr/>
        <a:lstStyle/>
        <a:p>
          <a:endParaRPr lang="el-GR" sz="1200"/>
        </a:p>
      </dgm:t>
    </dgm:pt>
    <dgm:pt modelId="{11DFD947-6BE5-4CC0-9DCB-693D3A5A2925}">
      <dgm:prSet phldrT="[Text]" custT="1"/>
      <dgm:spPr>
        <a:scene3d>
          <a:camera prst="orthographicFront">
            <a:rot lat="0" lon="0" rev="0"/>
          </a:camera>
          <a:lightRig rig="brightRoom" dir="t">
            <a:rot lat="0" lon="0" rev="600000"/>
          </a:lightRig>
        </a:scene3d>
        <a:sp3d prstMaterial="metal">
          <a:bevelT w="38100" h="57150" prst="angle"/>
        </a:sp3d>
      </dgm:spPr>
      <dgm:t>
        <a:bodyPr/>
        <a:lstStyle/>
        <a:p>
          <a:r>
            <a:rPr lang="en-US" sz="2400" dirty="0"/>
            <a:t>2004</a:t>
          </a:r>
          <a:endParaRPr lang="el-GR" sz="2400" dirty="0"/>
        </a:p>
      </dgm:t>
    </dgm:pt>
    <dgm:pt modelId="{702C40D1-804A-48A1-AC94-626163969906}" type="parTrans" cxnId="{E44AF51F-9D0A-48B1-BCD4-AF862D4A69B8}">
      <dgm:prSet/>
      <dgm:spPr/>
      <dgm:t>
        <a:bodyPr/>
        <a:lstStyle/>
        <a:p>
          <a:endParaRPr lang="el-GR" sz="1200"/>
        </a:p>
      </dgm:t>
    </dgm:pt>
    <dgm:pt modelId="{7F2034D2-2D82-4B3A-A72D-07702F85E573}" type="sibTrans" cxnId="{E44AF51F-9D0A-48B1-BCD4-AF862D4A69B8}">
      <dgm:prSet/>
      <dgm:spPr/>
      <dgm:t>
        <a:bodyPr/>
        <a:lstStyle/>
        <a:p>
          <a:endParaRPr lang="el-GR" sz="1200"/>
        </a:p>
      </dgm:t>
    </dgm:pt>
    <dgm:pt modelId="{67D1C60F-2991-4C15-8CEA-FB460FBF7B7A}">
      <dgm:prSet phldrT="[Text]" custT="1"/>
      <dgm:spPr>
        <a:scene3d>
          <a:camera prst="orthographicFront">
            <a:rot lat="0" lon="0" rev="0"/>
          </a:camera>
          <a:lightRig rig="brightRoom" dir="t">
            <a:rot lat="0" lon="0" rev="600000"/>
          </a:lightRig>
        </a:scene3d>
        <a:sp3d prstMaterial="metal">
          <a:bevelT w="38100" h="57150" prst="angle"/>
        </a:sp3d>
      </dgm:spPr>
      <dgm:t>
        <a:bodyPr/>
        <a:lstStyle/>
        <a:p>
          <a:r>
            <a:rPr lang="en-US" sz="2400" dirty="0"/>
            <a:t>2011</a:t>
          </a:r>
        </a:p>
      </dgm:t>
    </dgm:pt>
    <dgm:pt modelId="{31856462-2114-4D41-93F8-B5687B77CDEC}" type="parTrans" cxnId="{F2C9EA7D-DCF8-484F-BCD5-3332FA96E2ED}">
      <dgm:prSet/>
      <dgm:spPr/>
      <dgm:t>
        <a:bodyPr/>
        <a:lstStyle/>
        <a:p>
          <a:endParaRPr lang="el-GR" sz="1200"/>
        </a:p>
      </dgm:t>
    </dgm:pt>
    <dgm:pt modelId="{C52EF3EE-EC7B-4B5B-BBBA-3F4B57E8C703}" type="sibTrans" cxnId="{F2C9EA7D-DCF8-484F-BCD5-3332FA96E2ED}">
      <dgm:prSet/>
      <dgm:spPr/>
      <dgm:t>
        <a:bodyPr/>
        <a:lstStyle/>
        <a:p>
          <a:endParaRPr lang="el-GR" sz="1200"/>
        </a:p>
      </dgm:t>
    </dgm:pt>
    <dgm:pt modelId="{4C2AC8B4-D139-484E-993F-6A978FB63083}">
      <dgm:prSet phldrT="[Text]" custT="1"/>
      <dgm:spPr>
        <a:scene3d>
          <a:camera prst="orthographicFront">
            <a:rot lat="0" lon="0" rev="0"/>
          </a:camera>
          <a:lightRig rig="brightRoom" dir="t">
            <a:rot lat="0" lon="0" rev="600000"/>
          </a:lightRig>
        </a:scene3d>
        <a:sp3d prstMaterial="metal">
          <a:bevelT w="38100" h="57150" prst="angle"/>
        </a:sp3d>
      </dgm:spPr>
      <dgm:t>
        <a:bodyPr/>
        <a:lstStyle/>
        <a:p>
          <a:r>
            <a:rPr lang="en-US" sz="2400" dirty="0"/>
            <a:t>2014</a:t>
          </a:r>
          <a:endParaRPr lang="el-GR" sz="2400" dirty="0"/>
        </a:p>
      </dgm:t>
    </dgm:pt>
    <dgm:pt modelId="{4B4C61BE-C953-4A72-87C7-040924034B2C}" type="parTrans" cxnId="{3B8F148F-C548-4615-B856-B10537D6C308}">
      <dgm:prSet/>
      <dgm:spPr/>
      <dgm:t>
        <a:bodyPr/>
        <a:lstStyle/>
        <a:p>
          <a:endParaRPr lang="el-GR" sz="1200"/>
        </a:p>
      </dgm:t>
    </dgm:pt>
    <dgm:pt modelId="{9E7C3CD7-74AF-4D46-B95A-417B06D51B77}" type="sibTrans" cxnId="{3B8F148F-C548-4615-B856-B10537D6C308}">
      <dgm:prSet/>
      <dgm:spPr/>
      <dgm:t>
        <a:bodyPr/>
        <a:lstStyle/>
        <a:p>
          <a:endParaRPr lang="el-GR" sz="1200"/>
        </a:p>
      </dgm:t>
    </dgm:pt>
    <dgm:pt modelId="{96BA335A-D2D1-4034-8A0D-C572E41B6200}">
      <dgm:prSet phldrT="[Text]" custT="1"/>
      <dgm:spPr>
        <a:scene3d>
          <a:camera prst="orthographicFront">
            <a:rot lat="0" lon="0" rev="0"/>
          </a:camera>
          <a:lightRig rig="brightRoom" dir="t">
            <a:rot lat="0" lon="0" rev="600000"/>
          </a:lightRig>
        </a:scene3d>
        <a:sp3d prstMaterial="metal">
          <a:bevelT w="38100" h="57150" prst="angle"/>
        </a:sp3d>
      </dgm:spPr>
      <dgm:t>
        <a:bodyPr/>
        <a:lstStyle/>
        <a:p>
          <a:r>
            <a:rPr lang="en-US" sz="2400" dirty="0"/>
            <a:t>2018</a:t>
          </a:r>
          <a:endParaRPr lang="el-GR" sz="2400" dirty="0"/>
        </a:p>
      </dgm:t>
    </dgm:pt>
    <dgm:pt modelId="{689AC2F7-89CD-4372-AEF6-31EA70C9FB0A}" type="parTrans" cxnId="{C268C1AC-D9AE-4B76-A4FD-773478304BDF}">
      <dgm:prSet/>
      <dgm:spPr/>
      <dgm:t>
        <a:bodyPr/>
        <a:lstStyle/>
        <a:p>
          <a:endParaRPr lang="el-GR" sz="1200"/>
        </a:p>
      </dgm:t>
    </dgm:pt>
    <dgm:pt modelId="{815BA371-0E25-4539-8D8C-8A8133213A5D}" type="sibTrans" cxnId="{C268C1AC-D9AE-4B76-A4FD-773478304BDF}">
      <dgm:prSet/>
      <dgm:spPr/>
      <dgm:t>
        <a:bodyPr/>
        <a:lstStyle/>
        <a:p>
          <a:endParaRPr lang="el-GR" sz="1200"/>
        </a:p>
      </dgm:t>
    </dgm:pt>
    <dgm:pt modelId="{2815ABE8-28CA-46D0-9DDD-3CC9B1E5D88D}">
      <dgm:prSet custT="1"/>
      <dgm:spPr/>
      <dgm:t>
        <a:bodyPr/>
        <a:lstStyle/>
        <a:p>
          <a:r>
            <a:rPr lang="el-GR" sz="2400" dirty="0"/>
            <a:t>2019…</a:t>
          </a:r>
        </a:p>
      </dgm:t>
    </dgm:pt>
    <dgm:pt modelId="{57569A36-5F4E-4A6D-BE79-751B93D76704}" type="parTrans" cxnId="{D4450D6A-1E4C-452C-BD46-FA595C302C34}">
      <dgm:prSet/>
      <dgm:spPr/>
      <dgm:t>
        <a:bodyPr/>
        <a:lstStyle/>
        <a:p>
          <a:endParaRPr lang="el-GR" sz="1600"/>
        </a:p>
      </dgm:t>
    </dgm:pt>
    <dgm:pt modelId="{EB3B0593-FACE-4122-9BA4-042BF350EAFB}" type="sibTrans" cxnId="{D4450D6A-1E4C-452C-BD46-FA595C302C34}">
      <dgm:prSet/>
      <dgm:spPr/>
      <dgm:t>
        <a:bodyPr/>
        <a:lstStyle/>
        <a:p>
          <a:endParaRPr lang="el-GR" sz="1600"/>
        </a:p>
      </dgm:t>
    </dgm:pt>
    <dgm:pt modelId="{BDC4761C-C885-4C0B-933C-9A01C1AF78D8}" type="pres">
      <dgm:prSet presAssocID="{E6171E5E-F3E5-4AF0-BD7D-123017856204}" presName="Name0" presStyleCnt="0">
        <dgm:presLayoutVars>
          <dgm:dir/>
          <dgm:animLvl val="lvl"/>
          <dgm:resizeHandles val="exact"/>
        </dgm:presLayoutVars>
      </dgm:prSet>
      <dgm:spPr/>
    </dgm:pt>
    <dgm:pt modelId="{9922C93F-D0EB-4635-8D38-EFB6D2A40418}" type="pres">
      <dgm:prSet presAssocID="{A231E828-D339-44DB-B220-315A50D03405}" presName="parTxOnly" presStyleLbl="node1" presStyleIdx="0" presStyleCnt="6">
        <dgm:presLayoutVars>
          <dgm:chMax val="0"/>
          <dgm:chPref val="0"/>
          <dgm:bulletEnabled val="1"/>
        </dgm:presLayoutVars>
      </dgm:prSet>
      <dgm:spPr/>
    </dgm:pt>
    <dgm:pt modelId="{A85166EB-FA84-4438-B042-4815C8BD9389}" type="pres">
      <dgm:prSet presAssocID="{7F0C58F8-80CF-45DA-924A-2CEB41AE13A1}" presName="parTxOnlySpace" presStyleCnt="0"/>
      <dgm:spPr>
        <a:scene3d>
          <a:camera prst="orthographicFront">
            <a:rot lat="0" lon="0" rev="0"/>
          </a:camera>
          <a:lightRig rig="brightRoom" dir="t">
            <a:rot lat="0" lon="0" rev="600000"/>
          </a:lightRig>
        </a:scene3d>
        <a:sp3d prstMaterial="metal">
          <a:bevelT w="38100" h="57150" prst="angle"/>
        </a:sp3d>
      </dgm:spPr>
    </dgm:pt>
    <dgm:pt modelId="{E5F4F027-B168-4259-86C0-E3283EC7231E}" type="pres">
      <dgm:prSet presAssocID="{11DFD947-6BE5-4CC0-9DCB-693D3A5A2925}" presName="parTxOnly" presStyleLbl="node1" presStyleIdx="1" presStyleCnt="6">
        <dgm:presLayoutVars>
          <dgm:chMax val="0"/>
          <dgm:chPref val="0"/>
          <dgm:bulletEnabled val="1"/>
        </dgm:presLayoutVars>
      </dgm:prSet>
      <dgm:spPr/>
    </dgm:pt>
    <dgm:pt modelId="{9AD5C79A-D3D1-4B49-BC72-5E4FD25C6419}" type="pres">
      <dgm:prSet presAssocID="{7F2034D2-2D82-4B3A-A72D-07702F85E573}" presName="parTxOnlySpace" presStyleCnt="0"/>
      <dgm:spPr>
        <a:scene3d>
          <a:camera prst="orthographicFront">
            <a:rot lat="0" lon="0" rev="0"/>
          </a:camera>
          <a:lightRig rig="brightRoom" dir="t">
            <a:rot lat="0" lon="0" rev="600000"/>
          </a:lightRig>
        </a:scene3d>
        <a:sp3d prstMaterial="metal">
          <a:bevelT w="38100" h="57150" prst="angle"/>
        </a:sp3d>
      </dgm:spPr>
    </dgm:pt>
    <dgm:pt modelId="{36668C08-5C69-42CE-BD4E-A2A651BF0C1C}" type="pres">
      <dgm:prSet presAssocID="{67D1C60F-2991-4C15-8CEA-FB460FBF7B7A}" presName="parTxOnly" presStyleLbl="node1" presStyleIdx="2" presStyleCnt="6">
        <dgm:presLayoutVars>
          <dgm:chMax val="0"/>
          <dgm:chPref val="0"/>
          <dgm:bulletEnabled val="1"/>
        </dgm:presLayoutVars>
      </dgm:prSet>
      <dgm:spPr/>
    </dgm:pt>
    <dgm:pt modelId="{2BB44F5F-C2A4-4C57-B4E1-5CC5E30F6392}" type="pres">
      <dgm:prSet presAssocID="{C52EF3EE-EC7B-4B5B-BBBA-3F4B57E8C703}" presName="parTxOnlySpace" presStyleCnt="0"/>
      <dgm:spPr>
        <a:scene3d>
          <a:camera prst="orthographicFront">
            <a:rot lat="0" lon="0" rev="0"/>
          </a:camera>
          <a:lightRig rig="brightRoom" dir="t">
            <a:rot lat="0" lon="0" rev="600000"/>
          </a:lightRig>
        </a:scene3d>
        <a:sp3d prstMaterial="metal">
          <a:bevelT w="38100" h="57150" prst="angle"/>
        </a:sp3d>
      </dgm:spPr>
    </dgm:pt>
    <dgm:pt modelId="{21E9820F-14D7-47BB-8B8E-35811E051EAC}" type="pres">
      <dgm:prSet presAssocID="{4C2AC8B4-D139-484E-993F-6A978FB63083}" presName="parTxOnly" presStyleLbl="node1" presStyleIdx="3" presStyleCnt="6">
        <dgm:presLayoutVars>
          <dgm:chMax val="0"/>
          <dgm:chPref val="0"/>
          <dgm:bulletEnabled val="1"/>
        </dgm:presLayoutVars>
      </dgm:prSet>
      <dgm:spPr/>
    </dgm:pt>
    <dgm:pt modelId="{132F03AA-19B8-495A-B4E5-3598A65E2183}" type="pres">
      <dgm:prSet presAssocID="{9E7C3CD7-74AF-4D46-B95A-417B06D51B77}" presName="parTxOnlySpace" presStyleCnt="0"/>
      <dgm:spPr>
        <a:scene3d>
          <a:camera prst="orthographicFront">
            <a:rot lat="0" lon="0" rev="0"/>
          </a:camera>
          <a:lightRig rig="brightRoom" dir="t">
            <a:rot lat="0" lon="0" rev="600000"/>
          </a:lightRig>
        </a:scene3d>
        <a:sp3d prstMaterial="metal">
          <a:bevelT w="38100" h="57150" prst="angle"/>
        </a:sp3d>
      </dgm:spPr>
    </dgm:pt>
    <dgm:pt modelId="{35ECC001-5E56-47FE-8C42-3EB1F2DFD019}" type="pres">
      <dgm:prSet presAssocID="{96BA335A-D2D1-4034-8A0D-C572E41B6200}" presName="parTxOnly" presStyleLbl="node1" presStyleIdx="4" presStyleCnt="6">
        <dgm:presLayoutVars>
          <dgm:chMax val="0"/>
          <dgm:chPref val="0"/>
          <dgm:bulletEnabled val="1"/>
        </dgm:presLayoutVars>
      </dgm:prSet>
      <dgm:spPr/>
    </dgm:pt>
    <dgm:pt modelId="{FDF647F6-5ABD-4C19-BB1F-AD9937C3D0DF}" type="pres">
      <dgm:prSet presAssocID="{815BA371-0E25-4539-8D8C-8A8133213A5D}" presName="parTxOnlySpace" presStyleCnt="0"/>
      <dgm:spPr/>
    </dgm:pt>
    <dgm:pt modelId="{5EF6A623-569F-49F4-A4BB-3ACFE36306FA}" type="pres">
      <dgm:prSet presAssocID="{2815ABE8-28CA-46D0-9DDD-3CC9B1E5D88D}" presName="parTxOnly" presStyleLbl="node1" presStyleIdx="5" presStyleCnt="6">
        <dgm:presLayoutVars>
          <dgm:chMax val="0"/>
          <dgm:chPref val="0"/>
          <dgm:bulletEnabled val="1"/>
        </dgm:presLayoutVars>
      </dgm:prSet>
      <dgm:spPr/>
    </dgm:pt>
  </dgm:ptLst>
  <dgm:cxnLst>
    <dgm:cxn modelId="{E44AF51F-9D0A-48B1-BCD4-AF862D4A69B8}" srcId="{E6171E5E-F3E5-4AF0-BD7D-123017856204}" destId="{11DFD947-6BE5-4CC0-9DCB-693D3A5A2925}" srcOrd="1" destOrd="0" parTransId="{702C40D1-804A-48A1-AC94-626163969906}" sibTransId="{7F2034D2-2D82-4B3A-A72D-07702F85E573}"/>
    <dgm:cxn modelId="{874B0122-F472-4BCA-809D-D6C50F800A59}" type="presOf" srcId="{4C2AC8B4-D139-484E-993F-6A978FB63083}" destId="{21E9820F-14D7-47BB-8B8E-35811E051EAC}" srcOrd="0" destOrd="0" presId="urn:microsoft.com/office/officeart/2005/8/layout/chevron1"/>
    <dgm:cxn modelId="{4BBA4F69-E56C-49DD-99F1-A5A58829F371}" type="presOf" srcId="{96BA335A-D2D1-4034-8A0D-C572E41B6200}" destId="{35ECC001-5E56-47FE-8C42-3EB1F2DFD019}" srcOrd="0" destOrd="0" presId="urn:microsoft.com/office/officeart/2005/8/layout/chevron1"/>
    <dgm:cxn modelId="{D4450D6A-1E4C-452C-BD46-FA595C302C34}" srcId="{E6171E5E-F3E5-4AF0-BD7D-123017856204}" destId="{2815ABE8-28CA-46D0-9DDD-3CC9B1E5D88D}" srcOrd="5" destOrd="0" parTransId="{57569A36-5F4E-4A6D-BE79-751B93D76704}" sibTransId="{EB3B0593-FACE-4122-9BA4-042BF350EAFB}"/>
    <dgm:cxn modelId="{7EE9EE6D-3856-4740-8917-CCAA46691FEA}" type="presOf" srcId="{E6171E5E-F3E5-4AF0-BD7D-123017856204}" destId="{BDC4761C-C885-4C0B-933C-9A01C1AF78D8}" srcOrd="0" destOrd="0" presId="urn:microsoft.com/office/officeart/2005/8/layout/chevron1"/>
    <dgm:cxn modelId="{1E957C53-2A2C-4DD6-BBF5-C9BA7179ABF3}" type="presOf" srcId="{67D1C60F-2991-4C15-8CEA-FB460FBF7B7A}" destId="{36668C08-5C69-42CE-BD4E-A2A651BF0C1C}" srcOrd="0" destOrd="0" presId="urn:microsoft.com/office/officeart/2005/8/layout/chevron1"/>
    <dgm:cxn modelId="{F2C9EA7D-DCF8-484F-BCD5-3332FA96E2ED}" srcId="{E6171E5E-F3E5-4AF0-BD7D-123017856204}" destId="{67D1C60F-2991-4C15-8CEA-FB460FBF7B7A}" srcOrd="2" destOrd="0" parTransId="{31856462-2114-4D41-93F8-B5687B77CDEC}" sibTransId="{C52EF3EE-EC7B-4B5B-BBBA-3F4B57E8C703}"/>
    <dgm:cxn modelId="{E604EA83-554D-4403-A8D4-397721336F26}" type="presOf" srcId="{A231E828-D339-44DB-B220-315A50D03405}" destId="{9922C93F-D0EB-4635-8D38-EFB6D2A40418}" srcOrd="0" destOrd="0" presId="urn:microsoft.com/office/officeart/2005/8/layout/chevron1"/>
    <dgm:cxn modelId="{3B8F148F-C548-4615-B856-B10537D6C308}" srcId="{E6171E5E-F3E5-4AF0-BD7D-123017856204}" destId="{4C2AC8B4-D139-484E-993F-6A978FB63083}" srcOrd="3" destOrd="0" parTransId="{4B4C61BE-C953-4A72-87C7-040924034B2C}" sibTransId="{9E7C3CD7-74AF-4D46-B95A-417B06D51B77}"/>
    <dgm:cxn modelId="{39722CA0-136C-4545-9112-60745B5ABF7A}" type="presOf" srcId="{11DFD947-6BE5-4CC0-9DCB-693D3A5A2925}" destId="{E5F4F027-B168-4259-86C0-E3283EC7231E}" srcOrd="0" destOrd="0" presId="urn:microsoft.com/office/officeart/2005/8/layout/chevron1"/>
    <dgm:cxn modelId="{C268C1AC-D9AE-4B76-A4FD-773478304BDF}" srcId="{E6171E5E-F3E5-4AF0-BD7D-123017856204}" destId="{96BA335A-D2D1-4034-8A0D-C572E41B6200}" srcOrd="4" destOrd="0" parTransId="{689AC2F7-89CD-4372-AEF6-31EA70C9FB0A}" sibTransId="{815BA371-0E25-4539-8D8C-8A8133213A5D}"/>
    <dgm:cxn modelId="{F4BD5ECA-EF92-4F93-A535-25677164D926}" srcId="{E6171E5E-F3E5-4AF0-BD7D-123017856204}" destId="{A231E828-D339-44DB-B220-315A50D03405}" srcOrd="0" destOrd="0" parTransId="{FB338056-2C87-44A9-B7A5-53CCB2AE87DB}" sibTransId="{7F0C58F8-80CF-45DA-924A-2CEB41AE13A1}"/>
    <dgm:cxn modelId="{CC2FC5F6-2D97-4075-8724-0AE9D3EDEFED}" type="presOf" srcId="{2815ABE8-28CA-46D0-9DDD-3CC9B1E5D88D}" destId="{5EF6A623-569F-49F4-A4BB-3ACFE36306FA}" srcOrd="0" destOrd="0" presId="urn:microsoft.com/office/officeart/2005/8/layout/chevron1"/>
    <dgm:cxn modelId="{0D471113-01E8-4A7D-89D6-A523475AF64B}" type="presParOf" srcId="{BDC4761C-C885-4C0B-933C-9A01C1AF78D8}" destId="{9922C93F-D0EB-4635-8D38-EFB6D2A40418}" srcOrd="0" destOrd="0" presId="urn:microsoft.com/office/officeart/2005/8/layout/chevron1"/>
    <dgm:cxn modelId="{35ACEE4D-0E55-4806-82CA-81952A7D2DE2}" type="presParOf" srcId="{BDC4761C-C885-4C0B-933C-9A01C1AF78D8}" destId="{A85166EB-FA84-4438-B042-4815C8BD9389}" srcOrd="1" destOrd="0" presId="urn:microsoft.com/office/officeart/2005/8/layout/chevron1"/>
    <dgm:cxn modelId="{97234DE6-CE38-49CF-ACCF-4F691E62AF7D}" type="presParOf" srcId="{BDC4761C-C885-4C0B-933C-9A01C1AF78D8}" destId="{E5F4F027-B168-4259-86C0-E3283EC7231E}" srcOrd="2" destOrd="0" presId="urn:microsoft.com/office/officeart/2005/8/layout/chevron1"/>
    <dgm:cxn modelId="{6CDF1023-84A1-464F-A568-8E0BEAF87FAA}" type="presParOf" srcId="{BDC4761C-C885-4C0B-933C-9A01C1AF78D8}" destId="{9AD5C79A-D3D1-4B49-BC72-5E4FD25C6419}" srcOrd="3" destOrd="0" presId="urn:microsoft.com/office/officeart/2005/8/layout/chevron1"/>
    <dgm:cxn modelId="{4B7CA2A9-43A2-4FB9-BC80-E9CD7796FEFD}" type="presParOf" srcId="{BDC4761C-C885-4C0B-933C-9A01C1AF78D8}" destId="{36668C08-5C69-42CE-BD4E-A2A651BF0C1C}" srcOrd="4" destOrd="0" presId="urn:microsoft.com/office/officeart/2005/8/layout/chevron1"/>
    <dgm:cxn modelId="{C43EA588-22E9-4838-AAC9-6AA09C4F534C}" type="presParOf" srcId="{BDC4761C-C885-4C0B-933C-9A01C1AF78D8}" destId="{2BB44F5F-C2A4-4C57-B4E1-5CC5E30F6392}" srcOrd="5" destOrd="0" presId="urn:microsoft.com/office/officeart/2005/8/layout/chevron1"/>
    <dgm:cxn modelId="{C02AF397-EDF0-46C2-B7A6-C5CD2A2A065A}" type="presParOf" srcId="{BDC4761C-C885-4C0B-933C-9A01C1AF78D8}" destId="{21E9820F-14D7-47BB-8B8E-35811E051EAC}" srcOrd="6" destOrd="0" presId="urn:microsoft.com/office/officeart/2005/8/layout/chevron1"/>
    <dgm:cxn modelId="{85A16F92-8926-4948-907F-D16F01D2AA7D}" type="presParOf" srcId="{BDC4761C-C885-4C0B-933C-9A01C1AF78D8}" destId="{132F03AA-19B8-495A-B4E5-3598A65E2183}" srcOrd="7" destOrd="0" presId="urn:microsoft.com/office/officeart/2005/8/layout/chevron1"/>
    <dgm:cxn modelId="{FCD94B08-9E2A-4A9C-9464-0E673B641882}" type="presParOf" srcId="{BDC4761C-C885-4C0B-933C-9A01C1AF78D8}" destId="{35ECC001-5E56-47FE-8C42-3EB1F2DFD019}" srcOrd="8" destOrd="0" presId="urn:microsoft.com/office/officeart/2005/8/layout/chevron1"/>
    <dgm:cxn modelId="{6B620028-0953-433F-A099-1D3E4A13CC4B}" type="presParOf" srcId="{BDC4761C-C885-4C0B-933C-9A01C1AF78D8}" destId="{FDF647F6-5ABD-4C19-BB1F-AD9937C3D0DF}" srcOrd="9" destOrd="0" presId="urn:microsoft.com/office/officeart/2005/8/layout/chevron1"/>
    <dgm:cxn modelId="{C8B8119F-D01A-4075-8907-0714DB4CC93E}" type="presParOf" srcId="{BDC4761C-C885-4C0B-933C-9A01C1AF78D8}" destId="{5EF6A623-569F-49F4-A4BB-3ACFE36306FA}" srcOrd="1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F0282A-57C5-4D42-B9C6-AA5D253F1196}"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l-GR"/>
        </a:p>
      </dgm:t>
    </dgm:pt>
    <dgm:pt modelId="{5957EFFF-81D9-4B74-BA61-DD8FD5062072}">
      <dgm:prSet phldrT="[Text]" custT="1"/>
      <dgm:spPr/>
      <dgm:t>
        <a:bodyPr/>
        <a:lstStyle/>
        <a:p>
          <a:pPr>
            <a:buFont typeface="Arial" panose="020B0604020202020204" pitchFamily="34" charset="0"/>
            <a:buChar char="•"/>
          </a:pPr>
          <a:r>
            <a:rPr lang="el-GR" sz="2000" b="1" dirty="0">
              <a:solidFill>
                <a:srgbClr val="006B6E"/>
              </a:solidFill>
              <a:latin typeface="Myriad Pro Black Cond"/>
            </a:rPr>
            <a:t>Καινοτόμος μηχανισμός δράσης</a:t>
          </a:r>
          <a:r>
            <a:rPr lang="el-GR" sz="2000" baseline="30000" dirty="0">
              <a:solidFill>
                <a:srgbClr val="006B6E"/>
              </a:solidFill>
              <a:latin typeface="Myriad Pro Black Cond"/>
            </a:rPr>
            <a:t>3</a:t>
          </a:r>
          <a:endParaRPr lang="el-GR" sz="2000" dirty="0">
            <a:solidFill>
              <a:srgbClr val="006B6E"/>
            </a:solidFill>
          </a:endParaRPr>
        </a:p>
      </dgm:t>
    </dgm:pt>
    <dgm:pt modelId="{C5474B44-72DF-4485-AD8D-8DAC67F6E3D5}" type="parTrans" cxnId="{F6B20F11-086C-4B10-90A6-DBA77E942060}">
      <dgm:prSet/>
      <dgm:spPr/>
      <dgm:t>
        <a:bodyPr/>
        <a:lstStyle/>
        <a:p>
          <a:endParaRPr lang="el-GR" sz="1600"/>
        </a:p>
      </dgm:t>
    </dgm:pt>
    <dgm:pt modelId="{12745807-5734-457A-A033-21575A78D791}" type="sibTrans" cxnId="{F6B20F11-086C-4B10-90A6-DBA77E942060}">
      <dgm:prSet/>
      <dgm:spPr/>
      <dgm:t>
        <a:bodyPr/>
        <a:lstStyle/>
        <a:p>
          <a:endParaRPr lang="el-GR" sz="1600"/>
        </a:p>
      </dgm:t>
    </dgm:pt>
    <dgm:pt modelId="{1080D60A-D360-4606-B700-7D02C76F2863}">
      <dgm:prSet phldrT="[Text]" custT="1"/>
      <dgm:spPr/>
      <dgm:t>
        <a:bodyPr/>
        <a:lstStyle/>
        <a:p>
          <a:pPr>
            <a:buFont typeface="Arial" panose="020B0604020202020204" pitchFamily="34" charset="0"/>
            <a:buChar char="•"/>
          </a:pPr>
          <a:r>
            <a:rPr lang="el-GR" sz="2000" b="1" dirty="0">
              <a:solidFill>
                <a:srgbClr val="006B6E"/>
              </a:solidFill>
              <a:latin typeface="Myriad Pro Black Cond"/>
            </a:rPr>
            <a:t>Υψηλά επίπεδα δερματικής κάθαρσης</a:t>
          </a:r>
          <a:r>
            <a:rPr lang="el-GR" sz="2000" baseline="30000" dirty="0">
              <a:solidFill>
                <a:srgbClr val="006B6E"/>
              </a:solidFill>
              <a:latin typeface="Myriad Pro Black Cond"/>
            </a:rPr>
            <a:t>1</a:t>
          </a:r>
          <a:r>
            <a:rPr lang="el-GR" sz="2000" b="1" dirty="0">
              <a:solidFill>
                <a:srgbClr val="006B6E"/>
              </a:solidFill>
              <a:latin typeface="Myriad Pro Black Cond"/>
            </a:rPr>
            <a:t> </a:t>
          </a:r>
          <a:endParaRPr lang="el-GR" sz="2000" dirty="0">
            <a:solidFill>
              <a:srgbClr val="006B6E"/>
            </a:solidFill>
          </a:endParaRPr>
        </a:p>
      </dgm:t>
    </dgm:pt>
    <dgm:pt modelId="{633B3B73-5C6E-41AA-97C4-464A876F93CA}" type="parTrans" cxnId="{8916F175-374F-44FA-A4F6-D59A3E3D631F}">
      <dgm:prSet/>
      <dgm:spPr/>
      <dgm:t>
        <a:bodyPr/>
        <a:lstStyle/>
        <a:p>
          <a:endParaRPr lang="el-GR" sz="1600"/>
        </a:p>
      </dgm:t>
    </dgm:pt>
    <dgm:pt modelId="{39D7E6B8-86DB-474D-A2E3-4DFBE2F055D6}" type="sibTrans" cxnId="{8916F175-374F-44FA-A4F6-D59A3E3D631F}">
      <dgm:prSet/>
      <dgm:spPr/>
      <dgm:t>
        <a:bodyPr/>
        <a:lstStyle/>
        <a:p>
          <a:endParaRPr lang="el-GR" sz="1600"/>
        </a:p>
      </dgm:t>
    </dgm:pt>
    <dgm:pt modelId="{ECF09F48-F0D2-4D20-A2F9-919C4CB3317B}">
      <dgm:prSet phldrT="[Text]" custT="1"/>
      <dgm:spPr/>
      <dgm:t>
        <a:bodyPr/>
        <a:lstStyle/>
        <a:p>
          <a:pPr>
            <a:buFont typeface="Arial" panose="020B0604020202020204" pitchFamily="34" charset="0"/>
            <a:buChar char="•"/>
          </a:pPr>
          <a:r>
            <a:rPr lang="el-GR" sz="2000" b="1" dirty="0">
              <a:solidFill>
                <a:srgbClr val="006B6E"/>
              </a:solidFill>
              <a:latin typeface="Myriad Pro Black Cond"/>
            </a:rPr>
            <a:t>Ταχεία έναρξη δράσης </a:t>
          </a:r>
          <a:endParaRPr lang="el-GR" sz="2000" dirty="0">
            <a:solidFill>
              <a:srgbClr val="006B6E"/>
            </a:solidFill>
          </a:endParaRPr>
        </a:p>
      </dgm:t>
    </dgm:pt>
    <dgm:pt modelId="{31F60764-DAA1-44D3-9C68-AA81BE61D13F}" type="parTrans" cxnId="{9752701C-8B2F-450F-B6F1-E6751F38D91E}">
      <dgm:prSet/>
      <dgm:spPr/>
      <dgm:t>
        <a:bodyPr/>
        <a:lstStyle/>
        <a:p>
          <a:endParaRPr lang="el-GR" sz="1600"/>
        </a:p>
      </dgm:t>
    </dgm:pt>
    <dgm:pt modelId="{076AD3B9-074A-4102-9AD4-3CFBF7F2537A}" type="sibTrans" cxnId="{9752701C-8B2F-450F-B6F1-E6751F38D91E}">
      <dgm:prSet/>
      <dgm:spPr/>
      <dgm:t>
        <a:bodyPr/>
        <a:lstStyle/>
        <a:p>
          <a:endParaRPr lang="el-GR" sz="1600"/>
        </a:p>
      </dgm:t>
    </dgm:pt>
    <dgm:pt modelId="{42D12689-3A3C-42E8-A8AB-D013C2FDC802}">
      <dgm:prSet phldrT="[Text]" custT="1"/>
      <dgm:spPr/>
      <dgm:t>
        <a:bodyPr/>
        <a:lstStyle/>
        <a:p>
          <a:pPr>
            <a:buFont typeface="Arial" panose="020B0604020202020204" pitchFamily="34" charset="0"/>
            <a:buChar char="•"/>
          </a:pPr>
          <a:r>
            <a:rPr lang="el-GR" sz="2000" b="1" dirty="0">
              <a:solidFill>
                <a:srgbClr val="006B6E"/>
              </a:solidFill>
              <a:latin typeface="Myriad Pro Black Cond"/>
            </a:rPr>
            <a:t>Παρατεταμένη ανταπόκριση </a:t>
          </a:r>
          <a:endParaRPr lang="el-GR" sz="2000" dirty="0">
            <a:solidFill>
              <a:srgbClr val="006B6E"/>
            </a:solidFill>
          </a:endParaRPr>
        </a:p>
      </dgm:t>
    </dgm:pt>
    <dgm:pt modelId="{9E088BD9-31D7-42DF-9018-609635354A66}" type="parTrans" cxnId="{2EAEF04B-8CE6-47C7-AE97-021FE015928D}">
      <dgm:prSet/>
      <dgm:spPr/>
      <dgm:t>
        <a:bodyPr/>
        <a:lstStyle/>
        <a:p>
          <a:endParaRPr lang="el-GR" sz="1600"/>
        </a:p>
      </dgm:t>
    </dgm:pt>
    <dgm:pt modelId="{688B4EB3-E27C-4D05-9761-0E4695282CDD}" type="sibTrans" cxnId="{2EAEF04B-8CE6-47C7-AE97-021FE015928D}">
      <dgm:prSet/>
      <dgm:spPr/>
      <dgm:t>
        <a:bodyPr/>
        <a:lstStyle/>
        <a:p>
          <a:endParaRPr lang="el-GR" sz="1600"/>
        </a:p>
      </dgm:t>
    </dgm:pt>
    <dgm:pt modelId="{2A379FB6-D343-40C1-856A-58AE4736D70B}">
      <dgm:prSet custT="1"/>
      <dgm:spPr>
        <a:solidFill>
          <a:srgbClr val="96D2D2">
            <a:alpha val="90000"/>
          </a:srgbClr>
        </a:solidFill>
      </dgm:spPr>
      <dgm:t>
        <a:bodyPr/>
        <a:lstStyle/>
        <a:p>
          <a:pPr>
            <a:buNone/>
          </a:pPr>
          <a:r>
            <a:rPr lang="el-GR" sz="1400" dirty="0">
              <a:solidFill>
                <a:srgbClr val="000000"/>
              </a:solidFill>
            </a:rPr>
            <a:t>Το </a:t>
          </a:r>
          <a:r>
            <a:rPr lang="el-GR" sz="1400" b="1" dirty="0">
              <a:solidFill>
                <a:srgbClr val="000000"/>
              </a:solidFill>
            </a:rPr>
            <a:t>Kyntheum</a:t>
          </a:r>
          <a:r>
            <a:rPr lang="el-GR" sz="1400" b="1" baseline="30000" dirty="0">
              <a:solidFill>
                <a:srgbClr val="000000"/>
              </a:solidFill>
            </a:rPr>
            <a:t>® </a:t>
          </a:r>
          <a:r>
            <a:rPr lang="el-GR" sz="1400" dirty="0">
              <a:solidFill>
                <a:srgbClr val="000000"/>
              </a:solidFill>
            </a:rPr>
            <a:t>έχει ένα καινοτόμο μηχανισμό δράσης, δεσμεύοντας την </a:t>
          </a:r>
          <a:r>
            <a:rPr lang="el-GR" sz="1400" b="1" dirty="0" err="1">
              <a:solidFill>
                <a:srgbClr val="000000"/>
              </a:solidFill>
            </a:rPr>
            <a:t>υπομονάδα</a:t>
          </a:r>
          <a:r>
            <a:rPr lang="el-GR" sz="1400" b="1" dirty="0">
              <a:solidFill>
                <a:srgbClr val="000000"/>
              </a:solidFill>
            </a:rPr>
            <a:t> Α του υποδοχέα της IL-17 </a:t>
          </a:r>
          <a:r>
            <a:rPr lang="el-GR" sz="1400" dirty="0">
              <a:solidFill>
                <a:srgbClr val="000000"/>
              </a:solidFill>
            </a:rPr>
            <a:t>και αναστέλλοντας τη δράση πολλαπλών </a:t>
          </a:r>
          <a:r>
            <a:rPr lang="el-GR" sz="1400" dirty="0" err="1">
              <a:solidFill>
                <a:srgbClr val="000000"/>
              </a:solidFill>
            </a:rPr>
            <a:t>προφλεγμονωδών</a:t>
          </a:r>
          <a:r>
            <a:rPr lang="el-GR" sz="1400" dirty="0">
              <a:solidFill>
                <a:srgbClr val="000000"/>
              </a:solidFill>
            </a:rPr>
            <a:t> </a:t>
          </a:r>
          <a:r>
            <a:rPr lang="el-GR" sz="1400" dirty="0" err="1">
              <a:solidFill>
                <a:srgbClr val="000000"/>
              </a:solidFill>
            </a:rPr>
            <a:t>κυτταροκινών</a:t>
          </a:r>
          <a:r>
            <a:rPr lang="el-GR" sz="1400" dirty="0">
              <a:solidFill>
                <a:srgbClr val="000000"/>
              </a:solidFill>
            </a:rPr>
            <a:t> της οικογένειας </a:t>
          </a:r>
          <a:r>
            <a:rPr lang="el-GR" sz="1400" b="1" dirty="0">
              <a:solidFill>
                <a:srgbClr val="000000"/>
              </a:solidFill>
            </a:rPr>
            <a:t>IL-17</a:t>
          </a:r>
          <a:r>
            <a:rPr lang="el-GR" sz="1400" dirty="0">
              <a:solidFill>
                <a:srgbClr val="000000"/>
              </a:solidFill>
            </a:rPr>
            <a:t>, όπως την </a:t>
          </a:r>
          <a:r>
            <a:rPr lang="el-GR" sz="1400" b="1" dirty="0">
              <a:solidFill>
                <a:srgbClr val="000000"/>
              </a:solidFill>
            </a:rPr>
            <a:t>IL-17A</a:t>
          </a:r>
          <a:r>
            <a:rPr lang="el-GR" sz="1400" dirty="0">
              <a:solidFill>
                <a:srgbClr val="000000"/>
              </a:solidFill>
            </a:rPr>
            <a:t>, </a:t>
          </a:r>
          <a:r>
            <a:rPr lang="el-GR" sz="1400" b="1" dirty="0">
              <a:solidFill>
                <a:srgbClr val="000000"/>
              </a:solidFill>
            </a:rPr>
            <a:t>IL-17F</a:t>
          </a:r>
          <a:r>
            <a:rPr lang="el-GR" sz="1400" dirty="0">
              <a:solidFill>
                <a:srgbClr val="000000"/>
              </a:solidFill>
            </a:rPr>
            <a:t>, του </a:t>
          </a:r>
          <a:r>
            <a:rPr lang="el-GR" sz="1400" dirty="0" err="1">
              <a:solidFill>
                <a:srgbClr val="000000"/>
              </a:solidFill>
            </a:rPr>
            <a:t>ετεροδιμερούς</a:t>
          </a:r>
          <a:r>
            <a:rPr lang="el-GR" sz="1400" dirty="0">
              <a:solidFill>
                <a:srgbClr val="000000"/>
              </a:solidFill>
            </a:rPr>
            <a:t> </a:t>
          </a:r>
          <a:r>
            <a:rPr lang="el-GR" sz="1400" b="1" dirty="0">
              <a:solidFill>
                <a:srgbClr val="000000"/>
              </a:solidFill>
            </a:rPr>
            <a:t>IL-17A/F</a:t>
          </a:r>
          <a:r>
            <a:rPr lang="el-GR" sz="1400" dirty="0">
              <a:solidFill>
                <a:srgbClr val="000000"/>
              </a:solidFill>
            </a:rPr>
            <a:t>, της </a:t>
          </a:r>
          <a:r>
            <a:rPr lang="el-GR" sz="1400" b="1" dirty="0">
              <a:solidFill>
                <a:srgbClr val="000000"/>
              </a:solidFill>
            </a:rPr>
            <a:t>IL-17C </a:t>
          </a:r>
          <a:r>
            <a:rPr lang="el-GR" sz="1400" dirty="0">
              <a:solidFill>
                <a:srgbClr val="000000"/>
              </a:solidFill>
            </a:rPr>
            <a:t>και της </a:t>
          </a:r>
          <a:r>
            <a:rPr lang="el-GR" sz="1400" b="1" dirty="0">
              <a:solidFill>
                <a:srgbClr val="000000"/>
              </a:solidFill>
            </a:rPr>
            <a:t>IL-E(25)</a:t>
          </a:r>
          <a:r>
            <a:rPr lang="el-GR" sz="1400" dirty="0">
              <a:solidFill>
                <a:srgbClr val="000000"/>
              </a:solidFill>
            </a:rPr>
            <a:t>, με αποτέλεσμα την αναστολή της φλεγμονής και των κλινικών συμπτωμάτων που σχετίζονται με την ψωρίαση. </a:t>
          </a:r>
          <a:endParaRPr lang="el-GR" sz="1400" dirty="0"/>
        </a:p>
      </dgm:t>
    </dgm:pt>
    <dgm:pt modelId="{AEDD078C-57FD-4714-8CBC-BA9FBF3C583A}" type="parTrans" cxnId="{B143750B-111C-42AB-99FA-4C4F165D9800}">
      <dgm:prSet/>
      <dgm:spPr/>
      <dgm:t>
        <a:bodyPr/>
        <a:lstStyle/>
        <a:p>
          <a:endParaRPr lang="el-GR" sz="1600"/>
        </a:p>
      </dgm:t>
    </dgm:pt>
    <dgm:pt modelId="{FA5DBE8C-9754-4586-B969-04A50BDC1808}" type="sibTrans" cxnId="{B143750B-111C-42AB-99FA-4C4F165D9800}">
      <dgm:prSet/>
      <dgm:spPr/>
      <dgm:t>
        <a:bodyPr/>
        <a:lstStyle/>
        <a:p>
          <a:endParaRPr lang="el-GR" sz="1600"/>
        </a:p>
      </dgm:t>
    </dgm:pt>
    <dgm:pt modelId="{0913B183-AB7A-4AD7-B77B-32195826C519}">
      <dgm:prSet custT="1"/>
      <dgm:spPr>
        <a:solidFill>
          <a:srgbClr val="96D2D2">
            <a:alpha val="90000"/>
          </a:srgbClr>
        </a:solidFill>
      </dgm:spPr>
      <dgm:t>
        <a:bodyPr/>
        <a:lstStyle/>
        <a:p>
          <a:pPr>
            <a:buNone/>
          </a:pPr>
          <a:r>
            <a:rPr lang="el-GR" sz="1400"/>
            <a:t>Με το </a:t>
          </a:r>
          <a:r>
            <a:rPr lang="el-GR" sz="1400" b="1"/>
            <a:t>Kyntheum® διπλάσιος αριθμός ασθενών επιτυγχάνει PASI 100 </a:t>
          </a:r>
          <a:r>
            <a:rPr lang="el-GR" sz="1400"/>
            <a:t>τη 12η εβδομάδα συγκριτικά με το ustekinumab (</a:t>
          </a:r>
          <a:r>
            <a:rPr lang="el-GR" sz="1400" b="1"/>
            <a:t>44% </a:t>
          </a:r>
          <a:r>
            <a:rPr lang="el-GR" sz="1400"/>
            <a:t>vs 22% αντιστοίχως) </a:t>
          </a:r>
          <a:r>
            <a:rPr lang="el-GR" sz="1400" b="1"/>
            <a:t>με 56% </a:t>
          </a:r>
          <a:r>
            <a:rPr lang="el-GR" sz="1400"/>
            <a:t>των ασθενών να επιτυγχάνει </a:t>
          </a:r>
          <a:r>
            <a:rPr lang="el-GR" sz="1400" b="1"/>
            <a:t>PASI 100 </a:t>
          </a:r>
          <a:r>
            <a:rPr lang="el-GR" sz="1400"/>
            <a:t>την </a:t>
          </a:r>
          <a:r>
            <a:rPr lang="el-GR" sz="1400" b="1"/>
            <a:t>52 εβδομάδα</a:t>
          </a:r>
          <a:r>
            <a:rPr lang="el-GR" sz="1400" baseline="30000"/>
            <a:t>2</a:t>
          </a:r>
          <a:r>
            <a:rPr lang="el-GR" sz="1400"/>
            <a:t> </a:t>
          </a:r>
        </a:p>
      </dgm:t>
    </dgm:pt>
    <dgm:pt modelId="{EBF1ABF6-5FF0-4256-BDC8-17620D205F8A}" type="parTrans" cxnId="{BDB89B93-4D25-4FEA-B279-99A1E556BB6F}">
      <dgm:prSet/>
      <dgm:spPr/>
      <dgm:t>
        <a:bodyPr/>
        <a:lstStyle/>
        <a:p>
          <a:endParaRPr lang="el-GR"/>
        </a:p>
      </dgm:t>
    </dgm:pt>
    <dgm:pt modelId="{1A2DA13D-2CC5-4DB7-9A54-DD6EC2CBE432}" type="sibTrans" cxnId="{BDB89B93-4D25-4FEA-B279-99A1E556BB6F}">
      <dgm:prSet/>
      <dgm:spPr/>
      <dgm:t>
        <a:bodyPr/>
        <a:lstStyle/>
        <a:p>
          <a:endParaRPr lang="el-GR"/>
        </a:p>
      </dgm:t>
    </dgm:pt>
    <dgm:pt modelId="{3F69B718-50BA-4D92-A42F-ACF0E909E336}">
      <dgm:prSet custT="1"/>
      <dgm:spPr>
        <a:solidFill>
          <a:srgbClr val="96D2D2">
            <a:alpha val="90000"/>
          </a:srgbClr>
        </a:solidFill>
      </dgm:spPr>
      <dgm:t>
        <a:bodyPr/>
        <a:lstStyle/>
        <a:p>
          <a:pPr>
            <a:buNone/>
          </a:pPr>
          <a:r>
            <a:rPr lang="el-GR" sz="1400" dirty="0">
              <a:latin typeface="Myriad Pro SemiCond"/>
            </a:rPr>
            <a:t>Με το </a:t>
          </a:r>
          <a:r>
            <a:rPr lang="el-GR" sz="1400" b="1" dirty="0">
              <a:latin typeface="Myriad Pro SemiCond"/>
            </a:rPr>
            <a:t>Kyntheum® </a:t>
          </a:r>
          <a:r>
            <a:rPr lang="el-GR" sz="1400" dirty="0">
              <a:latin typeface="Myriad Pro SemiCond"/>
            </a:rPr>
            <a:t>επιτυγχάνεται η </a:t>
          </a:r>
          <a:r>
            <a:rPr lang="el-GR" sz="1400" b="1" dirty="0">
              <a:latin typeface="Myriad Pro SemiCond"/>
            </a:rPr>
            <a:t>ταχύτερη έναρξη δράσης </a:t>
          </a:r>
          <a:r>
            <a:rPr lang="el-GR" sz="1400" dirty="0">
              <a:latin typeface="Myriad Pro SemiCond"/>
            </a:rPr>
            <a:t>με </a:t>
          </a:r>
          <a:r>
            <a:rPr lang="el-GR" sz="1400" b="1" dirty="0">
              <a:latin typeface="Myriad Pro SemiCond"/>
            </a:rPr>
            <a:t>1 στους 4 ασθενείς να πετυχαίνουν </a:t>
          </a:r>
          <a:r>
            <a:rPr lang="el-GR" sz="1400" dirty="0">
              <a:latin typeface="Myriad Pro SemiCond"/>
            </a:rPr>
            <a:t>εμφανή αποτελέσματα </a:t>
          </a:r>
          <a:r>
            <a:rPr lang="el-GR" sz="1400" b="1" dirty="0">
              <a:latin typeface="Myriad Pro SemiCond"/>
            </a:rPr>
            <a:t>PASI 75 </a:t>
          </a:r>
          <a:r>
            <a:rPr lang="el-GR" sz="1400" dirty="0">
              <a:latin typeface="Myriad Pro SemiCond"/>
            </a:rPr>
            <a:t>από τη 2η εβδομάδα</a:t>
          </a:r>
          <a:r>
            <a:rPr lang="el-GR" sz="1400" baseline="30000" dirty="0">
              <a:latin typeface="Myriad Pro SemiCond"/>
            </a:rPr>
            <a:t>3 </a:t>
          </a:r>
          <a:r>
            <a:rPr lang="el-GR" sz="1400" dirty="0">
              <a:latin typeface="Myriad Pro SemiCond"/>
            </a:rPr>
            <a:t> , ενώ σε 6,9 εβδομάδες το 25% των ασθενών επιτυγχάνεται πλήρης δερματική κάθαρση </a:t>
          </a:r>
          <a:r>
            <a:rPr lang="en-US" sz="1400" b="1" dirty="0">
              <a:latin typeface="Myriad Pro SemiCond"/>
            </a:rPr>
            <a:t>PASI 100</a:t>
          </a:r>
          <a:endParaRPr lang="el-GR" sz="1400" dirty="0"/>
        </a:p>
      </dgm:t>
    </dgm:pt>
    <dgm:pt modelId="{872A0A7E-6ED3-4F79-8093-EA8C71FAEF96}" type="parTrans" cxnId="{8F002B68-1FCA-44FA-8382-07AEA09C4C40}">
      <dgm:prSet/>
      <dgm:spPr/>
      <dgm:t>
        <a:bodyPr/>
        <a:lstStyle/>
        <a:p>
          <a:endParaRPr lang="el-GR"/>
        </a:p>
      </dgm:t>
    </dgm:pt>
    <dgm:pt modelId="{0B392C3C-7B61-4FC1-ACD1-8DEFB63F3B77}" type="sibTrans" cxnId="{8F002B68-1FCA-44FA-8382-07AEA09C4C40}">
      <dgm:prSet/>
      <dgm:spPr/>
      <dgm:t>
        <a:bodyPr/>
        <a:lstStyle/>
        <a:p>
          <a:endParaRPr lang="el-GR"/>
        </a:p>
      </dgm:t>
    </dgm:pt>
    <dgm:pt modelId="{67EC076B-E518-4B49-9236-B26FDE879224}">
      <dgm:prSet custT="1"/>
      <dgm:spPr>
        <a:solidFill>
          <a:srgbClr val="96D2D2">
            <a:alpha val="90000"/>
          </a:srgbClr>
        </a:solidFill>
      </dgm:spPr>
      <dgm:t>
        <a:bodyPr/>
        <a:lstStyle/>
        <a:p>
          <a:pPr>
            <a:buFont typeface="Wingdings" panose="05000000000000000000" pitchFamily="2" charset="2"/>
            <a:buNone/>
          </a:pPr>
          <a:r>
            <a:rPr lang="el-GR" sz="1400" b="1">
              <a:latin typeface="Myriad Pro SemiCond"/>
            </a:rPr>
            <a:t>2 </a:t>
          </a:r>
          <a:r>
            <a:rPr lang="el-GR" sz="1400">
              <a:latin typeface="Myriad Pro SemiCond"/>
            </a:rPr>
            <a:t>χρόνια μετά την έναρξη θεραπείας με </a:t>
          </a:r>
          <a:r>
            <a:rPr lang="el-GR" sz="1400" b="1">
              <a:latin typeface="Myriad Pro SemiCond"/>
            </a:rPr>
            <a:t>Kyntheum® </a:t>
          </a:r>
          <a:r>
            <a:rPr lang="el-GR" sz="1400">
              <a:latin typeface="Myriad Pro SemiCond"/>
            </a:rPr>
            <a:t>πάνω από </a:t>
          </a:r>
          <a:r>
            <a:rPr lang="el-GR" sz="1400" b="1">
              <a:latin typeface="Myriad Pro SemiCond"/>
            </a:rPr>
            <a:t>60% </a:t>
          </a:r>
          <a:r>
            <a:rPr lang="el-GR" sz="1400">
              <a:latin typeface="Myriad Pro SemiCond"/>
            </a:rPr>
            <a:t>των ασθενών επιτυγχάνει </a:t>
          </a:r>
          <a:r>
            <a:rPr lang="el-GR" sz="1400" b="1">
              <a:latin typeface="Myriad Pro SemiCond"/>
            </a:rPr>
            <a:t>PASI 100</a:t>
          </a:r>
          <a:r>
            <a:rPr lang="el-GR" sz="1400" baseline="30000">
              <a:latin typeface="Myriad Pro SemiCond"/>
            </a:rPr>
            <a:t>4</a:t>
          </a:r>
          <a:r>
            <a:rPr lang="el-GR" sz="1400">
              <a:latin typeface="Myriad Pro SemiCond"/>
            </a:rPr>
            <a:t> </a:t>
          </a:r>
          <a:endParaRPr lang="el-GR" sz="1400"/>
        </a:p>
      </dgm:t>
    </dgm:pt>
    <dgm:pt modelId="{9C0EB181-43A0-476A-9347-D70B21ADDCC0}" type="parTrans" cxnId="{AE4D044A-6BD7-4D23-A7E3-C4A685B874A1}">
      <dgm:prSet/>
      <dgm:spPr/>
      <dgm:t>
        <a:bodyPr/>
        <a:lstStyle/>
        <a:p>
          <a:endParaRPr lang="el-GR"/>
        </a:p>
      </dgm:t>
    </dgm:pt>
    <dgm:pt modelId="{8604F641-D9FD-4DF4-9008-7F4B2BEF61F6}" type="sibTrans" cxnId="{AE4D044A-6BD7-4D23-A7E3-C4A685B874A1}">
      <dgm:prSet/>
      <dgm:spPr/>
      <dgm:t>
        <a:bodyPr/>
        <a:lstStyle/>
        <a:p>
          <a:endParaRPr lang="el-GR"/>
        </a:p>
      </dgm:t>
    </dgm:pt>
    <dgm:pt modelId="{EBA8C3A7-63BC-4E2F-B8B7-B4E63B68195F}">
      <dgm:prSet custT="1"/>
      <dgm:spPr>
        <a:solidFill>
          <a:srgbClr val="96D2D2">
            <a:alpha val="90000"/>
          </a:srgbClr>
        </a:solidFill>
      </dgm:spPr>
      <dgm:t>
        <a:bodyPr/>
        <a:lstStyle/>
        <a:p>
          <a:pPr>
            <a:buNone/>
          </a:pPr>
          <a:r>
            <a:rPr lang="el-GR" sz="1400" b="1">
              <a:solidFill>
                <a:srgbClr val="000000"/>
              </a:solidFill>
              <a:latin typeface="Myriad Pro SemiCond"/>
            </a:rPr>
            <a:t>5 </a:t>
          </a:r>
          <a:r>
            <a:rPr lang="el-GR" sz="1400">
              <a:solidFill>
                <a:srgbClr val="000000"/>
              </a:solidFill>
              <a:latin typeface="Myriad Pro SemiCond"/>
            </a:rPr>
            <a:t>χρόνια μετά την έναρξη θεραπείας με </a:t>
          </a:r>
          <a:r>
            <a:rPr lang="el-GR" sz="1400" b="1">
              <a:solidFill>
                <a:srgbClr val="000000"/>
              </a:solidFill>
              <a:latin typeface="Myriad Pro SemiCond"/>
            </a:rPr>
            <a:t>Kyntheum® ~60% </a:t>
          </a:r>
          <a:r>
            <a:rPr lang="el-GR" sz="1400">
              <a:solidFill>
                <a:srgbClr val="000000"/>
              </a:solidFill>
              <a:latin typeface="Myriad Pro SemiCond"/>
            </a:rPr>
            <a:t>των ασθενών επιτυγχάνει </a:t>
          </a:r>
          <a:r>
            <a:rPr lang="el-GR" sz="1400" b="1">
              <a:solidFill>
                <a:srgbClr val="000000"/>
              </a:solidFill>
              <a:latin typeface="Myriad Pro SemiCond"/>
            </a:rPr>
            <a:t>PASI 100</a:t>
          </a:r>
          <a:r>
            <a:rPr lang="el-GR" sz="1400" baseline="30000">
              <a:solidFill>
                <a:srgbClr val="000000"/>
              </a:solidFill>
              <a:latin typeface="Myriad Pro SemiCond"/>
            </a:rPr>
            <a:t>8</a:t>
          </a:r>
          <a:r>
            <a:rPr lang="el-GR" sz="1400">
              <a:solidFill>
                <a:srgbClr val="000000"/>
              </a:solidFill>
              <a:latin typeface="Myriad Pro SemiCond"/>
            </a:rPr>
            <a:t> </a:t>
          </a:r>
          <a:endParaRPr lang="el-GR" sz="1400" dirty="0">
            <a:solidFill>
              <a:srgbClr val="000000"/>
            </a:solidFill>
            <a:latin typeface="Myriad Pro SemiCond"/>
          </a:endParaRPr>
        </a:p>
      </dgm:t>
    </dgm:pt>
    <dgm:pt modelId="{2736091C-45C3-4B92-9DA6-F7C7DABA7176}" type="parTrans" cxnId="{A21C70A4-0161-4A15-93E8-4FD1499690D1}">
      <dgm:prSet/>
      <dgm:spPr/>
      <dgm:t>
        <a:bodyPr/>
        <a:lstStyle/>
        <a:p>
          <a:endParaRPr lang="el-GR"/>
        </a:p>
      </dgm:t>
    </dgm:pt>
    <dgm:pt modelId="{FF048E19-804A-476F-9FB5-CDCB6CC12CCB}" type="sibTrans" cxnId="{A21C70A4-0161-4A15-93E8-4FD1499690D1}">
      <dgm:prSet/>
      <dgm:spPr/>
      <dgm:t>
        <a:bodyPr/>
        <a:lstStyle/>
        <a:p>
          <a:endParaRPr lang="el-GR"/>
        </a:p>
      </dgm:t>
    </dgm:pt>
    <dgm:pt modelId="{825A525F-F6F1-4598-8491-8670A0756D6E}" type="pres">
      <dgm:prSet presAssocID="{30F0282A-57C5-4D42-B9C6-AA5D253F1196}" presName="linear" presStyleCnt="0">
        <dgm:presLayoutVars>
          <dgm:dir/>
          <dgm:animLvl val="lvl"/>
          <dgm:resizeHandles val="exact"/>
        </dgm:presLayoutVars>
      </dgm:prSet>
      <dgm:spPr/>
    </dgm:pt>
    <dgm:pt modelId="{F658CA2A-3FF3-41AC-9158-7B6290FC2A83}" type="pres">
      <dgm:prSet presAssocID="{5957EFFF-81D9-4B74-BA61-DD8FD5062072}" presName="parentLin" presStyleCnt="0"/>
      <dgm:spPr/>
    </dgm:pt>
    <dgm:pt modelId="{C32EF8AC-0EE1-4FE3-ABFC-79B7B6B0A154}" type="pres">
      <dgm:prSet presAssocID="{5957EFFF-81D9-4B74-BA61-DD8FD5062072}" presName="parentLeftMargin" presStyleLbl="node1" presStyleIdx="0" presStyleCnt="4"/>
      <dgm:spPr/>
    </dgm:pt>
    <dgm:pt modelId="{2E206F8B-6FEE-46D0-B3AD-7CE420FE762B}" type="pres">
      <dgm:prSet presAssocID="{5957EFFF-81D9-4B74-BA61-DD8FD5062072}" presName="parentText" presStyleLbl="node1" presStyleIdx="0" presStyleCnt="4">
        <dgm:presLayoutVars>
          <dgm:chMax val="0"/>
          <dgm:bulletEnabled val="1"/>
        </dgm:presLayoutVars>
      </dgm:prSet>
      <dgm:spPr/>
    </dgm:pt>
    <dgm:pt modelId="{0DE03880-8F9C-4F20-B347-1E9929EE6D12}" type="pres">
      <dgm:prSet presAssocID="{5957EFFF-81D9-4B74-BA61-DD8FD5062072}" presName="negativeSpace" presStyleCnt="0"/>
      <dgm:spPr/>
    </dgm:pt>
    <dgm:pt modelId="{7697F898-2C29-4B05-ACF2-8A89E09FB260}" type="pres">
      <dgm:prSet presAssocID="{5957EFFF-81D9-4B74-BA61-DD8FD5062072}" presName="childText" presStyleLbl="conFgAcc1" presStyleIdx="0" presStyleCnt="4">
        <dgm:presLayoutVars>
          <dgm:bulletEnabled val="1"/>
        </dgm:presLayoutVars>
      </dgm:prSet>
      <dgm:spPr/>
    </dgm:pt>
    <dgm:pt modelId="{E144A025-F497-492A-BB5D-4B120B9B580B}" type="pres">
      <dgm:prSet presAssocID="{12745807-5734-457A-A033-21575A78D791}" presName="spaceBetweenRectangles" presStyleCnt="0"/>
      <dgm:spPr/>
    </dgm:pt>
    <dgm:pt modelId="{FEF68583-74E9-4D3E-8557-31F69EF57ADF}" type="pres">
      <dgm:prSet presAssocID="{1080D60A-D360-4606-B700-7D02C76F2863}" presName="parentLin" presStyleCnt="0"/>
      <dgm:spPr/>
    </dgm:pt>
    <dgm:pt modelId="{AE27F855-F5FC-4DD8-BEA6-E09CB4F987EB}" type="pres">
      <dgm:prSet presAssocID="{1080D60A-D360-4606-B700-7D02C76F2863}" presName="parentLeftMargin" presStyleLbl="node1" presStyleIdx="0" presStyleCnt="4"/>
      <dgm:spPr/>
    </dgm:pt>
    <dgm:pt modelId="{A321A67B-5BC9-48E5-B279-2B7A487A3638}" type="pres">
      <dgm:prSet presAssocID="{1080D60A-D360-4606-B700-7D02C76F2863}" presName="parentText" presStyleLbl="node1" presStyleIdx="1" presStyleCnt="4">
        <dgm:presLayoutVars>
          <dgm:chMax val="0"/>
          <dgm:bulletEnabled val="1"/>
        </dgm:presLayoutVars>
      </dgm:prSet>
      <dgm:spPr/>
    </dgm:pt>
    <dgm:pt modelId="{667BA048-1DD0-4549-B21A-FF216DFCDD55}" type="pres">
      <dgm:prSet presAssocID="{1080D60A-D360-4606-B700-7D02C76F2863}" presName="negativeSpace" presStyleCnt="0"/>
      <dgm:spPr/>
    </dgm:pt>
    <dgm:pt modelId="{3972CB13-E7E2-46F4-99A1-08E18A209CC3}" type="pres">
      <dgm:prSet presAssocID="{1080D60A-D360-4606-B700-7D02C76F2863}" presName="childText" presStyleLbl="conFgAcc1" presStyleIdx="1" presStyleCnt="4">
        <dgm:presLayoutVars>
          <dgm:bulletEnabled val="1"/>
        </dgm:presLayoutVars>
      </dgm:prSet>
      <dgm:spPr/>
    </dgm:pt>
    <dgm:pt modelId="{15D01837-2706-4372-9E8C-93338AF2C46C}" type="pres">
      <dgm:prSet presAssocID="{39D7E6B8-86DB-474D-A2E3-4DFBE2F055D6}" presName="spaceBetweenRectangles" presStyleCnt="0"/>
      <dgm:spPr/>
    </dgm:pt>
    <dgm:pt modelId="{4F009DEF-A0CB-40D2-B53C-31DC4275AE04}" type="pres">
      <dgm:prSet presAssocID="{ECF09F48-F0D2-4D20-A2F9-919C4CB3317B}" presName="parentLin" presStyleCnt="0"/>
      <dgm:spPr/>
    </dgm:pt>
    <dgm:pt modelId="{C8BACD5E-8FF8-435C-A8F0-40615F2A49A9}" type="pres">
      <dgm:prSet presAssocID="{ECF09F48-F0D2-4D20-A2F9-919C4CB3317B}" presName="parentLeftMargin" presStyleLbl="node1" presStyleIdx="1" presStyleCnt="4"/>
      <dgm:spPr/>
    </dgm:pt>
    <dgm:pt modelId="{DC6EF2EF-F750-45B0-A0AE-FE506DD15DB7}" type="pres">
      <dgm:prSet presAssocID="{ECF09F48-F0D2-4D20-A2F9-919C4CB3317B}" presName="parentText" presStyleLbl="node1" presStyleIdx="2" presStyleCnt="4">
        <dgm:presLayoutVars>
          <dgm:chMax val="0"/>
          <dgm:bulletEnabled val="1"/>
        </dgm:presLayoutVars>
      </dgm:prSet>
      <dgm:spPr/>
    </dgm:pt>
    <dgm:pt modelId="{9BCA10B3-B253-49F5-92E4-3FFA87841C68}" type="pres">
      <dgm:prSet presAssocID="{ECF09F48-F0D2-4D20-A2F9-919C4CB3317B}" presName="negativeSpace" presStyleCnt="0"/>
      <dgm:spPr/>
    </dgm:pt>
    <dgm:pt modelId="{9F3FA5E8-E52A-4E04-A3A2-EE599CDCBA1E}" type="pres">
      <dgm:prSet presAssocID="{ECF09F48-F0D2-4D20-A2F9-919C4CB3317B}" presName="childText" presStyleLbl="conFgAcc1" presStyleIdx="2" presStyleCnt="4">
        <dgm:presLayoutVars>
          <dgm:bulletEnabled val="1"/>
        </dgm:presLayoutVars>
      </dgm:prSet>
      <dgm:spPr/>
    </dgm:pt>
    <dgm:pt modelId="{2F78A390-D89F-4E7E-B02A-D6DC89D99A98}" type="pres">
      <dgm:prSet presAssocID="{076AD3B9-074A-4102-9AD4-3CFBF7F2537A}" presName="spaceBetweenRectangles" presStyleCnt="0"/>
      <dgm:spPr/>
    </dgm:pt>
    <dgm:pt modelId="{96744423-365B-4EBD-90A5-C2779AC22B34}" type="pres">
      <dgm:prSet presAssocID="{42D12689-3A3C-42E8-A8AB-D013C2FDC802}" presName="parentLin" presStyleCnt="0"/>
      <dgm:spPr/>
    </dgm:pt>
    <dgm:pt modelId="{79EEBBF0-290F-4798-97C9-DE059396FFE2}" type="pres">
      <dgm:prSet presAssocID="{42D12689-3A3C-42E8-A8AB-D013C2FDC802}" presName="parentLeftMargin" presStyleLbl="node1" presStyleIdx="2" presStyleCnt="4"/>
      <dgm:spPr/>
    </dgm:pt>
    <dgm:pt modelId="{A1BF1855-2FAB-45DE-A977-1CD202C21CF6}" type="pres">
      <dgm:prSet presAssocID="{42D12689-3A3C-42E8-A8AB-D013C2FDC802}" presName="parentText" presStyleLbl="node1" presStyleIdx="3" presStyleCnt="4">
        <dgm:presLayoutVars>
          <dgm:chMax val="0"/>
          <dgm:bulletEnabled val="1"/>
        </dgm:presLayoutVars>
      </dgm:prSet>
      <dgm:spPr/>
    </dgm:pt>
    <dgm:pt modelId="{EFC5D4B7-D188-40A4-9987-2B4E3CEEF29D}" type="pres">
      <dgm:prSet presAssocID="{42D12689-3A3C-42E8-A8AB-D013C2FDC802}" presName="negativeSpace" presStyleCnt="0"/>
      <dgm:spPr/>
    </dgm:pt>
    <dgm:pt modelId="{D711DFEB-5DC0-4BAA-BA9B-AD51ECAD26F6}" type="pres">
      <dgm:prSet presAssocID="{42D12689-3A3C-42E8-A8AB-D013C2FDC802}" presName="childText" presStyleLbl="conFgAcc1" presStyleIdx="3" presStyleCnt="4">
        <dgm:presLayoutVars>
          <dgm:bulletEnabled val="1"/>
        </dgm:presLayoutVars>
      </dgm:prSet>
      <dgm:spPr/>
    </dgm:pt>
  </dgm:ptLst>
  <dgm:cxnLst>
    <dgm:cxn modelId="{B143750B-111C-42AB-99FA-4C4F165D9800}" srcId="{5957EFFF-81D9-4B74-BA61-DD8FD5062072}" destId="{2A379FB6-D343-40C1-856A-58AE4736D70B}" srcOrd="0" destOrd="0" parTransId="{AEDD078C-57FD-4714-8CBC-BA9FBF3C583A}" sibTransId="{FA5DBE8C-9754-4586-B969-04A50BDC1808}"/>
    <dgm:cxn modelId="{6B12690E-B87A-4270-B4C0-1DB3F222BB26}" type="presOf" srcId="{0913B183-AB7A-4AD7-B77B-32195826C519}" destId="{3972CB13-E7E2-46F4-99A1-08E18A209CC3}" srcOrd="0" destOrd="0" presId="urn:microsoft.com/office/officeart/2005/8/layout/list1"/>
    <dgm:cxn modelId="{F6B20F11-086C-4B10-90A6-DBA77E942060}" srcId="{30F0282A-57C5-4D42-B9C6-AA5D253F1196}" destId="{5957EFFF-81D9-4B74-BA61-DD8FD5062072}" srcOrd="0" destOrd="0" parTransId="{C5474B44-72DF-4485-AD8D-8DAC67F6E3D5}" sibTransId="{12745807-5734-457A-A033-21575A78D791}"/>
    <dgm:cxn modelId="{9752701C-8B2F-450F-B6F1-E6751F38D91E}" srcId="{30F0282A-57C5-4D42-B9C6-AA5D253F1196}" destId="{ECF09F48-F0D2-4D20-A2F9-919C4CB3317B}" srcOrd="2" destOrd="0" parTransId="{31F60764-DAA1-44D3-9C68-AA81BE61D13F}" sibTransId="{076AD3B9-074A-4102-9AD4-3CFBF7F2537A}"/>
    <dgm:cxn modelId="{E8FDE15E-A362-453E-A4F9-BA8ED992AE05}" type="presOf" srcId="{ECF09F48-F0D2-4D20-A2F9-919C4CB3317B}" destId="{DC6EF2EF-F750-45B0-A0AE-FE506DD15DB7}" srcOrd="1" destOrd="0" presId="urn:microsoft.com/office/officeart/2005/8/layout/list1"/>
    <dgm:cxn modelId="{C66DAA44-93E7-458E-87CE-702B8AA81405}" type="presOf" srcId="{42D12689-3A3C-42E8-A8AB-D013C2FDC802}" destId="{79EEBBF0-290F-4798-97C9-DE059396FFE2}" srcOrd="0" destOrd="0" presId="urn:microsoft.com/office/officeart/2005/8/layout/list1"/>
    <dgm:cxn modelId="{64A17B46-C67E-4003-AB16-15CB433A574B}" type="presOf" srcId="{67EC076B-E518-4B49-9236-B26FDE879224}" destId="{D711DFEB-5DC0-4BAA-BA9B-AD51ECAD26F6}" srcOrd="0" destOrd="0" presId="urn:microsoft.com/office/officeart/2005/8/layout/list1"/>
    <dgm:cxn modelId="{4CED1468-15B9-4DC3-B587-E937C1FE0CD2}" type="presOf" srcId="{2A379FB6-D343-40C1-856A-58AE4736D70B}" destId="{7697F898-2C29-4B05-ACF2-8A89E09FB260}" srcOrd="0" destOrd="0" presId="urn:microsoft.com/office/officeart/2005/8/layout/list1"/>
    <dgm:cxn modelId="{8F002B68-1FCA-44FA-8382-07AEA09C4C40}" srcId="{ECF09F48-F0D2-4D20-A2F9-919C4CB3317B}" destId="{3F69B718-50BA-4D92-A42F-ACF0E909E336}" srcOrd="0" destOrd="0" parTransId="{872A0A7E-6ED3-4F79-8093-EA8C71FAEF96}" sibTransId="{0B392C3C-7B61-4FC1-ACD1-8DEFB63F3B77}"/>
    <dgm:cxn modelId="{AE4D044A-6BD7-4D23-A7E3-C4A685B874A1}" srcId="{42D12689-3A3C-42E8-A8AB-D013C2FDC802}" destId="{67EC076B-E518-4B49-9236-B26FDE879224}" srcOrd="0" destOrd="0" parTransId="{9C0EB181-43A0-476A-9347-D70B21ADDCC0}" sibTransId="{8604F641-D9FD-4DF4-9008-7F4B2BEF61F6}"/>
    <dgm:cxn modelId="{2EAEF04B-8CE6-47C7-AE97-021FE015928D}" srcId="{30F0282A-57C5-4D42-B9C6-AA5D253F1196}" destId="{42D12689-3A3C-42E8-A8AB-D013C2FDC802}" srcOrd="3" destOrd="0" parTransId="{9E088BD9-31D7-42DF-9018-609635354A66}" sibTransId="{688B4EB3-E27C-4D05-9761-0E4695282CDD}"/>
    <dgm:cxn modelId="{01C8B052-E7E6-4C19-9FDC-AAE2797C3401}" type="presOf" srcId="{ECF09F48-F0D2-4D20-A2F9-919C4CB3317B}" destId="{C8BACD5E-8FF8-435C-A8F0-40615F2A49A9}" srcOrd="0" destOrd="0" presId="urn:microsoft.com/office/officeart/2005/8/layout/list1"/>
    <dgm:cxn modelId="{8916F175-374F-44FA-A4F6-D59A3E3D631F}" srcId="{30F0282A-57C5-4D42-B9C6-AA5D253F1196}" destId="{1080D60A-D360-4606-B700-7D02C76F2863}" srcOrd="1" destOrd="0" parTransId="{633B3B73-5C6E-41AA-97C4-464A876F93CA}" sibTransId="{39D7E6B8-86DB-474D-A2E3-4DFBE2F055D6}"/>
    <dgm:cxn modelId="{D52CBF7A-8BD4-44E6-AACA-F128736A44B9}" type="presOf" srcId="{42D12689-3A3C-42E8-A8AB-D013C2FDC802}" destId="{A1BF1855-2FAB-45DE-A977-1CD202C21CF6}" srcOrd="1" destOrd="0" presId="urn:microsoft.com/office/officeart/2005/8/layout/list1"/>
    <dgm:cxn modelId="{BDB89B93-4D25-4FEA-B279-99A1E556BB6F}" srcId="{1080D60A-D360-4606-B700-7D02C76F2863}" destId="{0913B183-AB7A-4AD7-B77B-32195826C519}" srcOrd="0" destOrd="0" parTransId="{EBF1ABF6-5FF0-4256-BDC8-17620D205F8A}" sibTransId="{1A2DA13D-2CC5-4DB7-9A54-DD6EC2CBE432}"/>
    <dgm:cxn modelId="{2A3B6B98-8316-4A07-87CE-10C61ECD478F}" type="presOf" srcId="{EBA8C3A7-63BC-4E2F-B8B7-B4E63B68195F}" destId="{D711DFEB-5DC0-4BAA-BA9B-AD51ECAD26F6}" srcOrd="0" destOrd="1" presId="urn:microsoft.com/office/officeart/2005/8/layout/list1"/>
    <dgm:cxn modelId="{DFB3B398-54EB-4BEE-AFF0-E1CAEF723877}" type="presOf" srcId="{1080D60A-D360-4606-B700-7D02C76F2863}" destId="{A321A67B-5BC9-48E5-B279-2B7A487A3638}" srcOrd="1" destOrd="0" presId="urn:microsoft.com/office/officeart/2005/8/layout/list1"/>
    <dgm:cxn modelId="{A21C70A4-0161-4A15-93E8-4FD1499690D1}" srcId="{42D12689-3A3C-42E8-A8AB-D013C2FDC802}" destId="{EBA8C3A7-63BC-4E2F-B8B7-B4E63B68195F}" srcOrd="1" destOrd="0" parTransId="{2736091C-45C3-4B92-9DA6-F7C7DABA7176}" sibTransId="{FF048E19-804A-476F-9FB5-CDCB6CC12CCB}"/>
    <dgm:cxn modelId="{7C12F0AA-4D52-4B0B-99A6-B475403DC69F}" type="presOf" srcId="{5957EFFF-81D9-4B74-BA61-DD8FD5062072}" destId="{C32EF8AC-0EE1-4FE3-ABFC-79B7B6B0A154}" srcOrd="0" destOrd="0" presId="urn:microsoft.com/office/officeart/2005/8/layout/list1"/>
    <dgm:cxn modelId="{97B14FB8-C42A-429D-B994-BC616CCC73EA}" type="presOf" srcId="{1080D60A-D360-4606-B700-7D02C76F2863}" destId="{AE27F855-F5FC-4DD8-BEA6-E09CB4F987EB}" srcOrd="0" destOrd="0" presId="urn:microsoft.com/office/officeart/2005/8/layout/list1"/>
    <dgm:cxn modelId="{685593BC-03B6-4876-8454-2FB79760F399}" type="presOf" srcId="{5957EFFF-81D9-4B74-BA61-DD8FD5062072}" destId="{2E206F8B-6FEE-46D0-B3AD-7CE420FE762B}" srcOrd="1" destOrd="0" presId="urn:microsoft.com/office/officeart/2005/8/layout/list1"/>
    <dgm:cxn modelId="{7D1163C6-98CE-4801-B3BC-A91C992BD74E}" type="presOf" srcId="{30F0282A-57C5-4D42-B9C6-AA5D253F1196}" destId="{825A525F-F6F1-4598-8491-8670A0756D6E}" srcOrd="0" destOrd="0" presId="urn:microsoft.com/office/officeart/2005/8/layout/list1"/>
    <dgm:cxn modelId="{6F5639E3-ACC8-4EAE-8D06-F6336547A5B9}" type="presOf" srcId="{3F69B718-50BA-4D92-A42F-ACF0E909E336}" destId="{9F3FA5E8-E52A-4E04-A3A2-EE599CDCBA1E}" srcOrd="0" destOrd="0" presId="urn:microsoft.com/office/officeart/2005/8/layout/list1"/>
    <dgm:cxn modelId="{029D20F5-6E98-4FBB-8C77-569030E20250}" type="presParOf" srcId="{825A525F-F6F1-4598-8491-8670A0756D6E}" destId="{F658CA2A-3FF3-41AC-9158-7B6290FC2A83}" srcOrd="0" destOrd="0" presId="urn:microsoft.com/office/officeart/2005/8/layout/list1"/>
    <dgm:cxn modelId="{E6661A1D-6BC0-4F8C-B087-9F957B3D80C5}" type="presParOf" srcId="{F658CA2A-3FF3-41AC-9158-7B6290FC2A83}" destId="{C32EF8AC-0EE1-4FE3-ABFC-79B7B6B0A154}" srcOrd="0" destOrd="0" presId="urn:microsoft.com/office/officeart/2005/8/layout/list1"/>
    <dgm:cxn modelId="{D1E46803-B456-48E2-9A5E-4B5F6A04089B}" type="presParOf" srcId="{F658CA2A-3FF3-41AC-9158-7B6290FC2A83}" destId="{2E206F8B-6FEE-46D0-B3AD-7CE420FE762B}" srcOrd="1" destOrd="0" presId="urn:microsoft.com/office/officeart/2005/8/layout/list1"/>
    <dgm:cxn modelId="{35896C79-D254-46B5-8AFE-38A62F715BA5}" type="presParOf" srcId="{825A525F-F6F1-4598-8491-8670A0756D6E}" destId="{0DE03880-8F9C-4F20-B347-1E9929EE6D12}" srcOrd="1" destOrd="0" presId="urn:microsoft.com/office/officeart/2005/8/layout/list1"/>
    <dgm:cxn modelId="{90593B11-BFDD-4221-BF57-2BD9EEB12AFE}" type="presParOf" srcId="{825A525F-F6F1-4598-8491-8670A0756D6E}" destId="{7697F898-2C29-4B05-ACF2-8A89E09FB260}" srcOrd="2" destOrd="0" presId="urn:microsoft.com/office/officeart/2005/8/layout/list1"/>
    <dgm:cxn modelId="{329F7745-92DA-4804-AC94-0CBDBFAA8CC3}" type="presParOf" srcId="{825A525F-F6F1-4598-8491-8670A0756D6E}" destId="{E144A025-F497-492A-BB5D-4B120B9B580B}" srcOrd="3" destOrd="0" presId="urn:microsoft.com/office/officeart/2005/8/layout/list1"/>
    <dgm:cxn modelId="{E5A693B6-07BF-4DE6-AED6-2000B5918D72}" type="presParOf" srcId="{825A525F-F6F1-4598-8491-8670A0756D6E}" destId="{FEF68583-74E9-4D3E-8557-31F69EF57ADF}" srcOrd="4" destOrd="0" presId="urn:microsoft.com/office/officeart/2005/8/layout/list1"/>
    <dgm:cxn modelId="{A6CF7B00-14B3-4D42-BF94-11E6D83D2CE4}" type="presParOf" srcId="{FEF68583-74E9-4D3E-8557-31F69EF57ADF}" destId="{AE27F855-F5FC-4DD8-BEA6-E09CB4F987EB}" srcOrd="0" destOrd="0" presId="urn:microsoft.com/office/officeart/2005/8/layout/list1"/>
    <dgm:cxn modelId="{878213C9-0A78-42E3-B733-30DE5C831CD7}" type="presParOf" srcId="{FEF68583-74E9-4D3E-8557-31F69EF57ADF}" destId="{A321A67B-5BC9-48E5-B279-2B7A487A3638}" srcOrd="1" destOrd="0" presId="urn:microsoft.com/office/officeart/2005/8/layout/list1"/>
    <dgm:cxn modelId="{30A59BB9-2F8F-43D8-95F5-B29CB11038DA}" type="presParOf" srcId="{825A525F-F6F1-4598-8491-8670A0756D6E}" destId="{667BA048-1DD0-4549-B21A-FF216DFCDD55}" srcOrd="5" destOrd="0" presId="urn:microsoft.com/office/officeart/2005/8/layout/list1"/>
    <dgm:cxn modelId="{15D18A66-218D-4FCA-9E1F-0EF972CB3700}" type="presParOf" srcId="{825A525F-F6F1-4598-8491-8670A0756D6E}" destId="{3972CB13-E7E2-46F4-99A1-08E18A209CC3}" srcOrd="6" destOrd="0" presId="urn:microsoft.com/office/officeart/2005/8/layout/list1"/>
    <dgm:cxn modelId="{12B65264-4D26-453D-BE8A-0A829880F761}" type="presParOf" srcId="{825A525F-F6F1-4598-8491-8670A0756D6E}" destId="{15D01837-2706-4372-9E8C-93338AF2C46C}" srcOrd="7" destOrd="0" presId="urn:microsoft.com/office/officeart/2005/8/layout/list1"/>
    <dgm:cxn modelId="{B7747FA5-E244-4CED-9322-869FE825616A}" type="presParOf" srcId="{825A525F-F6F1-4598-8491-8670A0756D6E}" destId="{4F009DEF-A0CB-40D2-B53C-31DC4275AE04}" srcOrd="8" destOrd="0" presId="urn:microsoft.com/office/officeart/2005/8/layout/list1"/>
    <dgm:cxn modelId="{E968C455-D4FD-4319-94A0-380AAA9D60D6}" type="presParOf" srcId="{4F009DEF-A0CB-40D2-B53C-31DC4275AE04}" destId="{C8BACD5E-8FF8-435C-A8F0-40615F2A49A9}" srcOrd="0" destOrd="0" presId="urn:microsoft.com/office/officeart/2005/8/layout/list1"/>
    <dgm:cxn modelId="{A7AE87D2-4BF0-4138-ABE6-F6EACD317F6A}" type="presParOf" srcId="{4F009DEF-A0CB-40D2-B53C-31DC4275AE04}" destId="{DC6EF2EF-F750-45B0-A0AE-FE506DD15DB7}" srcOrd="1" destOrd="0" presId="urn:microsoft.com/office/officeart/2005/8/layout/list1"/>
    <dgm:cxn modelId="{C0FC33CB-C718-4A60-93FB-0428898DBEEC}" type="presParOf" srcId="{825A525F-F6F1-4598-8491-8670A0756D6E}" destId="{9BCA10B3-B253-49F5-92E4-3FFA87841C68}" srcOrd="9" destOrd="0" presId="urn:microsoft.com/office/officeart/2005/8/layout/list1"/>
    <dgm:cxn modelId="{715842F9-6418-422A-A133-B96B842A6C73}" type="presParOf" srcId="{825A525F-F6F1-4598-8491-8670A0756D6E}" destId="{9F3FA5E8-E52A-4E04-A3A2-EE599CDCBA1E}" srcOrd="10" destOrd="0" presId="urn:microsoft.com/office/officeart/2005/8/layout/list1"/>
    <dgm:cxn modelId="{317B0035-45DB-430E-A9E5-0F1307910EF7}" type="presParOf" srcId="{825A525F-F6F1-4598-8491-8670A0756D6E}" destId="{2F78A390-D89F-4E7E-B02A-D6DC89D99A98}" srcOrd="11" destOrd="0" presId="urn:microsoft.com/office/officeart/2005/8/layout/list1"/>
    <dgm:cxn modelId="{0B2A000A-FC50-4DF4-81A0-B7B437F83F28}" type="presParOf" srcId="{825A525F-F6F1-4598-8491-8670A0756D6E}" destId="{96744423-365B-4EBD-90A5-C2779AC22B34}" srcOrd="12" destOrd="0" presId="urn:microsoft.com/office/officeart/2005/8/layout/list1"/>
    <dgm:cxn modelId="{D3486B01-0989-4AFE-9D13-5C8AAA18B94B}" type="presParOf" srcId="{96744423-365B-4EBD-90A5-C2779AC22B34}" destId="{79EEBBF0-290F-4798-97C9-DE059396FFE2}" srcOrd="0" destOrd="0" presId="urn:microsoft.com/office/officeart/2005/8/layout/list1"/>
    <dgm:cxn modelId="{0BBCEA4C-8B61-40A6-945F-7C7E4EE005C1}" type="presParOf" srcId="{96744423-365B-4EBD-90A5-C2779AC22B34}" destId="{A1BF1855-2FAB-45DE-A977-1CD202C21CF6}" srcOrd="1" destOrd="0" presId="urn:microsoft.com/office/officeart/2005/8/layout/list1"/>
    <dgm:cxn modelId="{71CB3FC3-A2B5-401E-9796-A84AC3A3D1B3}" type="presParOf" srcId="{825A525F-F6F1-4598-8491-8670A0756D6E}" destId="{EFC5D4B7-D188-40A4-9987-2B4E3CEEF29D}" srcOrd="13" destOrd="0" presId="urn:microsoft.com/office/officeart/2005/8/layout/list1"/>
    <dgm:cxn modelId="{BEAA0325-3E3D-4788-BF4E-6A5C9EB40F0E}" type="presParOf" srcId="{825A525F-F6F1-4598-8491-8670A0756D6E}" destId="{D711DFEB-5DC0-4BAA-BA9B-AD51ECAD26F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0A651-4831-497E-A125-302D452F0BA0}">
      <dsp:nvSpPr>
        <dsp:cNvPr id="0" name=""/>
        <dsp:cNvSpPr/>
      </dsp:nvSpPr>
      <dsp:spPr>
        <a:xfrm>
          <a:off x="569460" y="406294"/>
          <a:ext cx="2254405" cy="1970634"/>
        </a:xfrm>
        <a:prstGeom prst="rightArrow">
          <a:avLst>
            <a:gd name="adj1" fmla="val 70000"/>
            <a:gd name="adj2" fmla="val 50000"/>
          </a:avLst>
        </a:prstGeom>
        <a:solidFill>
          <a:schemeClr val="accent4">
            <a:tint val="40000"/>
            <a:alpha val="90000"/>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l-GR" sz="1000" b="1" kern="1200" dirty="0">
              <a:effectLst/>
            </a:rPr>
            <a:t>Προσδοκίες Ασθενών</a:t>
          </a:r>
        </a:p>
        <a:p>
          <a:pPr marL="57150" lvl="1" indent="-57150" algn="l" defTabSz="444500">
            <a:lnSpc>
              <a:spcPct val="90000"/>
            </a:lnSpc>
            <a:spcBef>
              <a:spcPct val="0"/>
            </a:spcBef>
            <a:spcAft>
              <a:spcPct val="15000"/>
            </a:spcAft>
            <a:buChar char="•"/>
          </a:pPr>
          <a:r>
            <a:rPr lang="el-GR" sz="1000" b="1" kern="1200" dirty="0">
              <a:effectLst/>
            </a:rPr>
            <a:t>Θεραπευτικοί Στόχοι</a:t>
          </a:r>
          <a:r>
            <a:rPr lang="en-US" sz="1000" b="1" kern="1200" dirty="0">
              <a:effectLst/>
            </a:rPr>
            <a:t> </a:t>
          </a:r>
          <a:r>
            <a:rPr lang="el-GR" sz="1000" b="1" kern="1200" dirty="0">
              <a:effectLst/>
            </a:rPr>
            <a:t>Δερματολόγων</a:t>
          </a:r>
        </a:p>
      </dsp:txBody>
      <dsp:txXfrm>
        <a:off x="1133061" y="701889"/>
        <a:ext cx="1099023" cy="1379444"/>
      </dsp:txXfrm>
    </dsp:sp>
    <dsp:sp modelId="{6A432A91-20FA-45FA-8733-29E14A3076C6}">
      <dsp:nvSpPr>
        <dsp:cNvPr id="0" name=""/>
        <dsp:cNvSpPr/>
      </dsp:nvSpPr>
      <dsp:spPr>
        <a:xfrm>
          <a:off x="5858" y="828010"/>
          <a:ext cx="1127202" cy="1127202"/>
        </a:xfrm>
        <a:prstGeom prst="ellipse">
          <a:avLst/>
        </a:prstGeom>
        <a:solidFill>
          <a:schemeClr val="accent4">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rPr>
            <a:t>PASI 50</a:t>
          </a:r>
          <a:endParaRPr lang="el-GR" sz="2600" b="1" kern="1200" dirty="0">
            <a:effectLst/>
          </a:endParaRPr>
        </a:p>
      </dsp:txBody>
      <dsp:txXfrm>
        <a:off x="170933" y="993085"/>
        <a:ext cx="797052" cy="797052"/>
      </dsp:txXfrm>
    </dsp:sp>
    <dsp:sp modelId="{1BFF4C95-2D13-4D0E-A45E-E9408D99B1DD}">
      <dsp:nvSpPr>
        <dsp:cNvPr id="0" name=""/>
        <dsp:cNvSpPr/>
      </dsp:nvSpPr>
      <dsp:spPr>
        <a:xfrm>
          <a:off x="3528367" y="406294"/>
          <a:ext cx="2254405" cy="1970634"/>
        </a:xfrm>
        <a:prstGeom prst="rightArrow">
          <a:avLst>
            <a:gd name="adj1" fmla="val 70000"/>
            <a:gd name="adj2" fmla="val 50000"/>
          </a:avLst>
        </a:prstGeom>
        <a:solidFill>
          <a:schemeClr val="accent4">
            <a:tint val="40000"/>
            <a:alpha val="90000"/>
            <a:hueOff val="-3976104"/>
            <a:satOff val="7118"/>
            <a:lumOff val="551"/>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l-GR" sz="1000" b="1" kern="1200" dirty="0">
              <a:effectLst/>
            </a:rPr>
            <a:t>Προσδοκίες Ασθενών</a:t>
          </a:r>
        </a:p>
        <a:p>
          <a:pPr marL="57150" lvl="1" indent="-57150" algn="l" defTabSz="444500">
            <a:lnSpc>
              <a:spcPct val="90000"/>
            </a:lnSpc>
            <a:spcBef>
              <a:spcPct val="0"/>
            </a:spcBef>
            <a:spcAft>
              <a:spcPct val="15000"/>
            </a:spcAft>
            <a:buChar char="•"/>
          </a:pPr>
          <a:r>
            <a:rPr lang="el-GR" sz="1000" b="1" kern="1200" dirty="0">
              <a:effectLst/>
            </a:rPr>
            <a:t>Θεραπευτικοί Στόχοι Δερματολόγων</a:t>
          </a:r>
        </a:p>
      </dsp:txBody>
      <dsp:txXfrm>
        <a:off x="4091969" y="701889"/>
        <a:ext cx="1099023" cy="1379444"/>
      </dsp:txXfrm>
    </dsp:sp>
    <dsp:sp modelId="{B9A11465-22B2-428B-9D41-AD20E9AC783A}">
      <dsp:nvSpPr>
        <dsp:cNvPr id="0" name=""/>
        <dsp:cNvSpPr/>
      </dsp:nvSpPr>
      <dsp:spPr>
        <a:xfrm>
          <a:off x="2964766" y="828010"/>
          <a:ext cx="1127202" cy="1127202"/>
        </a:xfrm>
        <a:prstGeom prst="ellipse">
          <a:avLst/>
        </a:prstGeom>
        <a:solidFill>
          <a:schemeClr val="accent4">
            <a:hueOff val="-3383515"/>
            <a:satOff val="1248"/>
            <a:lumOff val="1308"/>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rPr>
            <a:t>PASI 75</a:t>
          </a:r>
          <a:endParaRPr lang="el-GR" sz="2600" b="1" kern="1200" dirty="0">
            <a:effectLst/>
          </a:endParaRPr>
        </a:p>
      </dsp:txBody>
      <dsp:txXfrm>
        <a:off x="3129841" y="993085"/>
        <a:ext cx="797052" cy="797052"/>
      </dsp:txXfrm>
    </dsp:sp>
    <dsp:sp modelId="{08FCC6E8-76F0-482B-BF93-31D87AE834A0}">
      <dsp:nvSpPr>
        <dsp:cNvPr id="0" name=""/>
        <dsp:cNvSpPr/>
      </dsp:nvSpPr>
      <dsp:spPr>
        <a:xfrm>
          <a:off x="6487275" y="406294"/>
          <a:ext cx="2254405" cy="1970634"/>
        </a:xfrm>
        <a:prstGeom prst="rightArrow">
          <a:avLst>
            <a:gd name="adj1" fmla="val 70000"/>
            <a:gd name="adj2" fmla="val 50000"/>
          </a:avLst>
        </a:prstGeom>
        <a:solidFill>
          <a:schemeClr val="accent4">
            <a:tint val="40000"/>
            <a:alpha val="90000"/>
            <a:hueOff val="-7952208"/>
            <a:satOff val="14237"/>
            <a:lumOff val="1103"/>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l-GR" sz="1000" b="1" kern="1200" dirty="0">
              <a:effectLst/>
            </a:rPr>
            <a:t>Προσδοκίες Ασθενών</a:t>
          </a:r>
        </a:p>
        <a:p>
          <a:pPr marL="57150" lvl="1" indent="-57150" algn="l" defTabSz="444500">
            <a:lnSpc>
              <a:spcPct val="90000"/>
            </a:lnSpc>
            <a:spcBef>
              <a:spcPct val="0"/>
            </a:spcBef>
            <a:spcAft>
              <a:spcPct val="15000"/>
            </a:spcAft>
            <a:buChar char="•"/>
          </a:pPr>
          <a:r>
            <a:rPr lang="el-GR" sz="1000" b="1" kern="1200" dirty="0">
              <a:effectLst/>
            </a:rPr>
            <a:t>Θεραπευτικοί Στόχοι Δερματολόγων</a:t>
          </a:r>
        </a:p>
      </dsp:txBody>
      <dsp:txXfrm>
        <a:off x="7050876" y="701889"/>
        <a:ext cx="1099023" cy="1379444"/>
      </dsp:txXfrm>
    </dsp:sp>
    <dsp:sp modelId="{4AA10A24-92DD-4EB5-A007-7F4DAF9F3ED6}">
      <dsp:nvSpPr>
        <dsp:cNvPr id="0" name=""/>
        <dsp:cNvSpPr/>
      </dsp:nvSpPr>
      <dsp:spPr>
        <a:xfrm>
          <a:off x="5923673" y="828010"/>
          <a:ext cx="1127202" cy="1127202"/>
        </a:xfrm>
        <a:prstGeom prst="ellipse">
          <a:avLst/>
        </a:prstGeom>
        <a:solidFill>
          <a:schemeClr val="accent4">
            <a:hueOff val="-6767030"/>
            <a:satOff val="2495"/>
            <a:lumOff val="2616"/>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rPr>
            <a:t>PASI 90</a:t>
          </a:r>
          <a:endParaRPr lang="el-GR" sz="2600" b="1" kern="1200" dirty="0">
            <a:effectLst/>
          </a:endParaRPr>
        </a:p>
      </dsp:txBody>
      <dsp:txXfrm>
        <a:off x="6088748" y="993085"/>
        <a:ext cx="797052" cy="797052"/>
      </dsp:txXfrm>
    </dsp:sp>
    <dsp:sp modelId="{42B67C3B-52B8-420D-9457-84BD0AC21581}">
      <dsp:nvSpPr>
        <dsp:cNvPr id="0" name=""/>
        <dsp:cNvSpPr/>
      </dsp:nvSpPr>
      <dsp:spPr>
        <a:xfrm>
          <a:off x="9446182" y="406294"/>
          <a:ext cx="2254405" cy="1970634"/>
        </a:xfrm>
        <a:prstGeom prst="rightArrow">
          <a:avLst>
            <a:gd name="adj1" fmla="val 70000"/>
            <a:gd name="adj2" fmla="val 50000"/>
          </a:avLst>
        </a:prstGeom>
        <a:solidFill>
          <a:srgbClr val="008F8D">
            <a:alpha val="90000"/>
          </a:srgb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l-GR" sz="1000" b="1" kern="1200" dirty="0">
              <a:solidFill>
                <a:schemeClr val="bg1"/>
              </a:solidFill>
              <a:effectLst/>
            </a:rPr>
            <a:t>Προσδοκίες Ασθενών</a:t>
          </a:r>
        </a:p>
        <a:p>
          <a:pPr marL="57150" lvl="1" indent="-57150" algn="l" defTabSz="444500">
            <a:lnSpc>
              <a:spcPct val="90000"/>
            </a:lnSpc>
            <a:spcBef>
              <a:spcPct val="0"/>
            </a:spcBef>
            <a:spcAft>
              <a:spcPct val="15000"/>
            </a:spcAft>
            <a:buChar char="•"/>
          </a:pPr>
          <a:r>
            <a:rPr lang="el-GR" sz="1000" b="1" kern="1200" dirty="0">
              <a:solidFill>
                <a:schemeClr val="bg1"/>
              </a:solidFill>
              <a:effectLst/>
            </a:rPr>
            <a:t>Θεραπευτικοί Στόχοι Δερματολόγων</a:t>
          </a:r>
        </a:p>
      </dsp:txBody>
      <dsp:txXfrm>
        <a:off x="10009783" y="701889"/>
        <a:ext cx="1099023" cy="1379444"/>
      </dsp:txXfrm>
    </dsp:sp>
    <dsp:sp modelId="{DE66D289-2104-4B77-9856-9FB6686B4444}">
      <dsp:nvSpPr>
        <dsp:cNvPr id="0" name=""/>
        <dsp:cNvSpPr/>
      </dsp:nvSpPr>
      <dsp:spPr>
        <a:xfrm>
          <a:off x="8882581" y="828010"/>
          <a:ext cx="1127202" cy="1127202"/>
        </a:xfrm>
        <a:prstGeom prst="ellipse">
          <a:avLst/>
        </a:prstGeom>
        <a:solidFill>
          <a:srgbClr val="96D2D2"/>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rPr>
            <a:t>PASI 100</a:t>
          </a:r>
          <a:endParaRPr lang="el-GR" sz="2600" b="1" kern="1200" dirty="0">
            <a:effectLst/>
          </a:endParaRPr>
        </a:p>
      </dsp:txBody>
      <dsp:txXfrm>
        <a:off x="9047656" y="993085"/>
        <a:ext cx="797052" cy="797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2C93F-D0EB-4635-8D38-EFB6D2A40418}">
      <dsp:nvSpPr>
        <dsp:cNvPr id="0" name=""/>
        <dsp:cNvSpPr/>
      </dsp:nvSpPr>
      <dsp:spPr>
        <a:xfrm>
          <a:off x="5373" y="0"/>
          <a:ext cx="1998900" cy="580206"/>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2000</a:t>
          </a:r>
          <a:endParaRPr lang="el-GR" sz="2400" kern="1200" dirty="0"/>
        </a:p>
      </dsp:txBody>
      <dsp:txXfrm>
        <a:off x="295476" y="0"/>
        <a:ext cx="1418694" cy="580206"/>
      </dsp:txXfrm>
    </dsp:sp>
    <dsp:sp modelId="{E5F4F027-B168-4259-86C0-E3283EC7231E}">
      <dsp:nvSpPr>
        <dsp:cNvPr id="0" name=""/>
        <dsp:cNvSpPr/>
      </dsp:nvSpPr>
      <dsp:spPr>
        <a:xfrm>
          <a:off x="1804383" y="0"/>
          <a:ext cx="1998900" cy="580206"/>
        </a:xfrm>
        <a:prstGeom prst="chevron">
          <a:avLst/>
        </a:prstGeom>
        <a:solidFill>
          <a:schemeClr val="accent5">
            <a:hueOff val="3585866"/>
            <a:satOff val="0"/>
            <a:lumOff val="-2157"/>
            <a:alphaOff val="0"/>
          </a:schemeClr>
        </a:solidFill>
        <a:ln w="25400" cap="flat" cmpd="sng" algn="ctr">
          <a:solidFill>
            <a:schemeClr val="lt1">
              <a:hueOff val="0"/>
              <a:satOff val="0"/>
              <a:lumOff val="0"/>
              <a:alphaOff val="0"/>
            </a:schemeClr>
          </a:solidFill>
          <a:prstDash val="solid"/>
        </a:ln>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2004</a:t>
          </a:r>
          <a:endParaRPr lang="el-GR" sz="2400" kern="1200" dirty="0"/>
        </a:p>
      </dsp:txBody>
      <dsp:txXfrm>
        <a:off x="2094486" y="0"/>
        <a:ext cx="1418694" cy="580206"/>
      </dsp:txXfrm>
    </dsp:sp>
    <dsp:sp modelId="{36668C08-5C69-42CE-BD4E-A2A651BF0C1C}">
      <dsp:nvSpPr>
        <dsp:cNvPr id="0" name=""/>
        <dsp:cNvSpPr/>
      </dsp:nvSpPr>
      <dsp:spPr>
        <a:xfrm>
          <a:off x="3603393" y="0"/>
          <a:ext cx="1998900" cy="580206"/>
        </a:xfrm>
        <a:prstGeom prst="chevron">
          <a:avLst/>
        </a:prstGeom>
        <a:solidFill>
          <a:schemeClr val="accent5">
            <a:hueOff val="7171732"/>
            <a:satOff val="0"/>
            <a:lumOff val="-4314"/>
            <a:alphaOff val="0"/>
          </a:schemeClr>
        </a:solidFill>
        <a:ln w="25400" cap="flat" cmpd="sng" algn="ctr">
          <a:solidFill>
            <a:schemeClr val="lt1">
              <a:hueOff val="0"/>
              <a:satOff val="0"/>
              <a:lumOff val="0"/>
              <a:alphaOff val="0"/>
            </a:schemeClr>
          </a:solidFill>
          <a:prstDash val="solid"/>
        </a:ln>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2011</a:t>
          </a:r>
        </a:p>
      </dsp:txBody>
      <dsp:txXfrm>
        <a:off x="3893496" y="0"/>
        <a:ext cx="1418694" cy="580206"/>
      </dsp:txXfrm>
    </dsp:sp>
    <dsp:sp modelId="{21E9820F-14D7-47BB-8B8E-35811E051EAC}">
      <dsp:nvSpPr>
        <dsp:cNvPr id="0" name=""/>
        <dsp:cNvSpPr/>
      </dsp:nvSpPr>
      <dsp:spPr>
        <a:xfrm>
          <a:off x="5402403" y="0"/>
          <a:ext cx="1998900" cy="580206"/>
        </a:xfrm>
        <a:prstGeom prst="chevron">
          <a:avLst/>
        </a:prstGeom>
        <a:solidFill>
          <a:schemeClr val="accent5">
            <a:hueOff val="10757598"/>
            <a:satOff val="0"/>
            <a:lumOff val="-6470"/>
            <a:alphaOff val="0"/>
          </a:schemeClr>
        </a:solidFill>
        <a:ln w="25400" cap="flat" cmpd="sng" algn="ctr">
          <a:solidFill>
            <a:schemeClr val="lt1">
              <a:hueOff val="0"/>
              <a:satOff val="0"/>
              <a:lumOff val="0"/>
              <a:alphaOff val="0"/>
            </a:schemeClr>
          </a:solidFill>
          <a:prstDash val="solid"/>
        </a:ln>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2014</a:t>
          </a:r>
          <a:endParaRPr lang="el-GR" sz="2400" kern="1200" dirty="0"/>
        </a:p>
      </dsp:txBody>
      <dsp:txXfrm>
        <a:off x="5692506" y="0"/>
        <a:ext cx="1418694" cy="580206"/>
      </dsp:txXfrm>
    </dsp:sp>
    <dsp:sp modelId="{35ECC001-5E56-47FE-8C42-3EB1F2DFD019}">
      <dsp:nvSpPr>
        <dsp:cNvPr id="0" name=""/>
        <dsp:cNvSpPr/>
      </dsp:nvSpPr>
      <dsp:spPr>
        <a:xfrm>
          <a:off x="7201414" y="0"/>
          <a:ext cx="1998900" cy="580206"/>
        </a:xfrm>
        <a:prstGeom prst="chevron">
          <a:avLst/>
        </a:prstGeom>
        <a:solidFill>
          <a:schemeClr val="accent5">
            <a:hueOff val="14343464"/>
            <a:satOff val="0"/>
            <a:lumOff val="-8627"/>
            <a:alphaOff val="0"/>
          </a:schemeClr>
        </a:solidFill>
        <a:ln w="25400" cap="flat" cmpd="sng" algn="ctr">
          <a:solidFill>
            <a:schemeClr val="lt1">
              <a:hueOff val="0"/>
              <a:satOff val="0"/>
              <a:lumOff val="0"/>
              <a:alphaOff val="0"/>
            </a:schemeClr>
          </a:solidFill>
          <a:prstDash val="solid"/>
        </a:ln>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2018</a:t>
          </a:r>
          <a:endParaRPr lang="el-GR" sz="2400" kern="1200" dirty="0"/>
        </a:p>
      </dsp:txBody>
      <dsp:txXfrm>
        <a:off x="7491517" y="0"/>
        <a:ext cx="1418694" cy="580206"/>
      </dsp:txXfrm>
    </dsp:sp>
    <dsp:sp modelId="{5EF6A623-569F-49F4-A4BB-3ACFE36306FA}">
      <dsp:nvSpPr>
        <dsp:cNvPr id="0" name=""/>
        <dsp:cNvSpPr/>
      </dsp:nvSpPr>
      <dsp:spPr>
        <a:xfrm>
          <a:off x="9000424" y="0"/>
          <a:ext cx="1998900" cy="580206"/>
        </a:xfrm>
        <a:prstGeom prst="chevron">
          <a:avLst/>
        </a:prstGeom>
        <a:solidFill>
          <a:schemeClr val="accent5">
            <a:hueOff val="17929330"/>
            <a:satOff val="0"/>
            <a:lumOff val="-10784"/>
            <a:alphaOff val="0"/>
          </a:schemeClr>
        </a:solidFill>
        <a:ln w="25400" cap="flat" cmpd="sng" algn="ctr">
          <a:solidFill>
            <a:schemeClr val="lt1">
              <a:hueOff val="0"/>
              <a:satOff val="0"/>
              <a:lumOff val="0"/>
              <a:alphaOff val="0"/>
            </a:schemeClr>
          </a:solidFill>
          <a:prstDash val="solid"/>
        </a:ln>
        <a:effectLst/>
        <a:scene3d>
          <a:camera prst="orthographicFront">
            <a:rot lat="0" lon="0" rev="0"/>
          </a:camera>
          <a:lightRig rig="brightRoom" dir="t">
            <a:rot lat="0" lon="0" rev="6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l-GR" sz="2400" kern="1200" dirty="0"/>
            <a:t>2019…</a:t>
          </a:r>
        </a:p>
      </dsp:txBody>
      <dsp:txXfrm>
        <a:off x="9290527" y="0"/>
        <a:ext cx="1418694" cy="580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7F898-2C29-4B05-ACF2-8A89E09FB260}">
      <dsp:nvSpPr>
        <dsp:cNvPr id="0" name=""/>
        <dsp:cNvSpPr/>
      </dsp:nvSpPr>
      <dsp:spPr>
        <a:xfrm>
          <a:off x="0" y="257476"/>
          <a:ext cx="11155680" cy="1126125"/>
        </a:xfrm>
        <a:prstGeom prst="rect">
          <a:avLst/>
        </a:prstGeom>
        <a:solidFill>
          <a:srgbClr val="96D2D2">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5805" tIns="270764" rIns="865805" bIns="99568" numCol="1" spcCol="1270" anchor="t" anchorCtr="0">
          <a:noAutofit/>
        </a:bodyPr>
        <a:lstStyle/>
        <a:p>
          <a:pPr marL="114300" lvl="1" indent="-114300" algn="l" defTabSz="622300">
            <a:lnSpc>
              <a:spcPct val="90000"/>
            </a:lnSpc>
            <a:spcBef>
              <a:spcPct val="0"/>
            </a:spcBef>
            <a:spcAft>
              <a:spcPct val="15000"/>
            </a:spcAft>
            <a:buNone/>
          </a:pPr>
          <a:r>
            <a:rPr lang="el-GR" sz="1400" kern="1200" dirty="0">
              <a:solidFill>
                <a:srgbClr val="000000"/>
              </a:solidFill>
            </a:rPr>
            <a:t>Το </a:t>
          </a:r>
          <a:r>
            <a:rPr lang="el-GR" sz="1400" b="1" kern="1200" dirty="0">
              <a:solidFill>
                <a:srgbClr val="000000"/>
              </a:solidFill>
            </a:rPr>
            <a:t>Kyntheum</a:t>
          </a:r>
          <a:r>
            <a:rPr lang="el-GR" sz="1400" b="1" kern="1200" baseline="30000" dirty="0">
              <a:solidFill>
                <a:srgbClr val="000000"/>
              </a:solidFill>
            </a:rPr>
            <a:t>® </a:t>
          </a:r>
          <a:r>
            <a:rPr lang="el-GR" sz="1400" kern="1200" dirty="0">
              <a:solidFill>
                <a:srgbClr val="000000"/>
              </a:solidFill>
            </a:rPr>
            <a:t>έχει ένα καινοτόμο μηχανισμό δράσης, δεσμεύοντας την </a:t>
          </a:r>
          <a:r>
            <a:rPr lang="el-GR" sz="1400" b="1" kern="1200" dirty="0" err="1">
              <a:solidFill>
                <a:srgbClr val="000000"/>
              </a:solidFill>
            </a:rPr>
            <a:t>υπομονάδα</a:t>
          </a:r>
          <a:r>
            <a:rPr lang="el-GR" sz="1400" b="1" kern="1200" dirty="0">
              <a:solidFill>
                <a:srgbClr val="000000"/>
              </a:solidFill>
            </a:rPr>
            <a:t> Α του υποδοχέα της IL-17 </a:t>
          </a:r>
          <a:r>
            <a:rPr lang="el-GR" sz="1400" kern="1200" dirty="0">
              <a:solidFill>
                <a:srgbClr val="000000"/>
              </a:solidFill>
            </a:rPr>
            <a:t>και αναστέλλοντας τη δράση πολλαπλών </a:t>
          </a:r>
          <a:r>
            <a:rPr lang="el-GR" sz="1400" kern="1200" dirty="0" err="1">
              <a:solidFill>
                <a:srgbClr val="000000"/>
              </a:solidFill>
            </a:rPr>
            <a:t>προφλεγμονωδών</a:t>
          </a:r>
          <a:r>
            <a:rPr lang="el-GR" sz="1400" kern="1200" dirty="0">
              <a:solidFill>
                <a:srgbClr val="000000"/>
              </a:solidFill>
            </a:rPr>
            <a:t> </a:t>
          </a:r>
          <a:r>
            <a:rPr lang="el-GR" sz="1400" kern="1200" dirty="0" err="1">
              <a:solidFill>
                <a:srgbClr val="000000"/>
              </a:solidFill>
            </a:rPr>
            <a:t>κυτταροκινών</a:t>
          </a:r>
          <a:r>
            <a:rPr lang="el-GR" sz="1400" kern="1200" dirty="0">
              <a:solidFill>
                <a:srgbClr val="000000"/>
              </a:solidFill>
            </a:rPr>
            <a:t> της οικογένειας </a:t>
          </a:r>
          <a:r>
            <a:rPr lang="el-GR" sz="1400" b="1" kern="1200" dirty="0">
              <a:solidFill>
                <a:srgbClr val="000000"/>
              </a:solidFill>
            </a:rPr>
            <a:t>IL-17</a:t>
          </a:r>
          <a:r>
            <a:rPr lang="el-GR" sz="1400" kern="1200" dirty="0">
              <a:solidFill>
                <a:srgbClr val="000000"/>
              </a:solidFill>
            </a:rPr>
            <a:t>, όπως την </a:t>
          </a:r>
          <a:r>
            <a:rPr lang="el-GR" sz="1400" b="1" kern="1200" dirty="0">
              <a:solidFill>
                <a:srgbClr val="000000"/>
              </a:solidFill>
            </a:rPr>
            <a:t>IL-17A</a:t>
          </a:r>
          <a:r>
            <a:rPr lang="el-GR" sz="1400" kern="1200" dirty="0">
              <a:solidFill>
                <a:srgbClr val="000000"/>
              </a:solidFill>
            </a:rPr>
            <a:t>, </a:t>
          </a:r>
          <a:r>
            <a:rPr lang="el-GR" sz="1400" b="1" kern="1200" dirty="0">
              <a:solidFill>
                <a:srgbClr val="000000"/>
              </a:solidFill>
            </a:rPr>
            <a:t>IL-17F</a:t>
          </a:r>
          <a:r>
            <a:rPr lang="el-GR" sz="1400" kern="1200" dirty="0">
              <a:solidFill>
                <a:srgbClr val="000000"/>
              </a:solidFill>
            </a:rPr>
            <a:t>, του </a:t>
          </a:r>
          <a:r>
            <a:rPr lang="el-GR" sz="1400" kern="1200" dirty="0" err="1">
              <a:solidFill>
                <a:srgbClr val="000000"/>
              </a:solidFill>
            </a:rPr>
            <a:t>ετεροδιμερούς</a:t>
          </a:r>
          <a:r>
            <a:rPr lang="el-GR" sz="1400" kern="1200" dirty="0">
              <a:solidFill>
                <a:srgbClr val="000000"/>
              </a:solidFill>
            </a:rPr>
            <a:t> </a:t>
          </a:r>
          <a:r>
            <a:rPr lang="el-GR" sz="1400" b="1" kern="1200" dirty="0">
              <a:solidFill>
                <a:srgbClr val="000000"/>
              </a:solidFill>
            </a:rPr>
            <a:t>IL-17A/F</a:t>
          </a:r>
          <a:r>
            <a:rPr lang="el-GR" sz="1400" kern="1200" dirty="0">
              <a:solidFill>
                <a:srgbClr val="000000"/>
              </a:solidFill>
            </a:rPr>
            <a:t>, της </a:t>
          </a:r>
          <a:r>
            <a:rPr lang="el-GR" sz="1400" b="1" kern="1200" dirty="0">
              <a:solidFill>
                <a:srgbClr val="000000"/>
              </a:solidFill>
            </a:rPr>
            <a:t>IL-17C </a:t>
          </a:r>
          <a:r>
            <a:rPr lang="el-GR" sz="1400" kern="1200" dirty="0">
              <a:solidFill>
                <a:srgbClr val="000000"/>
              </a:solidFill>
            </a:rPr>
            <a:t>και της </a:t>
          </a:r>
          <a:r>
            <a:rPr lang="el-GR" sz="1400" b="1" kern="1200" dirty="0">
              <a:solidFill>
                <a:srgbClr val="000000"/>
              </a:solidFill>
            </a:rPr>
            <a:t>IL-E(25)</a:t>
          </a:r>
          <a:r>
            <a:rPr lang="el-GR" sz="1400" kern="1200" dirty="0">
              <a:solidFill>
                <a:srgbClr val="000000"/>
              </a:solidFill>
            </a:rPr>
            <a:t>, με αποτέλεσμα την αναστολή της φλεγμονής και των κλινικών συμπτωμάτων που σχετίζονται με την ψωρίαση. </a:t>
          </a:r>
          <a:endParaRPr lang="el-GR" sz="1400" kern="1200" dirty="0"/>
        </a:p>
      </dsp:txBody>
      <dsp:txXfrm>
        <a:off x="0" y="257476"/>
        <a:ext cx="11155680" cy="1126125"/>
      </dsp:txXfrm>
    </dsp:sp>
    <dsp:sp modelId="{2E206F8B-6FEE-46D0-B3AD-7CE420FE762B}">
      <dsp:nvSpPr>
        <dsp:cNvPr id="0" name=""/>
        <dsp:cNvSpPr/>
      </dsp:nvSpPr>
      <dsp:spPr>
        <a:xfrm>
          <a:off x="557784" y="65596"/>
          <a:ext cx="7808976" cy="38376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5161" tIns="0" rIns="295161"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l-GR" sz="2000" b="1" kern="1200" dirty="0">
              <a:solidFill>
                <a:srgbClr val="006B6E"/>
              </a:solidFill>
              <a:latin typeface="Myriad Pro Black Cond"/>
            </a:rPr>
            <a:t>Καινοτόμος μηχανισμός δράσης</a:t>
          </a:r>
          <a:r>
            <a:rPr lang="el-GR" sz="2000" kern="1200" baseline="30000" dirty="0">
              <a:solidFill>
                <a:srgbClr val="006B6E"/>
              </a:solidFill>
              <a:latin typeface="Myriad Pro Black Cond"/>
            </a:rPr>
            <a:t>3</a:t>
          </a:r>
          <a:endParaRPr lang="el-GR" sz="2000" kern="1200" dirty="0">
            <a:solidFill>
              <a:srgbClr val="006B6E"/>
            </a:solidFill>
          </a:endParaRPr>
        </a:p>
      </dsp:txBody>
      <dsp:txXfrm>
        <a:off x="576518" y="84330"/>
        <a:ext cx="7771508" cy="346292"/>
      </dsp:txXfrm>
    </dsp:sp>
    <dsp:sp modelId="{3972CB13-E7E2-46F4-99A1-08E18A209CC3}">
      <dsp:nvSpPr>
        <dsp:cNvPr id="0" name=""/>
        <dsp:cNvSpPr/>
      </dsp:nvSpPr>
      <dsp:spPr>
        <a:xfrm>
          <a:off x="0" y="1645681"/>
          <a:ext cx="11155680" cy="757575"/>
        </a:xfrm>
        <a:prstGeom prst="rect">
          <a:avLst/>
        </a:prstGeom>
        <a:solidFill>
          <a:srgbClr val="96D2D2">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5805" tIns="270764" rIns="865805" bIns="99568" numCol="1" spcCol="1270" anchor="t" anchorCtr="0">
          <a:noAutofit/>
        </a:bodyPr>
        <a:lstStyle/>
        <a:p>
          <a:pPr marL="114300" lvl="1" indent="-114300" algn="l" defTabSz="622300">
            <a:lnSpc>
              <a:spcPct val="90000"/>
            </a:lnSpc>
            <a:spcBef>
              <a:spcPct val="0"/>
            </a:spcBef>
            <a:spcAft>
              <a:spcPct val="15000"/>
            </a:spcAft>
            <a:buNone/>
          </a:pPr>
          <a:r>
            <a:rPr lang="el-GR" sz="1400" kern="1200"/>
            <a:t>Με το </a:t>
          </a:r>
          <a:r>
            <a:rPr lang="el-GR" sz="1400" b="1" kern="1200"/>
            <a:t>Kyntheum® διπλάσιος αριθμός ασθενών επιτυγχάνει PASI 100 </a:t>
          </a:r>
          <a:r>
            <a:rPr lang="el-GR" sz="1400" kern="1200"/>
            <a:t>τη 12η εβδομάδα συγκριτικά με το ustekinumab (</a:t>
          </a:r>
          <a:r>
            <a:rPr lang="el-GR" sz="1400" b="1" kern="1200"/>
            <a:t>44% </a:t>
          </a:r>
          <a:r>
            <a:rPr lang="el-GR" sz="1400" kern="1200"/>
            <a:t>vs 22% αντιστοίχως) </a:t>
          </a:r>
          <a:r>
            <a:rPr lang="el-GR" sz="1400" b="1" kern="1200"/>
            <a:t>με 56% </a:t>
          </a:r>
          <a:r>
            <a:rPr lang="el-GR" sz="1400" kern="1200"/>
            <a:t>των ασθενών να επιτυγχάνει </a:t>
          </a:r>
          <a:r>
            <a:rPr lang="el-GR" sz="1400" b="1" kern="1200"/>
            <a:t>PASI 100 </a:t>
          </a:r>
          <a:r>
            <a:rPr lang="el-GR" sz="1400" kern="1200"/>
            <a:t>την </a:t>
          </a:r>
          <a:r>
            <a:rPr lang="el-GR" sz="1400" b="1" kern="1200"/>
            <a:t>52 εβδομάδα</a:t>
          </a:r>
          <a:r>
            <a:rPr lang="el-GR" sz="1400" kern="1200" baseline="30000"/>
            <a:t>2</a:t>
          </a:r>
          <a:r>
            <a:rPr lang="el-GR" sz="1400" kern="1200"/>
            <a:t> </a:t>
          </a:r>
        </a:p>
      </dsp:txBody>
      <dsp:txXfrm>
        <a:off x="0" y="1645681"/>
        <a:ext cx="11155680" cy="757575"/>
      </dsp:txXfrm>
    </dsp:sp>
    <dsp:sp modelId="{A321A67B-5BC9-48E5-B279-2B7A487A3638}">
      <dsp:nvSpPr>
        <dsp:cNvPr id="0" name=""/>
        <dsp:cNvSpPr/>
      </dsp:nvSpPr>
      <dsp:spPr>
        <a:xfrm>
          <a:off x="557784" y="1453801"/>
          <a:ext cx="7808976" cy="38376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5161" tIns="0" rIns="295161"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l-GR" sz="2000" b="1" kern="1200" dirty="0">
              <a:solidFill>
                <a:srgbClr val="006B6E"/>
              </a:solidFill>
              <a:latin typeface="Myriad Pro Black Cond"/>
            </a:rPr>
            <a:t>Υψηλά επίπεδα δερματικής κάθαρσης</a:t>
          </a:r>
          <a:r>
            <a:rPr lang="el-GR" sz="2000" kern="1200" baseline="30000" dirty="0">
              <a:solidFill>
                <a:srgbClr val="006B6E"/>
              </a:solidFill>
              <a:latin typeface="Myriad Pro Black Cond"/>
            </a:rPr>
            <a:t>1</a:t>
          </a:r>
          <a:r>
            <a:rPr lang="el-GR" sz="2000" b="1" kern="1200" dirty="0">
              <a:solidFill>
                <a:srgbClr val="006B6E"/>
              </a:solidFill>
              <a:latin typeface="Myriad Pro Black Cond"/>
            </a:rPr>
            <a:t> </a:t>
          </a:r>
          <a:endParaRPr lang="el-GR" sz="2000" kern="1200" dirty="0">
            <a:solidFill>
              <a:srgbClr val="006B6E"/>
            </a:solidFill>
          </a:endParaRPr>
        </a:p>
      </dsp:txBody>
      <dsp:txXfrm>
        <a:off x="576518" y="1472535"/>
        <a:ext cx="7771508" cy="346292"/>
      </dsp:txXfrm>
    </dsp:sp>
    <dsp:sp modelId="{9F3FA5E8-E52A-4E04-A3A2-EE599CDCBA1E}">
      <dsp:nvSpPr>
        <dsp:cNvPr id="0" name=""/>
        <dsp:cNvSpPr/>
      </dsp:nvSpPr>
      <dsp:spPr>
        <a:xfrm>
          <a:off x="0" y="2665336"/>
          <a:ext cx="11155680" cy="1023750"/>
        </a:xfrm>
        <a:prstGeom prst="rect">
          <a:avLst/>
        </a:prstGeom>
        <a:solidFill>
          <a:srgbClr val="96D2D2">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5805" tIns="270764" rIns="865805" bIns="99568" numCol="1" spcCol="1270" anchor="t" anchorCtr="0">
          <a:noAutofit/>
        </a:bodyPr>
        <a:lstStyle/>
        <a:p>
          <a:pPr marL="114300" lvl="1" indent="-114300" algn="l" defTabSz="622300">
            <a:lnSpc>
              <a:spcPct val="90000"/>
            </a:lnSpc>
            <a:spcBef>
              <a:spcPct val="0"/>
            </a:spcBef>
            <a:spcAft>
              <a:spcPct val="15000"/>
            </a:spcAft>
            <a:buNone/>
          </a:pPr>
          <a:r>
            <a:rPr lang="el-GR" sz="1400" kern="1200" dirty="0">
              <a:latin typeface="Myriad Pro SemiCond"/>
            </a:rPr>
            <a:t>Με το </a:t>
          </a:r>
          <a:r>
            <a:rPr lang="el-GR" sz="1400" b="1" kern="1200" dirty="0">
              <a:latin typeface="Myriad Pro SemiCond"/>
            </a:rPr>
            <a:t>Kyntheum® </a:t>
          </a:r>
          <a:r>
            <a:rPr lang="el-GR" sz="1400" kern="1200" dirty="0">
              <a:latin typeface="Myriad Pro SemiCond"/>
            </a:rPr>
            <a:t>επιτυγχάνεται η </a:t>
          </a:r>
          <a:r>
            <a:rPr lang="el-GR" sz="1400" b="1" kern="1200" dirty="0">
              <a:latin typeface="Myriad Pro SemiCond"/>
            </a:rPr>
            <a:t>ταχύτερη έναρξη δράσης </a:t>
          </a:r>
          <a:r>
            <a:rPr lang="el-GR" sz="1400" kern="1200" dirty="0">
              <a:latin typeface="Myriad Pro SemiCond"/>
            </a:rPr>
            <a:t>με </a:t>
          </a:r>
          <a:r>
            <a:rPr lang="el-GR" sz="1400" b="1" kern="1200" dirty="0">
              <a:latin typeface="Myriad Pro SemiCond"/>
            </a:rPr>
            <a:t>1 στους 4 ασθενείς να πετυχαίνουν </a:t>
          </a:r>
          <a:r>
            <a:rPr lang="el-GR" sz="1400" kern="1200" dirty="0">
              <a:latin typeface="Myriad Pro SemiCond"/>
            </a:rPr>
            <a:t>εμφανή αποτελέσματα </a:t>
          </a:r>
          <a:r>
            <a:rPr lang="el-GR" sz="1400" b="1" kern="1200" dirty="0">
              <a:latin typeface="Myriad Pro SemiCond"/>
            </a:rPr>
            <a:t>PASI 75 </a:t>
          </a:r>
          <a:r>
            <a:rPr lang="el-GR" sz="1400" kern="1200" dirty="0">
              <a:latin typeface="Myriad Pro SemiCond"/>
            </a:rPr>
            <a:t>από τη 2η εβδομάδα</a:t>
          </a:r>
          <a:r>
            <a:rPr lang="el-GR" sz="1400" kern="1200" baseline="30000" dirty="0">
              <a:latin typeface="Myriad Pro SemiCond"/>
            </a:rPr>
            <a:t>3 </a:t>
          </a:r>
          <a:r>
            <a:rPr lang="el-GR" sz="1400" kern="1200" dirty="0">
              <a:latin typeface="Myriad Pro SemiCond"/>
            </a:rPr>
            <a:t> , ενώ σε 6,9 εβδομάδες το 25% των ασθενών επιτυγχάνεται πλήρης δερματική κάθαρση </a:t>
          </a:r>
          <a:r>
            <a:rPr lang="en-US" sz="1400" b="1" kern="1200" dirty="0">
              <a:latin typeface="Myriad Pro SemiCond"/>
            </a:rPr>
            <a:t>PASI 100</a:t>
          </a:r>
          <a:endParaRPr lang="el-GR" sz="1400" kern="1200" dirty="0"/>
        </a:p>
      </dsp:txBody>
      <dsp:txXfrm>
        <a:off x="0" y="2665336"/>
        <a:ext cx="11155680" cy="1023750"/>
      </dsp:txXfrm>
    </dsp:sp>
    <dsp:sp modelId="{DC6EF2EF-F750-45B0-A0AE-FE506DD15DB7}">
      <dsp:nvSpPr>
        <dsp:cNvPr id="0" name=""/>
        <dsp:cNvSpPr/>
      </dsp:nvSpPr>
      <dsp:spPr>
        <a:xfrm>
          <a:off x="557784" y="2473456"/>
          <a:ext cx="7808976" cy="38376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5161" tIns="0" rIns="295161"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l-GR" sz="2000" b="1" kern="1200" dirty="0">
              <a:solidFill>
                <a:srgbClr val="006B6E"/>
              </a:solidFill>
              <a:latin typeface="Myriad Pro Black Cond"/>
            </a:rPr>
            <a:t>Ταχεία έναρξη δράσης </a:t>
          </a:r>
          <a:endParaRPr lang="el-GR" sz="2000" kern="1200" dirty="0">
            <a:solidFill>
              <a:srgbClr val="006B6E"/>
            </a:solidFill>
          </a:endParaRPr>
        </a:p>
      </dsp:txBody>
      <dsp:txXfrm>
        <a:off x="576518" y="2492190"/>
        <a:ext cx="7771508" cy="346292"/>
      </dsp:txXfrm>
    </dsp:sp>
    <dsp:sp modelId="{D711DFEB-5DC0-4BAA-BA9B-AD51ECAD26F6}">
      <dsp:nvSpPr>
        <dsp:cNvPr id="0" name=""/>
        <dsp:cNvSpPr/>
      </dsp:nvSpPr>
      <dsp:spPr>
        <a:xfrm>
          <a:off x="0" y="3951166"/>
          <a:ext cx="11155680" cy="839475"/>
        </a:xfrm>
        <a:prstGeom prst="rect">
          <a:avLst/>
        </a:prstGeom>
        <a:solidFill>
          <a:srgbClr val="96D2D2">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5805" tIns="270764" rIns="865805" bIns="99568"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None/>
          </a:pPr>
          <a:r>
            <a:rPr lang="el-GR" sz="1400" b="1" kern="1200">
              <a:latin typeface="Myriad Pro SemiCond"/>
            </a:rPr>
            <a:t>2 </a:t>
          </a:r>
          <a:r>
            <a:rPr lang="el-GR" sz="1400" kern="1200">
              <a:latin typeface="Myriad Pro SemiCond"/>
            </a:rPr>
            <a:t>χρόνια μετά την έναρξη θεραπείας με </a:t>
          </a:r>
          <a:r>
            <a:rPr lang="el-GR" sz="1400" b="1" kern="1200">
              <a:latin typeface="Myriad Pro SemiCond"/>
            </a:rPr>
            <a:t>Kyntheum® </a:t>
          </a:r>
          <a:r>
            <a:rPr lang="el-GR" sz="1400" kern="1200">
              <a:latin typeface="Myriad Pro SemiCond"/>
            </a:rPr>
            <a:t>πάνω από </a:t>
          </a:r>
          <a:r>
            <a:rPr lang="el-GR" sz="1400" b="1" kern="1200">
              <a:latin typeface="Myriad Pro SemiCond"/>
            </a:rPr>
            <a:t>60% </a:t>
          </a:r>
          <a:r>
            <a:rPr lang="el-GR" sz="1400" kern="1200">
              <a:latin typeface="Myriad Pro SemiCond"/>
            </a:rPr>
            <a:t>των ασθενών επιτυγχάνει </a:t>
          </a:r>
          <a:r>
            <a:rPr lang="el-GR" sz="1400" b="1" kern="1200">
              <a:latin typeface="Myriad Pro SemiCond"/>
            </a:rPr>
            <a:t>PASI 100</a:t>
          </a:r>
          <a:r>
            <a:rPr lang="el-GR" sz="1400" kern="1200" baseline="30000">
              <a:latin typeface="Myriad Pro SemiCond"/>
            </a:rPr>
            <a:t>4</a:t>
          </a:r>
          <a:r>
            <a:rPr lang="el-GR" sz="1400" kern="1200">
              <a:latin typeface="Myriad Pro SemiCond"/>
            </a:rPr>
            <a:t> </a:t>
          </a:r>
          <a:endParaRPr lang="el-GR" sz="1400" kern="1200"/>
        </a:p>
        <a:p>
          <a:pPr marL="114300" lvl="1" indent="-114300" algn="l" defTabSz="622300">
            <a:lnSpc>
              <a:spcPct val="90000"/>
            </a:lnSpc>
            <a:spcBef>
              <a:spcPct val="0"/>
            </a:spcBef>
            <a:spcAft>
              <a:spcPct val="15000"/>
            </a:spcAft>
            <a:buNone/>
          </a:pPr>
          <a:r>
            <a:rPr lang="el-GR" sz="1400" b="1" kern="1200">
              <a:solidFill>
                <a:srgbClr val="000000"/>
              </a:solidFill>
              <a:latin typeface="Myriad Pro SemiCond"/>
            </a:rPr>
            <a:t>5 </a:t>
          </a:r>
          <a:r>
            <a:rPr lang="el-GR" sz="1400" kern="1200">
              <a:solidFill>
                <a:srgbClr val="000000"/>
              </a:solidFill>
              <a:latin typeface="Myriad Pro SemiCond"/>
            </a:rPr>
            <a:t>χρόνια μετά την έναρξη θεραπείας με </a:t>
          </a:r>
          <a:r>
            <a:rPr lang="el-GR" sz="1400" b="1" kern="1200">
              <a:solidFill>
                <a:srgbClr val="000000"/>
              </a:solidFill>
              <a:latin typeface="Myriad Pro SemiCond"/>
            </a:rPr>
            <a:t>Kyntheum® ~60% </a:t>
          </a:r>
          <a:r>
            <a:rPr lang="el-GR" sz="1400" kern="1200">
              <a:solidFill>
                <a:srgbClr val="000000"/>
              </a:solidFill>
              <a:latin typeface="Myriad Pro SemiCond"/>
            </a:rPr>
            <a:t>των ασθενών επιτυγχάνει </a:t>
          </a:r>
          <a:r>
            <a:rPr lang="el-GR" sz="1400" b="1" kern="1200">
              <a:solidFill>
                <a:srgbClr val="000000"/>
              </a:solidFill>
              <a:latin typeface="Myriad Pro SemiCond"/>
            </a:rPr>
            <a:t>PASI 100</a:t>
          </a:r>
          <a:r>
            <a:rPr lang="el-GR" sz="1400" kern="1200" baseline="30000">
              <a:solidFill>
                <a:srgbClr val="000000"/>
              </a:solidFill>
              <a:latin typeface="Myriad Pro SemiCond"/>
            </a:rPr>
            <a:t>8</a:t>
          </a:r>
          <a:r>
            <a:rPr lang="el-GR" sz="1400" kern="1200">
              <a:solidFill>
                <a:srgbClr val="000000"/>
              </a:solidFill>
              <a:latin typeface="Myriad Pro SemiCond"/>
            </a:rPr>
            <a:t> </a:t>
          </a:r>
          <a:endParaRPr lang="el-GR" sz="1400" kern="1200" dirty="0">
            <a:solidFill>
              <a:srgbClr val="000000"/>
            </a:solidFill>
            <a:latin typeface="Myriad Pro SemiCond"/>
          </a:endParaRPr>
        </a:p>
      </dsp:txBody>
      <dsp:txXfrm>
        <a:off x="0" y="3951166"/>
        <a:ext cx="11155680" cy="839475"/>
      </dsp:txXfrm>
    </dsp:sp>
    <dsp:sp modelId="{A1BF1855-2FAB-45DE-A977-1CD202C21CF6}">
      <dsp:nvSpPr>
        <dsp:cNvPr id="0" name=""/>
        <dsp:cNvSpPr/>
      </dsp:nvSpPr>
      <dsp:spPr>
        <a:xfrm>
          <a:off x="557784" y="3759286"/>
          <a:ext cx="7808976" cy="38376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5161" tIns="0" rIns="295161"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l-GR" sz="2000" b="1" kern="1200" dirty="0">
              <a:solidFill>
                <a:srgbClr val="006B6E"/>
              </a:solidFill>
              <a:latin typeface="Myriad Pro Black Cond"/>
            </a:rPr>
            <a:t>Παρατεταμένη ανταπόκριση </a:t>
          </a:r>
          <a:endParaRPr lang="el-GR" sz="2000" kern="1200" dirty="0">
            <a:solidFill>
              <a:srgbClr val="006B6E"/>
            </a:solidFill>
          </a:endParaRPr>
        </a:p>
      </dsp:txBody>
      <dsp:txXfrm>
        <a:off x="576518" y="3778020"/>
        <a:ext cx="7771508"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drawing1.xml><?xml version="1.0" encoding="utf-8"?>
<c:userShapes xmlns:c="http://schemas.openxmlformats.org/drawingml/2006/chart">
  <cdr:relSizeAnchor xmlns:cdr="http://schemas.openxmlformats.org/drawingml/2006/chartDrawing">
    <cdr:from>
      <cdr:x>0.47703</cdr:x>
      <cdr:y>0.86604</cdr:y>
    </cdr:from>
    <cdr:to>
      <cdr:x>0.63116</cdr:x>
      <cdr:y>0.89451</cdr:y>
    </cdr:to>
    <cdr:sp macro="" textlink="">
      <cdr:nvSpPr>
        <cdr:cNvPr id="2" name="TextBox 9">
          <a:extLst xmlns:a="http://schemas.openxmlformats.org/drawingml/2006/main">
            <a:ext uri="{FF2B5EF4-FFF2-40B4-BE49-F238E27FC236}">
              <a16:creationId xmlns:a16="http://schemas.microsoft.com/office/drawing/2014/main" id="{F94AF0B1-B620-4343-BC2E-49F34F8F3B7E}"/>
            </a:ext>
          </a:extLst>
        </cdr:cNvPr>
        <cdr:cNvSpPr txBox="1"/>
      </cdr:nvSpPr>
      <cdr:spPr>
        <a:xfrm xmlns:a="http://schemas.openxmlformats.org/drawingml/2006/main">
          <a:off x="1790997" y="3745575"/>
          <a:ext cx="578684" cy="12311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00000"/>
            </a:lnSpc>
          </a:pPr>
          <a:r>
            <a:rPr lang="en-US" sz="800" dirty="0"/>
            <a:t>140mg Q2W</a:t>
          </a:r>
        </a:p>
      </cdr:txBody>
    </cdr:sp>
  </cdr:relSizeAnchor>
  <cdr:relSizeAnchor xmlns:cdr="http://schemas.openxmlformats.org/drawingml/2006/chartDrawing">
    <cdr:from>
      <cdr:x>0.65189</cdr:x>
      <cdr:y>0.86438</cdr:y>
    </cdr:from>
    <cdr:to>
      <cdr:x>0.80602</cdr:x>
      <cdr:y>0.89285</cdr:y>
    </cdr:to>
    <cdr:sp macro="" textlink="">
      <cdr:nvSpPr>
        <cdr:cNvPr id="3" name="TextBox 9">
          <a:extLst xmlns:a="http://schemas.openxmlformats.org/drawingml/2006/main">
            <a:ext uri="{FF2B5EF4-FFF2-40B4-BE49-F238E27FC236}">
              <a16:creationId xmlns:a16="http://schemas.microsoft.com/office/drawing/2014/main" id="{3134A9C1-4E2B-4B78-BBCA-25C656304535}"/>
            </a:ext>
          </a:extLst>
        </cdr:cNvPr>
        <cdr:cNvSpPr txBox="1"/>
      </cdr:nvSpPr>
      <cdr:spPr>
        <a:xfrm xmlns:a="http://schemas.openxmlformats.org/drawingml/2006/main">
          <a:off x="2447506" y="3738395"/>
          <a:ext cx="578684" cy="12311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00000"/>
            </a:lnSpc>
          </a:pPr>
          <a:r>
            <a:rPr lang="en-US" sz="800" dirty="0"/>
            <a:t>210mg Q2W</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2354" name="Rectangle 2"/>
          <p:cNvSpPr>
            <a:spLocks noGrp="1" noChangeArrowheads="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3171" tIns="46586" rIns="93171" bIns="46586" numCol="1" anchor="t" anchorCtr="0" compatLnSpc="1">
            <a:prstTxWarp prst="textNoShape">
              <a:avLst/>
            </a:prstTxWarp>
          </a:bodyPr>
          <a:lstStyle>
            <a:lvl1pPr algn="l" defTabSz="931863">
              <a:defRPr sz="1200">
                <a:latin typeface="ITC Franklin Gothic Demi" charset="0"/>
                <a:ea typeface="ＭＳ Ｐゴシック" charset="0"/>
                <a:cs typeface="ＭＳ Ｐゴシック" charset="0"/>
              </a:defRPr>
            </a:lvl1pPr>
          </a:lstStyle>
          <a:p>
            <a:pPr>
              <a:defRPr/>
            </a:pPr>
            <a:endParaRPr lang="en-US"/>
          </a:p>
        </p:txBody>
      </p:sp>
      <p:sp>
        <p:nvSpPr>
          <p:cNvPr id="612355" name="Rectangle 3"/>
          <p:cNvSpPr>
            <a:spLocks noGrp="1" noChangeArrowheads="1"/>
          </p:cNvSpPr>
          <p:nvPr>
            <p:ph type="dt" sz="quarter" idx="1"/>
          </p:nvPr>
        </p:nvSpPr>
        <p:spPr bwMode="auto">
          <a:xfrm>
            <a:off x="3971925" y="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3171" tIns="46586" rIns="93171" bIns="46586" numCol="1" anchor="t" anchorCtr="0" compatLnSpc="1">
            <a:prstTxWarp prst="textNoShape">
              <a:avLst/>
            </a:prstTxWarp>
          </a:bodyPr>
          <a:lstStyle>
            <a:lvl1pPr algn="r" defTabSz="931863">
              <a:defRPr sz="1200">
                <a:latin typeface="ITC Franklin Gothic Demi" charset="0"/>
                <a:ea typeface="ＭＳ Ｐゴシック" charset="0"/>
                <a:cs typeface="ＭＳ Ｐゴシック" charset="0"/>
              </a:defRPr>
            </a:lvl1pPr>
          </a:lstStyle>
          <a:p>
            <a:pPr>
              <a:defRPr/>
            </a:pPr>
            <a:endParaRPr lang="en-US"/>
          </a:p>
        </p:txBody>
      </p:sp>
      <p:sp>
        <p:nvSpPr>
          <p:cNvPr id="612356" name="Rectangle 4"/>
          <p:cNvSpPr>
            <a:spLocks noGrp="1" noChangeArrowheads="1"/>
          </p:cNvSpPr>
          <p:nvPr>
            <p:ph type="ftr" sz="quarter" idx="2"/>
          </p:nvPr>
        </p:nvSpPr>
        <p:spPr bwMode="auto">
          <a:xfrm>
            <a:off x="0" y="883285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3171" tIns="46586" rIns="93171" bIns="46586" numCol="1" anchor="b" anchorCtr="0" compatLnSpc="1">
            <a:prstTxWarp prst="textNoShape">
              <a:avLst/>
            </a:prstTxWarp>
          </a:bodyPr>
          <a:lstStyle>
            <a:lvl1pPr algn="l" defTabSz="931863">
              <a:defRPr sz="1200">
                <a:latin typeface="ITC Franklin Gothic Demi" charset="0"/>
                <a:ea typeface="ＭＳ Ｐゴシック" charset="0"/>
                <a:cs typeface="ＭＳ Ｐゴシック" charset="0"/>
              </a:defRPr>
            </a:lvl1pPr>
          </a:lstStyle>
          <a:p>
            <a:pPr>
              <a:defRPr/>
            </a:pPr>
            <a:endParaRPr lang="en-US"/>
          </a:p>
        </p:txBody>
      </p:sp>
      <p:sp>
        <p:nvSpPr>
          <p:cNvPr id="612357" name="Rectangle 5"/>
          <p:cNvSpPr>
            <a:spLocks noGrp="1" noChangeArrowheads="1"/>
          </p:cNvSpPr>
          <p:nvPr>
            <p:ph type="sldNum" sz="quarter" idx="3"/>
          </p:nvPr>
        </p:nvSpPr>
        <p:spPr bwMode="auto">
          <a:xfrm>
            <a:off x="3971925" y="883285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3171" tIns="46586" rIns="93171" bIns="46586" numCol="1" anchor="b" anchorCtr="0" compatLnSpc="1">
            <a:prstTxWarp prst="textNoShape">
              <a:avLst/>
            </a:prstTxWarp>
          </a:bodyPr>
          <a:lstStyle>
            <a:lvl1pPr algn="r" defTabSz="931863">
              <a:defRPr sz="1200">
                <a:latin typeface="ITC Franklin Gothic Demi" charset="0"/>
              </a:defRPr>
            </a:lvl1pPr>
          </a:lstStyle>
          <a:p>
            <a:fld id="{64FAE028-FECB-458E-B272-90C39CE40795}" type="slidenum">
              <a:rPr lang="en-US"/>
              <a:pPr/>
              <a:t>‹#›</a:t>
            </a:fld>
            <a:endParaRPr lang="en-US"/>
          </a:p>
        </p:txBody>
      </p:sp>
    </p:spTree>
    <p:extLst>
      <p:ext uri="{BB962C8B-B14F-4D97-AF65-F5344CB8AC3E}">
        <p14:creationId xmlns:p14="http://schemas.microsoft.com/office/powerpoint/2010/main" val="36425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3171" tIns="46586" rIns="93171" bIns="46586" numCol="1" anchor="t" anchorCtr="0" compatLnSpc="1">
            <a:prstTxWarp prst="textNoShape">
              <a:avLst/>
            </a:prstTxWarp>
          </a:bodyPr>
          <a:lstStyle>
            <a:lvl1pPr algn="l" defTabSz="931863">
              <a:defRPr sz="1200">
                <a:latin typeface="Arial" charset="0"/>
                <a:ea typeface="ＭＳ Ｐゴシック" charset="0"/>
                <a:cs typeface="ＭＳ Ｐゴシック" charset="0"/>
              </a:defRPr>
            </a:lvl1pPr>
          </a:lstStyle>
          <a:p>
            <a:pPr>
              <a:defRPr/>
            </a:pPr>
            <a:endParaRPr lang="en-US"/>
          </a:p>
        </p:txBody>
      </p:sp>
      <p:sp>
        <p:nvSpPr>
          <p:cNvPr id="5123" name="Rectangle 3"/>
          <p:cNvSpPr>
            <a:spLocks noGrp="1" noChangeArrowheads="1"/>
          </p:cNvSpPr>
          <p:nvPr>
            <p:ph type="dt" idx="1"/>
          </p:nvPr>
        </p:nvSpPr>
        <p:spPr bwMode="auto">
          <a:xfrm>
            <a:off x="3971925" y="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3171" tIns="46586" rIns="93171" bIns="46586" numCol="1" anchor="t" anchorCtr="0" compatLnSpc="1">
            <a:prstTxWarp prst="textNoShape">
              <a:avLst/>
            </a:prstTxWarp>
          </a:bodyPr>
          <a:lstStyle>
            <a:lvl1pPr algn="r" defTabSz="931863">
              <a:defRPr sz="1200">
                <a:latin typeface="Arial" charset="0"/>
                <a:ea typeface="ＭＳ Ｐゴシック" charset="0"/>
                <a:cs typeface="ＭＳ Ｐゴシック"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409575" y="698500"/>
            <a:ext cx="6192838" cy="34845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33450" y="4416425"/>
            <a:ext cx="514350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3171" tIns="46586" rIns="93171"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3285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3171" tIns="46586" rIns="93171" bIns="46586" numCol="1" anchor="b" anchorCtr="0" compatLnSpc="1">
            <a:prstTxWarp prst="textNoShape">
              <a:avLst/>
            </a:prstTxWarp>
          </a:bodyPr>
          <a:lstStyle>
            <a:lvl1pPr algn="l" defTabSz="931863">
              <a:defRPr sz="1200">
                <a:latin typeface="Arial" charset="0"/>
                <a:ea typeface="ＭＳ Ｐゴシック" charset="0"/>
                <a:cs typeface="ＭＳ Ｐゴシック" charset="0"/>
              </a:defRPr>
            </a:lvl1pPr>
          </a:lstStyle>
          <a:p>
            <a:pPr>
              <a:defRPr/>
            </a:pPr>
            <a:endParaRPr lang="en-US"/>
          </a:p>
        </p:txBody>
      </p:sp>
      <p:sp>
        <p:nvSpPr>
          <p:cNvPr id="5127" name="Rectangle 7"/>
          <p:cNvSpPr>
            <a:spLocks noGrp="1" noChangeArrowheads="1"/>
          </p:cNvSpPr>
          <p:nvPr>
            <p:ph type="sldNum" sz="quarter" idx="5"/>
          </p:nvPr>
        </p:nvSpPr>
        <p:spPr bwMode="auto">
          <a:xfrm>
            <a:off x="3971925" y="883285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3171" tIns="46586" rIns="93171" bIns="46586" numCol="1" anchor="b" anchorCtr="0" compatLnSpc="1">
            <a:prstTxWarp prst="textNoShape">
              <a:avLst/>
            </a:prstTxWarp>
          </a:bodyPr>
          <a:lstStyle>
            <a:lvl1pPr algn="r" defTabSz="931863">
              <a:defRPr sz="1200"/>
            </a:lvl1pPr>
          </a:lstStyle>
          <a:p>
            <a:fld id="{9922953C-3AF1-4E7B-BDEC-AC5BFE10A345}" type="slidenum">
              <a:rPr lang="en-US"/>
              <a:pPr/>
              <a:t>‹#›</a:t>
            </a:fld>
            <a:endParaRPr lang="en-US"/>
          </a:p>
        </p:txBody>
      </p:sp>
    </p:spTree>
    <p:extLst>
      <p:ext uri="{BB962C8B-B14F-4D97-AF65-F5344CB8AC3E}">
        <p14:creationId xmlns:p14="http://schemas.microsoft.com/office/powerpoint/2010/main" val="1874844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6563207B-4A61-4BAC-97B7-F211A3914451}" type="slidenum">
              <a:rPr kumimoji="0" lang="el-GR" altLang="en-US"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6</a:t>
            </a:fld>
            <a:endParaRPr kumimoji="0" lang="el-GR" altLang="en-US"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08582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 y="744538"/>
            <a:ext cx="6599238" cy="37131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2953C-3AF1-4E7B-BDEC-AC5BFE10A34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12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6400" y="696913"/>
            <a:ext cx="6197600" cy="3486150"/>
          </a:xfrm>
          <a:prstGeom prst="rect">
            <a:avLst/>
          </a:prstGeom>
        </p:spPr>
      </p:sp>
      <p:sp>
        <p:nvSpPr>
          <p:cNvPr id="3" name="Segnaposto note 2"/>
          <p:cNvSpPr>
            <a:spLocks noGrp="1"/>
          </p:cNvSpPr>
          <p:nvPr>
            <p:ph type="body" idx="1"/>
          </p:nvPr>
        </p:nvSpPr>
        <p:spPr/>
        <p:txBody>
          <a:bodyPr/>
          <a:lstStyle/>
          <a:p>
            <a:r>
              <a:rPr lang="it-IT" dirty="0"/>
              <a:t>The </a:t>
            </a:r>
            <a:r>
              <a:rPr lang="it-IT" dirty="0" err="1"/>
              <a:t>increased</a:t>
            </a:r>
            <a:r>
              <a:rPr lang="it-IT" dirty="0"/>
              <a:t> </a:t>
            </a:r>
            <a:r>
              <a:rPr lang="it-IT" dirty="0" err="1"/>
              <a:t>expression</a:t>
            </a:r>
            <a:r>
              <a:rPr lang="it-IT" dirty="0"/>
              <a:t> of IL-17 </a:t>
            </a:r>
            <a:r>
              <a:rPr lang="it-IT" dirty="0" err="1"/>
              <a:t>is</a:t>
            </a:r>
            <a:r>
              <a:rPr lang="it-IT" dirty="0"/>
              <a:t> </a:t>
            </a:r>
            <a:r>
              <a:rPr lang="it-IT" dirty="0" err="1"/>
              <a:t>pathogenically</a:t>
            </a:r>
            <a:r>
              <a:rPr lang="it-IT" dirty="0"/>
              <a:t> </a:t>
            </a:r>
            <a:r>
              <a:rPr lang="it-IT" dirty="0" err="1"/>
              <a:t>relevant</a:t>
            </a:r>
            <a:r>
              <a:rPr lang="it-IT" dirty="0"/>
              <a:t> </a:t>
            </a:r>
            <a:r>
              <a:rPr lang="it-IT" dirty="0" err="1"/>
              <a:t>because</a:t>
            </a:r>
            <a:r>
              <a:rPr lang="it-IT" dirty="0"/>
              <a:t> il-17 </a:t>
            </a:r>
            <a:r>
              <a:rPr lang="it-IT" dirty="0" err="1"/>
              <a:t>is</a:t>
            </a:r>
            <a:r>
              <a:rPr lang="it-IT" dirty="0"/>
              <a:t> a pro-</a:t>
            </a:r>
            <a:r>
              <a:rPr lang="it-IT" dirty="0" err="1"/>
              <a:t>inflammatory</a:t>
            </a:r>
            <a:r>
              <a:rPr lang="it-IT" dirty="0"/>
              <a:t> </a:t>
            </a:r>
            <a:r>
              <a:rPr lang="it-IT" dirty="0" err="1"/>
              <a:t>cytokine</a:t>
            </a:r>
            <a:r>
              <a:rPr lang="it-IT" dirty="0"/>
              <a:t> </a:t>
            </a:r>
            <a:r>
              <a:rPr lang="it-IT" dirty="0" err="1"/>
              <a:t>acting</a:t>
            </a:r>
            <a:r>
              <a:rPr lang="it-IT" dirty="0"/>
              <a:t> on </a:t>
            </a:r>
            <a:r>
              <a:rPr lang="it-IT" dirty="0" err="1"/>
              <a:t>tissue</a:t>
            </a:r>
            <a:r>
              <a:rPr lang="it-IT" dirty="0"/>
              <a:t> </a:t>
            </a:r>
            <a:r>
              <a:rPr lang="it-IT" dirty="0" err="1"/>
              <a:t>cells</a:t>
            </a:r>
            <a:endParaRPr lang="it-IT" dirty="0"/>
          </a:p>
        </p:txBody>
      </p:sp>
      <p:sp>
        <p:nvSpPr>
          <p:cNvPr id="4" name="Segnaposto numero diapositiva 3"/>
          <p:cNvSpPr>
            <a:spLocks noGrp="1"/>
          </p:cNvSpPr>
          <p:nvPr>
            <p:ph type="sldNum" sz="quarter" idx="10"/>
          </p:nvPr>
        </p:nvSpPr>
        <p:spPr/>
        <p:txBody>
          <a:bodyPr/>
          <a:lstStyle/>
          <a:p>
            <a:pPr defTabSz="1413907">
              <a:defRPr/>
            </a:pPr>
            <a:fld id="{9922953C-3AF1-4E7B-BDEC-AC5BFE10A345}" type="slidenum">
              <a:rPr lang="en-US" sz="1800" smtClean="0">
                <a:solidFill>
                  <a:srgbClr val="000000"/>
                </a:solidFill>
              </a:rPr>
              <a:pPr defTabSz="1413907">
                <a:defRPr/>
              </a:pPr>
              <a:t>24</a:t>
            </a:fld>
            <a:endParaRPr lang="en-US" sz="1800" dirty="0">
              <a:solidFill>
                <a:srgbClr val="000000"/>
              </a:solidFill>
            </a:endParaRPr>
          </a:p>
        </p:txBody>
      </p:sp>
    </p:spTree>
    <p:extLst>
      <p:ext uri="{BB962C8B-B14F-4D97-AF65-F5344CB8AC3E}">
        <p14:creationId xmlns:p14="http://schemas.microsoft.com/office/powerpoint/2010/main" val="234897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Self-explanatory. Brief for extra visual coming later</a:t>
            </a:r>
          </a:p>
          <a:p>
            <a:pPr marL="172496" indent="-172496">
              <a:buFont typeface="Arial" panose="020B0604020202020204" pitchFamily="34" charset="0"/>
              <a:buChar char="•"/>
            </a:pPr>
            <a:endParaRPr lang="en-CA" dirty="0"/>
          </a:p>
          <a:p>
            <a:pPr marL="172496" indent="-172496">
              <a:buFont typeface="Arial" panose="020B0604020202020204" pitchFamily="34" charset="0"/>
              <a:buChar char="•"/>
            </a:pPr>
            <a:endParaRPr lang="en-CA" dirty="0"/>
          </a:p>
          <a:p>
            <a:pPr marL="172496" indent="-172496">
              <a:buFont typeface="Arial" panose="020B0604020202020204" pitchFamily="34" charset="0"/>
              <a:buChar char="•"/>
            </a:pPr>
            <a:endParaRPr lang="en-CA" dirty="0"/>
          </a:p>
          <a:p>
            <a:pPr marL="172496" indent="-172496">
              <a:buFont typeface="Arial" panose="020B0604020202020204" pitchFamily="34" charset="0"/>
              <a:buChar char="•"/>
            </a:pPr>
            <a:endParaRPr lang="en-CA" dirty="0"/>
          </a:p>
          <a:p>
            <a:pPr marL="172496" indent="-172496">
              <a:buFont typeface="Arial" panose="020B0604020202020204" pitchFamily="34" charset="0"/>
              <a:buChar char="•"/>
            </a:pPr>
            <a:r>
              <a:rPr lang="en-CA" dirty="0"/>
              <a:t>The</a:t>
            </a:r>
            <a:r>
              <a:rPr lang="en-CA" baseline="0" dirty="0"/>
              <a:t> IL-17 cytokine family members differ in their cellular sources and target cells</a:t>
            </a:r>
            <a:endParaRPr lang="en-CA" dirty="0"/>
          </a:p>
        </p:txBody>
      </p:sp>
      <p:sp>
        <p:nvSpPr>
          <p:cNvPr id="4" name="Slide Number Placeholder 3"/>
          <p:cNvSpPr>
            <a:spLocks noGrp="1"/>
          </p:cNvSpPr>
          <p:nvPr>
            <p:ph type="sldNum" sz="quarter" idx="10"/>
          </p:nvPr>
        </p:nvSpPr>
        <p:spPr/>
        <p:txBody>
          <a:bodyPr/>
          <a:lstStyle/>
          <a:p>
            <a:pPr marL="0" marR="0" lvl="0" indent="0" algn="r" defTabSz="937547" rtl="0" eaLnBrk="0" fontAlgn="base" latinLnBrk="0" hangingPunct="0">
              <a:lnSpc>
                <a:spcPct val="100000"/>
              </a:lnSpc>
              <a:spcBef>
                <a:spcPct val="0"/>
              </a:spcBef>
              <a:spcAft>
                <a:spcPct val="0"/>
              </a:spcAft>
              <a:buClrTx/>
              <a:buSzTx/>
              <a:buFontTx/>
              <a:buNone/>
              <a:tabLst/>
              <a:defRPr/>
            </a:pPr>
            <a:fld id="{9922953C-3AF1-4E7B-BDEC-AC5BFE10A345}" type="slidenum">
              <a:rPr kumimoji="0" lang="en-CA"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37547" rtl="0" eaLnBrk="0" fontAlgn="base" latinLnBrk="0" hangingPunct="0">
                <a:lnSpc>
                  <a:spcPct val="100000"/>
                </a:lnSpc>
                <a:spcBef>
                  <a:spcPct val="0"/>
                </a:spcBef>
                <a:spcAft>
                  <a:spcPct val="0"/>
                </a:spcAft>
                <a:buClrTx/>
                <a:buSzTx/>
                <a:buFontTx/>
                <a:buNone/>
                <a:tabLst/>
                <a:defRPr/>
              </a:pPr>
              <a:t>27</a:t>
            </a:fld>
            <a:endParaRPr kumimoji="0" lang="en-CA"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1108868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06400" y="696913"/>
            <a:ext cx="6197600" cy="3486150"/>
          </a:xfrm>
          <a:prstGeom prst="rect">
            <a:avLst/>
          </a:prstGeom>
        </p:spPr>
      </p:sp>
      <p:sp>
        <p:nvSpPr>
          <p:cNvPr id="3" name="Segnaposto note 2"/>
          <p:cNvSpPr>
            <a:spLocks noGrp="1"/>
          </p:cNvSpPr>
          <p:nvPr>
            <p:ph type="body" idx="1"/>
          </p:nvPr>
        </p:nvSpPr>
        <p:spPr/>
        <p:txBody>
          <a:bodyPr/>
          <a:lstStyle/>
          <a:p>
            <a:r>
              <a:rPr lang="en-US" dirty="0"/>
              <a:t>[output is </a:t>
            </a:r>
            <a:r>
              <a:rPr lang="en-US" dirty="0" err="1"/>
              <a:t>synergisAc</a:t>
            </a:r>
            <a:r>
              <a:rPr lang="en-US" dirty="0"/>
              <a:t> with TNF or IL-1β]</a:t>
            </a:r>
          </a:p>
          <a:p>
            <a:r>
              <a:rPr lang="en-US" dirty="0"/>
              <a:t>IL-17A/F inflammatory response is amplified by IL-17C1</a:t>
            </a:r>
          </a:p>
          <a:p>
            <a:endParaRPr lang="it-IT" dirty="0"/>
          </a:p>
        </p:txBody>
      </p:sp>
      <p:sp>
        <p:nvSpPr>
          <p:cNvPr id="4" name="Segnaposto numero diapositiva 3"/>
          <p:cNvSpPr>
            <a:spLocks noGrp="1"/>
          </p:cNvSpPr>
          <p:nvPr>
            <p:ph type="sldNum" sz="quarter" idx="10"/>
          </p:nvPr>
        </p:nvSpPr>
        <p:spPr/>
        <p:txBody>
          <a:bodyPr/>
          <a:lstStyle/>
          <a:p>
            <a:pPr defTabSz="1413907">
              <a:defRPr/>
            </a:pPr>
            <a:fld id="{9922953C-3AF1-4E7B-BDEC-AC5BFE10A345}" type="slidenum">
              <a:rPr lang="en-US" sz="1800" smtClean="0">
                <a:solidFill>
                  <a:srgbClr val="000000"/>
                </a:solidFill>
              </a:rPr>
              <a:pPr defTabSz="1413907">
                <a:defRPr/>
              </a:pPr>
              <a:t>31</a:t>
            </a:fld>
            <a:endParaRPr lang="en-US" sz="1800" dirty="0">
              <a:solidFill>
                <a:srgbClr val="000000"/>
              </a:solidFill>
            </a:endParaRPr>
          </a:p>
        </p:txBody>
      </p:sp>
    </p:spTree>
    <p:extLst>
      <p:ext uri="{BB962C8B-B14F-4D97-AF65-F5344CB8AC3E}">
        <p14:creationId xmlns:p14="http://schemas.microsoft.com/office/powerpoint/2010/main" val="2740834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Self-explanatory. Brief for extra visual coming later</a:t>
            </a:r>
          </a:p>
          <a:p>
            <a:pPr marL="172496" indent="-172496">
              <a:buFont typeface="Arial" panose="020B0604020202020204" pitchFamily="34" charset="0"/>
              <a:buChar char="•"/>
            </a:pPr>
            <a:endParaRPr lang="en-CA" dirty="0"/>
          </a:p>
          <a:p>
            <a:pPr marL="172496" indent="-172496">
              <a:buFont typeface="Arial" panose="020B0604020202020204" pitchFamily="34" charset="0"/>
              <a:buChar char="•"/>
            </a:pPr>
            <a:endParaRPr lang="en-CA" dirty="0"/>
          </a:p>
          <a:p>
            <a:pPr marL="172496" indent="-172496">
              <a:buFont typeface="Arial" panose="020B0604020202020204" pitchFamily="34" charset="0"/>
              <a:buChar char="•"/>
            </a:pPr>
            <a:endParaRPr lang="en-CA" dirty="0"/>
          </a:p>
          <a:p>
            <a:pPr marL="172496" indent="-172496">
              <a:buFont typeface="Arial" panose="020B0604020202020204" pitchFamily="34" charset="0"/>
              <a:buChar char="•"/>
            </a:pPr>
            <a:endParaRPr lang="en-CA" dirty="0"/>
          </a:p>
          <a:p>
            <a:pPr marL="172496" indent="-172496">
              <a:buFont typeface="Arial" panose="020B0604020202020204" pitchFamily="34" charset="0"/>
              <a:buChar char="•"/>
            </a:pPr>
            <a:r>
              <a:rPr lang="en-CA" dirty="0"/>
              <a:t>The</a:t>
            </a:r>
            <a:r>
              <a:rPr lang="en-CA" baseline="0" dirty="0"/>
              <a:t> IL-17 cytokine family members differ in their cellular sources and target cells</a:t>
            </a:r>
            <a:endParaRPr lang="en-CA" dirty="0"/>
          </a:p>
        </p:txBody>
      </p:sp>
      <p:sp>
        <p:nvSpPr>
          <p:cNvPr id="4" name="Slide Number Placeholder 3"/>
          <p:cNvSpPr>
            <a:spLocks noGrp="1"/>
          </p:cNvSpPr>
          <p:nvPr>
            <p:ph type="sldNum" sz="quarter" idx="10"/>
          </p:nvPr>
        </p:nvSpPr>
        <p:spPr/>
        <p:txBody>
          <a:bodyPr/>
          <a:lstStyle/>
          <a:p>
            <a:pPr marL="0" marR="0" lvl="0" indent="0" algn="r" defTabSz="937547" rtl="0" eaLnBrk="0" fontAlgn="base" latinLnBrk="0" hangingPunct="0">
              <a:lnSpc>
                <a:spcPct val="100000"/>
              </a:lnSpc>
              <a:spcBef>
                <a:spcPct val="0"/>
              </a:spcBef>
              <a:spcAft>
                <a:spcPct val="0"/>
              </a:spcAft>
              <a:buClrTx/>
              <a:buSzTx/>
              <a:buFontTx/>
              <a:buNone/>
              <a:tabLst/>
              <a:defRPr/>
            </a:pPr>
            <a:fld id="{9922953C-3AF1-4E7B-BDEC-AC5BFE10A345}" type="slidenum">
              <a:rPr kumimoji="0" lang="en-CA"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37547" rtl="0" eaLnBrk="0" fontAlgn="base" latinLnBrk="0" hangingPunct="0">
                <a:lnSpc>
                  <a:spcPct val="100000"/>
                </a:lnSpc>
                <a:spcBef>
                  <a:spcPct val="0"/>
                </a:spcBef>
                <a:spcAft>
                  <a:spcPct val="0"/>
                </a:spcAft>
                <a:buClrTx/>
                <a:buSzTx/>
                <a:buFontTx/>
                <a:buNone/>
                <a:tabLst/>
                <a:defRPr/>
              </a:pPr>
              <a:t>33</a:t>
            </a:fld>
            <a:endParaRPr kumimoji="0" lang="en-CA"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1108868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922953C-3AF1-4E7B-BDEC-AC5BFE10A345}" type="slidenum">
              <a:rPr lang="en-US" smtClean="0"/>
              <a:pPr/>
              <a:t>37</a:t>
            </a:fld>
            <a:endParaRPr lang="en-US"/>
          </a:p>
        </p:txBody>
      </p:sp>
    </p:spTree>
    <p:extLst>
      <p:ext uri="{BB962C8B-B14F-4D97-AF65-F5344CB8AC3E}">
        <p14:creationId xmlns:p14="http://schemas.microsoft.com/office/powerpoint/2010/main" val="3146802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fld id="{9922953C-3AF1-4E7B-BDEC-AC5BFE10A345}" type="slidenum">
              <a:rPr lang="en-US" smtClean="0"/>
              <a:pPr/>
              <a:t>40</a:t>
            </a:fld>
            <a:endParaRPr lang="en-US"/>
          </a:p>
        </p:txBody>
      </p:sp>
    </p:spTree>
    <p:extLst>
      <p:ext uri="{BB962C8B-B14F-4D97-AF65-F5344CB8AC3E}">
        <p14:creationId xmlns:p14="http://schemas.microsoft.com/office/powerpoint/2010/main" val="2476774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6400" y="696913"/>
            <a:ext cx="6197600" cy="3486150"/>
          </a:xfrm>
          <a:prstGeom prst="rect">
            <a:avLst/>
          </a:prstGeom>
        </p:spPr>
      </p:sp>
      <p:sp>
        <p:nvSpPr>
          <p:cNvPr id="3" name="Marcador de notas 2"/>
          <p:cNvSpPr>
            <a:spLocks noGrp="1"/>
          </p:cNvSpPr>
          <p:nvPr>
            <p:ph type="body" idx="1"/>
          </p:nvPr>
        </p:nvSpPr>
        <p:spPr/>
        <p:txBody>
          <a:bodyPr/>
          <a:lstStyle/>
          <a:p>
            <a:r>
              <a:rPr lang="es-ES" dirty="0"/>
              <a:t>como estamos explicando el mecanismo de acción y la eficacia o rapidez a la que conlleva, he considerado oportuno recoger también la reversión molecular y celular con brodalumab. porque en la gráfica se ve como se va normalizando y bajando el nivel de la expresión del en la segunda semana, (bajada brutal en la semana 2 de los genes, sobre todo en los queratinocitos)</a:t>
            </a:r>
          </a:p>
          <a:p>
            <a:endParaRPr lang="es-ES" dirty="0"/>
          </a:p>
          <a:p>
            <a:r>
              <a:rPr lang="en-US" dirty="0"/>
              <a:t>Gene expression normalizes more rapidly for </a:t>
            </a:r>
            <a:r>
              <a:rPr lang="en-US" dirty="0" err="1"/>
              <a:t>keratinocyte</a:t>
            </a:r>
            <a:r>
              <a:rPr lang="en-US" dirty="0"/>
              <a:t>-expressed genes than for leukocyte-expressed genes. </a:t>
            </a:r>
            <a:r>
              <a:rPr lang="en-US" dirty="0" err="1"/>
              <a:t>Predose</a:t>
            </a:r>
            <a:r>
              <a:rPr lang="en-US" dirty="0"/>
              <a:t> (week 0), week 2,</a:t>
            </a:r>
          </a:p>
          <a:p>
            <a:r>
              <a:rPr lang="en-US" dirty="0"/>
              <a:t>and week 6 expression levels for individual genes are as labeled. Microarray-measured log intensities in the 700-mg group for several genes initially </a:t>
            </a:r>
            <a:r>
              <a:rPr lang="en-US" dirty="0" err="1"/>
              <a:t>overexpressed</a:t>
            </a:r>
            <a:r>
              <a:rPr lang="en-US" dirty="0"/>
              <a:t> in </a:t>
            </a:r>
            <a:r>
              <a:rPr lang="en-US" dirty="0" err="1"/>
              <a:t>lesional</a:t>
            </a:r>
            <a:r>
              <a:rPr lang="en-US" dirty="0"/>
              <a:t> skin (p , 0.01) were converted to a common </a:t>
            </a:r>
            <a:r>
              <a:rPr lang="en-US" dirty="0" err="1"/>
              <a:t>predose</a:t>
            </a:r>
            <a:r>
              <a:rPr lang="en-US" dirty="0"/>
              <a:t> scale of </a:t>
            </a:r>
            <a:r>
              <a:rPr lang="en-US" dirty="0" err="1"/>
              <a:t>nonlesional</a:t>
            </a:r>
            <a:r>
              <a:rPr lang="en-US" dirty="0"/>
              <a:t> (NL) = 0 to </a:t>
            </a:r>
            <a:r>
              <a:rPr lang="en-US" dirty="0" err="1"/>
              <a:t>lesional</a:t>
            </a:r>
            <a:r>
              <a:rPr lang="en-US" dirty="0"/>
              <a:t> = 100%, for inflammatory genes largely expressed by </a:t>
            </a:r>
            <a:r>
              <a:rPr lang="en-US" dirty="0" err="1"/>
              <a:t>keratinocytes</a:t>
            </a:r>
            <a:r>
              <a:rPr lang="en-US" dirty="0"/>
              <a:t> (A) or leukocyte (B) genes</a:t>
            </a:r>
            <a:endParaRPr lang="es-ES" dirty="0"/>
          </a:p>
        </p:txBody>
      </p:sp>
      <p:sp>
        <p:nvSpPr>
          <p:cNvPr id="4" name="Marcador de número de diapositiva 3"/>
          <p:cNvSpPr>
            <a:spLocks noGrp="1"/>
          </p:cNvSpPr>
          <p:nvPr>
            <p:ph type="sldNum" sz="quarter" idx="5"/>
          </p:nvPr>
        </p:nvSpPr>
        <p:spPr/>
        <p:txBody>
          <a:bodyPr/>
          <a:lstStyle/>
          <a:p>
            <a:pPr defTabSz="949568">
              <a:defRPr/>
            </a:pPr>
            <a:fld id="{9922953C-3AF1-4E7B-BDEC-AC5BFE10A345}" type="slidenum">
              <a:rPr lang="en-US" smtClean="0">
                <a:solidFill>
                  <a:srgbClr val="000000"/>
                </a:solidFill>
              </a:rPr>
              <a:pPr defTabSz="949568">
                <a:defRPr/>
              </a:pPr>
              <a:t>43</a:t>
            </a:fld>
            <a:endParaRPr lang="en-US" dirty="0">
              <a:solidFill>
                <a:srgbClr val="000000"/>
              </a:solidFill>
            </a:endParaRPr>
          </a:p>
        </p:txBody>
      </p:sp>
    </p:spTree>
    <p:extLst>
      <p:ext uri="{BB962C8B-B14F-4D97-AF65-F5344CB8AC3E}">
        <p14:creationId xmlns:p14="http://schemas.microsoft.com/office/powerpoint/2010/main" val="3328114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6400" y="696913"/>
            <a:ext cx="6197600" cy="3486150"/>
          </a:xfrm>
          <a:prstGeom prst="rect">
            <a:avLst/>
          </a:prstGeom>
        </p:spPr>
      </p:sp>
      <p:sp>
        <p:nvSpPr>
          <p:cNvPr id="3" name="Marcador de notas 2"/>
          <p:cNvSpPr>
            <a:spLocks noGrp="1"/>
          </p:cNvSpPr>
          <p:nvPr>
            <p:ph type="body" idx="1"/>
          </p:nvPr>
        </p:nvSpPr>
        <p:spPr/>
        <p:txBody>
          <a:bodyPr/>
          <a:lstStyle/>
          <a:p>
            <a:r>
              <a:rPr lang="en-US"/>
              <a:t>Histological resolution of psoriasis after treatment with brodalumab. Biopsies were immediately frozen in optimal cutting temperature embedding medium for histology and processed for quantitative analysis as reported in table 2 in the article. Qualitative keratin-16 staining was scored as “positive” for fully-staining epidermis, “intermediate” for 4 some staining of the epidermis, and “negative” when staining was limited to the basal layer. Improvements in skin morphology are seen in a patient from the 140mg group (Panel A) as compared to a placebo-treated patient (panel B). The top row of photomicrographs are hematoxylin and eosin (H&amp;E) staining, the second row has keratin-16 staining, and the bottom row has anti-CD3 staining. The first column in each panel is the pre-dose non-lesional sample from each patient, the second column is the pre-dose lesional sample, and the third column is the W12 sample taken from the same lesion as the pre-dose sample. Panels C and D show the variable response seen in two different patients in the 70 mg group, with the patient in panel C having little improvement, while the patient in panel D shows good resolution. Pre LS denotes predose lesional sample; Pre NL denotes pre-dose non-lesional sample; and W12 LS denotes week 12 lesional sample.</a:t>
            </a:r>
            <a:endParaRPr lang="es-ES"/>
          </a:p>
        </p:txBody>
      </p:sp>
      <p:sp>
        <p:nvSpPr>
          <p:cNvPr id="4" name="Marcador de número de diapositiva 3"/>
          <p:cNvSpPr>
            <a:spLocks noGrp="1"/>
          </p:cNvSpPr>
          <p:nvPr>
            <p:ph type="sldNum" sz="quarter" idx="5"/>
          </p:nvPr>
        </p:nvSpPr>
        <p:spPr/>
        <p:txBody>
          <a:bodyPr/>
          <a:lstStyle/>
          <a:p>
            <a:pPr defTabSz="949568">
              <a:defRPr/>
            </a:pPr>
            <a:fld id="{9922953C-3AF1-4E7B-BDEC-AC5BFE10A345}" type="slidenum">
              <a:rPr lang="en-US" smtClean="0">
                <a:solidFill>
                  <a:srgbClr val="000000"/>
                </a:solidFill>
              </a:rPr>
              <a:pPr defTabSz="949568">
                <a:defRPr/>
              </a:pPr>
              <a:t>44</a:t>
            </a:fld>
            <a:endParaRPr lang="en-US" dirty="0">
              <a:solidFill>
                <a:srgbClr val="000000"/>
              </a:solidFill>
            </a:endParaRPr>
          </a:p>
        </p:txBody>
      </p:sp>
    </p:spTree>
    <p:extLst>
      <p:ext uri="{BB962C8B-B14F-4D97-AF65-F5344CB8AC3E}">
        <p14:creationId xmlns:p14="http://schemas.microsoft.com/office/powerpoint/2010/main" val="2939402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922953C-3AF1-4E7B-BDEC-AC5BFE10A345}" type="slidenum">
              <a:rPr lang="en-CA" smtClean="0">
                <a:solidFill>
                  <a:srgbClr val="000000"/>
                </a:solidFill>
              </a:rPr>
              <a:pPr/>
              <a:t>46</a:t>
            </a:fld>
            <a:endParaRPr lang="en-CA" dirty="0">
              <a:solidFill>
                <a:srgbClr val="000000"/>
              </a:solidFill>
            </a:endParaRPr>
          </a:p>
        </p:txBody>
      </p:sp>
    </p:spTree>
    <p:extLst>
      <p:ext uri="{BB962C8B-B14F-4D97-AF65-F5344CB8AC3E}">
        <p14:creationId xmlns:p14="http://schemas.microsoft.com/office/powerpoint/2010/main" val="334467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B5ECF426-7DBD-4F4C-9070-1E53DBD038CB}" type="slidenum">
              <a:rPr kumimoji="0" lang="el-GR" altLang="en-US"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7</a:t>
            </a:fld>
            <a:endParaRPr kumimoji="0" lang="el-GR" altLang="en-US"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endParaRPr>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Arial" charset="0"/>
                <a:ea typeface="Arial" charset="0"/>
                <a:cs typeface="Arial" charset="0"/>
              </a:rPr>
              <a:t>Παράλληλα όμως είναι εξίσου φανερό ότι πέρα από το δέρμα ίσως φλεγμαίνουν και άλλα όργανα. Πράγματι γνωρίζουμε σήμερα ότι εκτός από το δέρμα η ψωρίαση  μπορεί να προσβάλει και τα νύχια ή τις αρθρώσεις ενώ έχει αρκετές </a:t>
            </a:r>
            <a:r>
              <a:rPr lang="el-GR" sz="1200" kern="1200" dirty="0" err="1">
                <a:solidFill>
                  <a:schemeClr val="tx1"/>
                </a:solidFill>
                <a:effectLst/>
                <a:latin typeface="Arial" charset="0"/>
                <a:ea typeface="Arial" charset="0"/>
                <a:cs typeface="Arial" charset="0"/>
              </a:rPr>
              <a:t>συννοσηροτητες</a:t>
            </a:r>
            <a:r>
              <a:rPr lang="el-GR" sz="1200" kern="1200" dirty="0">
                <a:solidFill>
                  <a:schemeClr val="tx1"/>
                </a:solidFill>
                <a:effectLst/>
                <a:latin typeface="Arial" charset="0"/>
                <a:ea typeface="Arial" charset="0"/>
                <a:cs typeface="Arial" charset="0"/>
              </a:rPr>
              <a:t> που συνδέονται κυρίως με το μεταβολικό σύνδρομο ή την κατάθλιψη. </a:t>
            </a:r>
            <a:r>
              <a:rPr lang="en-US" sz="1200" kern="1200" dirty="0">
                <a:solidFill>
                  <a:schemeClr val="tx1"/>
                </a:solidFill>
                <a:effectLst/>
                <a:latin typeface="Arial" charset="0"/>
                <a:ea typeface="Arial" charset="0"/>
                <a:cs typeface="Arial" charset="0"/>
              </a:rPr>
              <a:t>(slide </a:t>
            </a:r>
            <a:r>
              <a:rPr lang="en-US" sz="1200" kern="1200" dirty="0" err="1">
                <a:solidFill>
                  <a:schemeClr val="tx1"/>
                </a:solidFill>
                <a:effectLst/>
                <a:latin typeface="Arial" charset="0"/>
                <a:ea typeface="Arial" charset="0"/>
                <a:cs typeface="Arial" charset="0"/>
              </a:rPr>
              <a:t>commorbidities</a:t>
            </a:r>
            <a:r>
              <a:rPr lang="en-US" sz="1200" kern="1200" dirty="0">
                <a:solidFill>
                  <a:schemeClr val="tx1"/>
                </a:solidFill>
                <a:effectLst/>
                <a:latin typeface="Arial" charset="0"/>
                <a:ea typeface="Arial" charset="0"/>
                <a:cs typeface="Arial" charset="0"/>
              </a:rPr>
              <a:t>)</a:t>
            </a:r>
          </a:p>
          <a:p>
            <a:endParaRPr lang="en-US" altLang="en-US" dirty="0"/>
          </a:p>
        </p:txBody>
      </p:sp>
    </p:spTree>
    <p:extLst>
      <p:ext uri="{BB962C8B-B14F-4D97-AF65-F5344CB8AC3E}">
        <p14:creationId xmlns:p14="http://schemas.microsoft.com/office/powerpoint/2010/main" val="2707902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NRI, non-responder imputation, used to impute missing data</a:t>
            </a:r>
          </a:p>
          <a:p>
            <a:r>
              <a:rPr lang="en-US" dirty="0"/>
              <a:t>AMAGINE -2</a:t>
            </a:r>
          </a:p>
          <a:p>
            <a:pPr algn="l">
              <a:buClr>
                <a:schemeClr val="accent1"/>
              </a:buClr>
            </a:pPr>
            <a:r>
              <a:rPr lang="en-US" sz="1200" kern="1200" dirty="0">
                <a:solidFill>
                  <a:schemeClr val="tx1"/>
                </a:solidFill>
                <a:latin typeface="Arial" charset="0"/>
                <a:ea typeface="ＭＳ Ｐゴシック" charset="0"/>
                <a:cs typeface="ＭＳ Ｐゴシック" charset="0"/>
              </a:rPr>
              <a:t>All P values &lt; 0.001 for comparisons between BRO groups against PBO (key secondary endpoint)</a:t>
            </a:r>
          </a:p>
          <a:p>
            <a:pPr algn="l">
              <a:buClr>
                <a:schemeClr val="accent1"/>
              </a:buClr>
            </a:pPr>
            <a:r>
              <a:rPr lang="en-US" sz="1200" kern="1200" dirty="0">
                <a:solidFill>
                  <a:schemeClr val="tx1"/>
                </a:solidFill>
                <a:latin typeface="Arial" charset="0"/>
                <a:ea typeface="ＭＳ Ｐゴシック" charset="0"/>
                <a:cs typeface="ＭＳ Ｐゴシック" charset="0"/>
              </a:rPr>
              <a:t>BRO 210 mg Q2W vs UST: </a:t>
            </a:r>
            <a:r>
              <a:rPr lang="en-US" sz="1200" i="1" kern="1200" dirty="0">
                <a:solidFill>
                  <a:schemeClr val="tx1"/>
                </a:solidFill>
                <a:latin typeface="Arial" charset="0"/>
                <a:ea typeface="ＭＳ Ｐゴシック" charset="0"/>
                <a:cs typeface="ＭＳ Ｐゴシック" charset="0"/>
              </a:rPr>
              <a:t>P</a:t>
            </a:r>
            <a:r>
              <a:rPr lang="en-US" sz="1200" kern="1200" dirty="0">
                <a:solidFill>
                  <a:schemeClr val="tx1"/>
                </a:solidFill>
                <a:latin typeface="Arial" charset="0"/>
                <a:ea typeface="ＭＳ Ｐゴシック" charset="0"/>
                <a:cs typeface="ＭＳ Ｐゴシック" charset="0"/>
              </a:rPr>
              <a:t> &lt; 0.001 (primary endpoint)</a:t>
            </a:r>
          </a:p>
          <a:p>
            <a:pPr algn="l">
              <a:buClr>
                <a:schemeClr val="accent1"/>
              </a:buClr>
            </a:pPr>
            <a:r>
              <a:rPr lang="en-US" sz="1200" kern="1200" dirty="0">
                <a:solidFill>
                  <a:schemeClr val="tx1"/>
                </a:solidFill>
                <a:latin typeface="Arial" charset="0"/>
                <a:ea typeface="ＭＳ Ｐゴシック" charset="0"/>
                <a:cs typeface="ＭＳ Ｐゴシック" charset="0"/>
              </a:rPr>
              <a:t>BRO weight-based against UST: </a:t>
            </a:r>
            <a:r>
              <a:rPr lang="en-US" sz="1200" i="1" kern="1200" dirty="0">
                <a:solidFill>
                  <a:schemeClr val="tx1"/>
                </a:solidFill>
                <a:latin typeface="Arial" charset="0"/>
                <a:ea typeface="ＭＳ Ｐゴシック" charset="0"/>
                <a:cs typeface="ＭＳ Ｐゴシック" charset="0"/>
              </a:rPr>
              <a:t>P </a:t>
            </a:r>
            <a:r>
              <a:rPr lang="en-US" sz="1200" kern="1200" dirty="0">
                <a:solidFill>
                  <a:schemeClr val="tx1"/>
                </a:solidFill>
                <a:latin typeface="Arial" charset="0"/>
                <a:ea typeface="ＭＳ Ｐゴシック" charset="0"/>
                <a:cs typeface="ＭＳ Ｐゴシック" charset="0"/>
              </a:rPr>
              <a:t>&lt; 0.001 (primary endpoint)</a:t>
            </a:r>
          </a:p>
          <a:p>
            <a:pPr algn="l">
              <a:buClr>
                <a:schemeClr val="accent1"/>
              </a:buClr>
            </a:pPr>
            <a:r>
              <a:rPr lang="en-US" sz="1200" kern="1200" dirty="0">
                <a:solidFill>
                  <a:schemeClr val="tx1"/>
                </a:solidFill>
                <a:latin typeface="Arial" charset="0"/>
                <a:ea typeface="ＭＳ Ｐゴシック" charset="0"/>
                <a:cs typeface="ＭＳ Ｐゴシック" charset="0"/>
              </a:rPr>
              <a:t>BRO140 mg Q2W vs UST: </a:t>
            </a:r>
            <a:r>
              <a:rPr lang="en-US" sz="1200" i="1" kern="1200" dirty="0">
                <a:solidFill>
                  <a:schemeClr val="tx1"/>
                </a:solidFill>
                <a:latin typeface="Arial" charset="0"/>
                <a:ea typeface="ＭＳ Ｐゴシック" charset="0"/>
                <a:cs typeface="ＭＳ Ｐゴシック" charset="0"/>
              </a:rPr>
              <a:t>P</a:t>
            </a:r>
            <a:r>
              <a:rPr lang="en-US" sz="1200" kern="1200" dirty="0">
                <a:solidFill>
                  <a:schemeClr val="tx1"/>
                </a:solidFill>
                <a:latin typeface="Arial" charset="0"/>
                <a:ea typeface="ＭＳ Ｐゴシック" charset="0"/>
                <a:cs typeface="ＭＳ Ｐゴシック" charset="0"/>
              </a:rPr>
              <a:t> = 0.078 (key secondary endpoint)</a:t>
            </a:r>
          </a:p>
          <a:p>
            <a:pPr algn="l">
              <a:buClr>
                <a:schemeClr val="accent1"/>
              </a:buClr>
            </a:pPr>
            <a:endParaRPr lang="en-US" sz="1200" kern="1200" dirty="0">
              <a:solidFill>
                <a:schemeClr val="tx1"/>
              </a:solidFill>
              <a:latin typeface="Arial" charset="0"/>
              <a:ea typeface="ＭＳ Ｐゴシック" charset="0"/>
              <a:cs typeface="ＭＳ Ｐゴシック" charset="0"/>
            </a:endParaRPr>
          </a:p>
          <a:p>
            <a:pPr algn="l">
              <a:buClr>
                <a:schemeClr val="accent1"/>
              </a:buClr>
            </a:pPr>
            <a:r>
              <a:rPr lang="en-US" sz="1200" kern="1200" dirty="0">
                <a:solidFill>
                  <a:schemeClr val="tx1"/>
                </a:solidFill>
                <a:latin typeface="Arial" charset="0"/>
                <a:ea typeface="ＭＳ Ｐゴシック" charset="0"/>
                <a:cs typeface="ＭＳ Ｐゴシック" charset="0"/>
              </a:rPr>
              <a:t>AMAGINE -3</a:t>
            </a:r>
          </a:p>
          <a:p>
            <a:pPr algn="l">
              <a:buClr>
                <a:schemeClr val="accent1"/>
              </a:buClr>
            </a:pPr>
            <a:r>
              <a:rPr lang="en-US" sz="1200" kern="1200" dirty="0">
                <a:solidFill>
                  <a:schemeClr val="tx1"/>
                </a:solidFill>
                <a:latin typeface="Arial" charset="0"/>
                <a:ea typeface="ＭＳ Ｐゴシック" charset="0"/>
                <a:cs typeface="ＭＳ Ｐゴシック" charset="0"/>
              </a:rPr>
              <a:t>All P values &lt; 0.001 for comparisons between BRO groups and PBO (key secondary endpoint)</a:t>
            </a:r>
          </a:p>
          <a:p>
            <a:pPr algn="l">
              <a:buClr>
                <a:schemeClr val="accent1"/>
              </a:buClr>
            </a:pPr>
            <a:r>
              <a:rPr lang="en-US" sz="1200" kern="1200" dirty="0">
                <a:solidFill>
                  <a:schemeClr val="tx1"/>
                </a:solidFill>
                <a:latin typeface="Arial" charset="0"/>
                <a:ea typeface="ＭＳ Ｐゴシック" charset="0"/>
                <a:cs typeface="ＭＳ Ｐゴシック" charset="0"/>
              </a:rPr>
              <a:t>BRO 210 mg Q2W vs UST:</a:t>
            </a:r>
            <a:r>
              <a:rPr lang="en-US" sz="1200" i="1" kern="1200" dirty="0">
                <a:solidFill>
                  <a:schemeClr val="tx1"/>
                </a:solidFill>
                <a:latin typeface="Arial" charset="0"/>
                <a:ea typeface="ＭＳ Ｐゴシック" charset="0"/>
                <a:cs typeface="ＭＳ Ｐゴシック" charset="0"/>
              </a:rPr>
              <a:t> P </a:t>
            </a:r>
            <a:r>
              <a:rPr lang="en-US" sz="1200" kern="1200" dirty="0">
                <a:solidFill>
                  <a:schemeClr val="tx1"/>
                </a:solidFill>
                <a:latin typeface="Arial" charset="0"/>
                <a:ea typeface="ＭＳ Ｐゴシック" charset="0"/>
                <a:cs typeface="ＭＳ Ｐゴシック" charset="0"/>
              </a:rPr>
              <a:t>&lt; 0.001 (primary endpoint)</a:t>
            </a:r>
          </a:p>
          <a:p>
            <a:pPr algn="l">
              <a:buClr>
                <a:schemeClr val="accent1"/>
              </a:buClr>
            </a:pPr>
            <a:r>
              <a:rPr lang="en-US" sz="1200" kern="1200" dirty="0">
                <a:solidFill>
                  <a:schemeClr val="tx1"/>
                </a:solidFill>
                <a:latin typeface="Arial" charset="0"/>
                <a:ea typeface="ＭＳ Ｐゴシック" charset="0"/>
                <a:cs typeface="ＭＳ Ｐゴシック" charset="0"/>
              </a:rPr>
              <a:t>BRO weight-based against UST: </a:t>
            </a:r>
            <a:r>
              <a:rPr lang="en-US" sz="1200" i="1" kern="1200" dirty="0">
                <a:solidFill>
                  <a:schemeClr val="tx1"/>
                </a:solidFill>
                <a:latin typeface="Arial" charset="0"/>
                <a:ea typeface="ＭＳ Ｐゴシック" charset="0"/>
                <a:cs typeface="ＭＳ Ｐゴシック" charset="0"/>
              </a:rPr>
              <a:t>P </a:t>
            </a:r>
            <a:r>
              <a:rPr lang="en-US" sz="1200" kern="1200" dirty="0">
                <a:solidFill>
                  <a:schemeClr val="tx1"/>
                </a:solidFill>
                <a:latin typeface="Arial" charset="0"/>
                <a:ea typeface="ＭＳ Ｐゴシック" charset="0"/>
                <a:cs typeface="ＭＳ Ｐゴシック" charset="0"/>
              </a:rPr>
              <a:t>&lt; 0.001 (primary endpoint)</a:t>
            </a:r>
          </a:p>
          <a:p>
            <a:pPr algn="l">
              <a:buClr>
                <a:schemeClr val="accent1"/>
              </a:buClr>
            </a:pPr>
            <a:r>
              <a:rPr lang="en-US" sz="1200" kern="1200" dirty="0">
                <a:solidFill>
                  <a:schemeClr val="tx1"/>
                </a:solidFill>
                <a:latin typeface="Arial" charset="0"/>
                <a:ea typeface="ＭＳ Ｐゴシック" charset="0"/>
                <a:cs typeface="ＭＳ Ｐゴシック" charset="0"/>
              </a:rPr>
              <a:t>BRO 140 mg Q2W vs UST: </a:t>
            </a:r>
            <a:r>
              <a:rPr lang="en-US" sz="1200" i="1" kern="1200" dirty="0">
                <a:solidFill>
                  <a:schemeClr val="tx1"/>
                </a:solidFill>
                <a:latin typeface="Arial" charset="0"/>
                <a:ea typeface="ＭＳ Ｐゴシック" charset="0"/>
                <a:cs typeface="ＭＳ Ｐゴシック" charset="0"/>
              </a:rPr>
              <a:t>P</a:t>
            </a:r>
            <a:r>
              <a:rPr lang="en-US" sz="1200" kern="1200" dirty="0">
                <a:solidFill>
                  <a:schemeClr val="tx1"/>
                </a:solidFill>
                <a:latin typeface="Arial" charset="0"/>
                <a:ea typeface="ＭＳ Ｐゴシック" charset="0"/>
                <a:cs typeface="ＭＳ Ｐゴシック" charset="0"/>
              </a:rPr>
              <a:t>&lt; 0.01 (key secondary endpoint)</a:t>
            </a:r>
          </a:p>
          <a:p>
            <a:pPr algn="l">
              <a:buClr>
                <a:schemeClr val="accent1"/>
              </a:buClr>
            </a:pPr>
            <a:endParaRPr lang="en-US" sz="1200" kern="1200" dirty="0">
              <a:solidFill>
                <a:schemeClr val="tx1"/>
              </a:solidFill>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
                <a:schemeClr val="accent1"/>
              </a:buClr>
              <a:buSzTx/>
              <a:buFontTx/>
              <a:buNone/>
              <a:tabLst/>
              <a:defRPr/>
            </a:pPr>
            <a:r>
              <a:rPr lang="en-CA" sz="1200" kern="1200" dirty="0">
                <a:solidFill>
                  <a:schemeClr val="tx1"/>
                </a:solidFill>
                <a:latin typeface="Arial"/>
                <a:ea typeface="ＭＳ Ｐゴシック" charset="0"/>
                <a:cs typeface="ＭＳ Ｐゴシック" charset="0"/>
              </a:rPr>
              <a:t>Published data differs slightly from the CTR for placebo only. </a:t>
            </a:r>
            <a:r>
              <a:rPr lang="en-CA" sz="1200" kern="1200" dirty="0" err="1">
                <a:solidFill>
                  <a:schemeClr val="tx1"/>
                </a:solidFill>
                <a:latin typeface="Arial"/>
                <a:ea typeface="ＭＳ Ｐゴシック" charset="0"/>
                <a:cs typeface="ＭＳ Ｐゴシック" charset="0"/>
              </a:rPr>
              <a:t>Lebwohl</a:t>
            </a:r>
            <a:r>
              <a:rPr lang="en-CA" sz="1200" kern="1200" dirty="0">
                <a:solidFill>
                  <a:schemeClr val="tx1"/>
                </a:solidFill>
                <a:latin typeface="Arial"/>
                <a:ea typeface="ＭＳ Ｐゴシック" charset="0"/>
                <a:cs typeface="ＭＳ Ｐゴシック" charset="0"/>
              </a:rPr>
              <a:t> M, et al. N </a:t>
            </a:r>
            <a:r>
              <a:rPr lang="en-CA" sz="1200" kern="1200" dirty="0" err="1">
                <a:solidFill>
                  <a:schemeClr val="tx1"/>
                </a:solidFill>
                <a:latin typeface="Arial"/>
                <a:ea typeface="ＭＳ Ｐゴシック" charset="0"/>
                <a:cs typeface="ＭＳ Ｐゴシック" charset="0"/>
              </a:rPr>
              <a:t>Engl</a:t>
            </a:r>
            <a:r>
              <a:rPr lang="en-CA" sz="1200" kern="1200" dirty="0">
                <a:solidFill>
                  <a:schemeClr val="tx1"/>
                </a:solidFill>
                <a:latin typeface="Arial"/>
                <a:ea typeface="ＭＳ Ｐゴシック" charset="0"/>
                <a:cs typeface="ＭＳ Ｐゴシック" charset="0"/>
              </a:rPr>
              <a:t> J Med. 2015; 373:1318-28 published PASI 100 response rates for placebo in AMAGINE 2 and AMAGINE 3 as 0.65% and 0.32%, respectively, however, CTR data shows 0.70% and 0.30%</a:t>
            </a: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9922953C-3AF1-4E7B-BDEC-AC5BFE10A345}"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478077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922953C-3AF1-4E7B-BDEC-AC5BFE10A345}" type="slidenum">
              <a:rPr lang="en-US" smtClean="0"/>
              <a:pPr/>
              <a:t>54</a:t>
            </a:fld>
            <a:endParaRPr lang="en-US"/>
          </a:p>
        </p:txBody>
      </p:sp>
    </p:spTree>
    <p:extLst>
      <p:ext uri="{BB962C8B-B14F-4D97-AF65-F5344CB8AC3E}">
        <p14:creationId xmlns:p14="http://schemas.microsoft.com/office/powerpoint/2010/main" val="3711511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9922953C-3AF1-4E7B-BDEC-AC5BFE10A345}"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1122504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7050"/>
            <a:ext cx="4672012" cy="26273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NRI, non-responder imputation, used to impute missing data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Arial" charset="0"/>
                <a:cs typeface="Arial" charset="0"/>
              </a:rPr>
              <a:t>*</a:t>
            </a:r>
            <a:r>
              <a:rPr lang="en-US" sz="1200" i="1" dirty="0">
                <a:solidFill>
                  <a:srgbClr val="000000"/>
                </a:solidFill>
                <a:latin typeface="Arial" charset="0"/>
                <a:cs typeface="Arial" charset="0"/>
              </a:rPr>
              <a:t>P</a:t>
            </a:r>
            <a:r>
              <a:rPr lang="en-US" sz="1200" dirty="0">
                <a:solidFill>
                  <a:srgbClr val="000000"/>
                </a:solidFill>
                <a:latin typeface="Arial" charset="0"/>
                <a:cs typeface="Arial" charset="0"/>
              </a:rPr>
              <a:t> &lt; 0.001 vs Placebo.</a:t>
            </a:r>
          </a:p>
          <a:p>
            <a:endParaRPr lang="en-GB"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9922953C-3AF1-4E7B-BDEC-AC5BFE10A345}"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019530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42D11-B543-40E8-A6CE-749556683A4B}" type="slidenum">
              <a:rPr kumimoji="0" lang="el-G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8046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Σύμφωνα</a:t>
            </a:r>
            <a:r>
              <a:rPr lang="el-GR" baseline="0" dirty="0"/>
              <a:t> όμως με τη διεθνή βιβλιογραφία, υπολογίζεται ότι άλλοι 7,000-10,000 ασθενείς με ψωρίαση στην Ελλάδα μπορεί να έχουν συμπτώματα ΨΑ</a:t>
            </a:r>
          </a:p>
          <a:p>
            <a:endParaRPr lang="el-GR" baseline="0" dirty="0"/>
          </a:p>
          <a:p>
            <a:endParaRPr lang="el-GR" dirty="0"/>
          </a:p>
          <a:p>
            <a:r>
              <a:rPr lang="el-GR" dirty="0"/>
              <a:t>Όλοι</a:t>
            </a:r>
            <a:r>
              <a:rPr lang="el-GR" baseline="0" dirty="0"/>
              <a:t> οι ασθενείς με ψωρίαση που συμπεριελήφθησαν στη μελέτη έλαβαν ρευματολογική εκτίμηση.  Συνολικά 30% των ασθενών βρέθηκε να έχει και ψωριασική αρθρίτιδα</a:t>
            </a:r>
            <a:r>
              <a:rPr lang="en-US" baseline="0" dirty="0"/>
              <a:t>; 41% </a:t>
            </a:r>
            <a:r>
              <a:rPr lang="el-GR" baseline="0" dirty="0"/>
              <a:t>αφορούσε νέες διαγνώσεις. Επομένως φαίνεται ότι ακόμη και σήμερα, παρά τη γνώση που υπάρχει είναι δυνατόν ορισμένες περιπτώσεις να διαλάθουν της προσοχής μας.</a:t>
            </a:r>
          </a:p>
          <a:p>
            <a:r>
              <a:rPr lang="el-GR" baseline="0" dirty="0"/>
              <a:t>Η μέση διάρκεια νόσου στους ασθενείς με ψωριασική αρθρίτιδα ήταν τα 21,7 έτη. Για τους ασθενείς που είχαν μόνο ψωρίαση η μέση διάρκεια νόσου ήταν τα 19,1 έτη.</a:t>
            </a:r>
            <a:endParaRPr lang="el-GR" dirty="0"/>
          </a:p>
          <a:p>
            <a:endParaRPr lang="el-GR" dirty="0"/>
          </a:p>
        </p:txBody>
      </p:sp>
      <p:sp>
        <p:nvSpPr>
          <p:cNvPr id="4" name="Slide Number Placeholder 3"/>
          <p:cNvSpPr>
            <a:spLocks noGrp="1"/>
          </p:cNvSpPr>
          <p:nvPr>
            <p:ph type="sldNum" sz="quarter" idx="5"/>
          </p:nvPr>
        </p:nvSpPr>
        <p:spPr/>
        <p:txBody>
          <a:bodyPr/>
          <a:lstStyle/>
          <a:p>
            <a:fld id="{9922953C-3AF1-4E7B-BDEC-AC5BFE10A345}" type="slidenum">
              <a:rPr lang="en-US" smtClean="0"/>
              <a:pPr/>
              <a:t>75</a:t>
            </a:fld>
            <a:endParaRPr lang="en-US"/>
          </a:p>
        </p:txBody>
      </p:sp>
    </p:spTree>
    <p:extLst>
      <p:ext uri="{BB962C8B-B14F-4D97-AF65-F5344CB8AC3E}">
        <p14:creationId xmlns:p14="http://schemas.microsoft.com/office/powerpoint/2010/main" val="2698881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Και αυτό φαίνεται και σε αυτό το γεμάτο </a:t>
            </a:r>
            <a:r>
              <a:rPr lang="en-US" dirty="0"/>
              <a:t>slide</a:t>
            </a:r>
            <a:r>
              <a:rPr lang="el-GR" baseline="0" dirty="0"/>
              <a:t>: </a:t>
            </a:r>
            <a:r>
              <a:rPr lang="el-GR" dirty="0"/>
              <a:t>Εσείς οι δερματολόγοι ξέρετε</a:t>
            </a:r>
            <a:r>
              <a:rPr lang="el-GR" baseline="0" dirty="0"/>
              <a:t> πόσο επηρεάζει η ψωρίαση την ποιότητα ζωής των ασθενών σας. Σκεφτείτε ότι η ΨΑ την επηρεάζει ακόμα περισσότερο. Δείτε τη μείωση στην ποιότητα της ζωής, τη σημαντική αύξηση των προβλημάτων στην εργασία κλπ Κι αυτό γιατί…</a:t>
            </a:r>
            <a:endParaRPr lang="el-GR" dirty="0"/>
          </a:p>
        </p:txBody>
      </p:sp>
      <p:sp>
        <p:nvSpPr>
          <p:cNvPr id="4" name="Slide Number Placeholder 3"/>
          <p:cNvSpPr>
            <a:spLocks noGrp="1"/>
          </p:cNvSpPr>
          <p:nvPr>
            <p:ph type="sldNum" sz="quarter" idx="10"/>
          </p:nvPr>
        </p:nvSpPr>
        <p:spPr/>
        <p:txBody>
          <a:bodyPr/>
          <a:lstStyle/>
          <a:p>
            <a:fld id="{497D749E-7F3D-474C-8B7E-EBB2EF02D9FA}" type="slidenum">
              <a:rPr lang="el-GR" smtClean="0">
                <a:solidFill>
                  <a:prstClr val="black"/>
                </a:solidFill>
              </a:rPr>
              <a:pPr/>
              <a:t>77</a:t>
            </a:fld>
            <a:endParaRPr lang="el-GR">
              <a:solidFill>
                <a:prstClr val="black"/>
              </a:solidFill>
            </a:endParaRPr>
          </a:p>
        </p:txBody>
      </p:sp>
    </p:spTree>
    <p:extLst>
      <p:ext uri="{BB962C8B-B14F-4D97-AF65-F5344CB8AC3E}">
        <p14:creationId xmlns:p14="http://schemas.microsoft.com/office/powerpoint/2010/main" val="4111248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General </a:t>
            </a:r>
            <a:r>
              <a:rPr lang="da-DK" dirty="0" err="1"/>
              <a:t>rule</a:t>
            </a:r>
            <a:r>
              <a:rPr lang="da-DK" dirty="0"/>
              <a:t> of </a:t>
            </a:r>
            <a:r>
              <a:rPr lang="da-DK" dirty="0" err="1"/>
              <a:t>thumb</a:t>
            </a:r>
            <a:r>
              <a:rPr lang="da-DK" dirty="0"/>
              <a:t> ACR20 : ACR50 : ACR70 is 60:40:20, </a:t>
            </a:r>
            <a:r>
              <a:rPr lang="da-DK" dirty="0" err="1"/>
              <a:t>however</a:t>
            </a:r>
            <a:r>
              <a:rPr lang="da-DK" dirty="0"/>
              <a:t> </a:t>
            </a:r>
            <a:r>
              <a:rPr lang="da-DK" dirty="0" err="1"/>
              <a:t>this</a:t>
            </a:r>
            <a:r>
              <a:rPr lang="da-DK" dirty="0"/>
              <a:t> is at wk24 </a:t>
            </a:r>
            <a:r>
              <a:rPr lang="da-DK" dirty="0" err="1"/>
              <a:t>normally</a:t>
            </a:r>
            <a:endParaRPr lang="da-DK" dirty="0"/>
          </a:p>
          <a:p>
            <a:endParaRPr lang="da-DK" dirty="0"/>
          </a:p>
          <a:p>
            <a:pPr defTabSz="990478">
              <a:defRPr/>
            </a:pPr>
            <a:r>
              <a:rPr lang="en-US" sz="1300" dirty="0"/>
              <a:t>Across all the biologics we do see variations in ACR response rates and sometimes relatively high placebo responses. Our R&amp;D colleagues have looked into whether an explanation could be found for why we see a trend of higher PBO responses in AMVISION-2, and they were not able to dig anything up. </a:t>
            </a:r>
          </a:p>
          <a:p>
            <a:pPr defTabSz="990478">
              <a:defRPr/>
            </a:pPr>
            <a:endParaRPr lang="en-US" sz="1300" dirty="0"/>
          </a:p>
          <a:p>
            <a:pPr defTabSz="990478">
              <a:defRPr/>
            </a:pPr>
            <a:r>
              <a:rPr lang="en-US" sz="1300" dirty="0"/>
              <a:t>ACR response rates are on par with the IL-17s in general and better than what we see with UST. Some anti-TNFs have a trend towards a better efficacy in the joints (synovitis), however the IL-17s seem to have a better response when it comes to </a:t>
            </a:r>
            <a:r>
              <a:rPr lang="en-US" sz="1300" dirty="0" err="1"/>
              <a:t>enthesitis</a:t>
            </a:r>
            <a:r>
              <a:rPr lang="en-US" sz="1300" dirty="0"/>
              <a:t>, </a:t>
            </a:r>
            <a:r>
              <a:rPr lang="en-US" sz="1300" dirty="0" err="1"/>
              <a:t>dactilytis</a:t>
            </a:r>
            <a:r>
              <a:rPr lang="en-US" sz="1300" dirty="0"/>
              <a:t> and PASI (skin involvement)</a:t>
            </a:r>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A8CB8-AA1B-4AAA-B9BA-4A51890A291E}"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da-DK" sz="13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60121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ChangeArrowheads="1"/>
          </p:cNvSpPr>
          <p:nvPr>
            <p:ph type="sldImg"/>
          </p:nvPr>
        </p:nvSpPr>
        <p:spPr bwMode="auto">
          <a:xfrm>
            <a:off x="1168400" y="697230"/>
            <a:ext cx="4673600" cy="3486150"/>
          </a:xfrm>
          <a:prstGeom prst="rect">
            <a:avLst/>
          </a:prstGeom>
          <a:noFill/>
          <a:ln>
            <a:miter lim="800000"/>
            <a:headEnd/>
            <a:tailEnd/>
          </a:ln>
        </p:spPr>
      </p:sp>
      <p:sp>
        <p:nvSpPr>
          <p:cNvPr id="117763" name="Notes Placeholder 2"/>
          <p:cNvSpPr>
            <a:spLocks noGrp="1" noChangeArrowheads="1"/>
          </p:cNvSpPr>
          <p:nvPr>
            <p:ph type="body" idx="1"/>
          </p:nvPr>
        </p:nvSpPr>
        <p:spPr bwMode="auto">
          <a:noFill/>
        </p:spPr>
        <p:txBody>
          <a:bodyPr vert="horz" wrap="square" numCol="1" anchor="t" anchorCtr="0" compatLnSpc="1">
            <a:prstTxWarp prst="textNoShape">
              <a:avLst/>
            </a:prstTxWarp>
          </a:bodyPr>
          <a:lstStyle/>
          <a:p>
            <a:pPr>
              <a:spcBef>
                <a:spcPct val="0"/>
              </a:spcBef>
            </a:pPr>
            <a:endParaRPr lang="el-GR"/>
          </a:p>
        </p:txBody>
      </p:sp>
      <p:sp>
        <p:nvSpPr>
          <p:cNvPr id="117764" name="Slide Number Placeholder 3"/>
          <p:cNvSpPr>
            <a:spLocks noGrp="1" noChangeArrowheads="1"/>
          </p:cNvSpPr>
          <p:nvPr>
            <p:ph type="sldNum" sz="quarter"/>
          </p:nvPr>
        </p:nvSpPr>
        <p:spPr bwMode="auto">
          <a:noFill/>
          <a:ln>
            <a:miter lim="800000"/>
            <a:headEnd/>
            <a:tailEnd/>
          </a:ln>
        </p:spPr>
        <p:txBody>
          <a:bodyPr/>
          <a:lstStyle/>
          <a:p>
            <a:pPr algn="l"/>
            <a:fld id="{5AF1D1CA-9917-461B-A310-3369EB87D9D0}" type="slidenum">
              <a:rPr lang="en-US" sz="1800"/>
              <a:pPr algn="l"/>
              <a:t>92</a:t>
            </a:fld>
            <a:endParaRPr lang="en-US" sz="18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B24D152F-F4D6-4452-8D92-1EF6D73F93AE}" type="slidenum">
              <a:rPr kumimoji="0" lang="el-GR" altLang="en-US"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8</a:t>
            </a:fld>
            <a:endParaRPr kumimoji="0" lang="el-GR" altLang="en-US"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endParaRPr>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3258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406400" y="696913"/>
            <a:ext cx="6197600" cy="3486150"/>
          </a:xfrm>
          <a:prstGeom prst="rect">
            <a:avLst/>
          </a:prstGeo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0027" indent="-170027" eaLnBrk="1" hangingPunct="1">
              <a:buFont typeface="Arial" pitchFamily="34" charset="0"/>
              <a:buChar char="•"/>
              <a:defRPr/>
            </a:pPr>
            <a:r>
              <a:rPr lang="en-GB" sz="900" dirty="0">
                <a:latin typeface="Arial" pitchFamily="34" charset="0"/>
                <a:cs typeface="Arial" pitchFamily="34" charset="0"/>
              </a:rPr>
              <a:t>Psoriasis pathogenesis involves the activation and differentiation of three key cell types which leads to subsequent cytokine expression:</a:t>
            </a:r>
          </a:p>
          <a:p>
            <a:pPr lvl="1" indent="-170027" eaLnBrk="1" hangingPunct="1">
              <a:buFont typeface="Arial" pitchFamily="34" charset="0"/>
              <a:buChar char="•"/>
              <a:defRPr/>
            </a:pPr>
            <a:r>
              <a:rPr lang="en-GB" sz="900" dirty="0" err="1">
                <a:latin typeface="Arial" pitchFamily="34" charset="0"/>
                <a:cs typeface="Arial" pitchFamily="34" charset="0"/>
              </a:rPr>
              <a:t>Dendritic</a:t>
            </a:r>
            <a:r>
              <a:rPr lang="en-GB" sz="900" dirty="0">
                <a:latin typeface="Arial" pitchFamily="34" charset="0"/>
                <a:cs typeface="Arial" pitchFamily="34" charset="0"/>
              </a:rPr>
              <a:t> cells, part of the innate immune system, are the first to be activated and the cytokines they release subsequently stimulate the adaptive immune system</a:t>
            </a:r>
          </a:p>
          <a:p>
            <a:pPr lvl="1" indent="-170027" eaLnBrk="1" hangingPunct="1">
              <a:buFont typeface="Arial" pitchFamily="34" charset="0"/>
              <a:buChar char="•"/>
              <a:defRPr/>
            </a:pPr>
            <a:r>
              <a:rPr lang="en-GB" sz="900" dirty="0">
                <a:latin typeface="Arial" pitchFamily="34" charset="0"/>
                <a:cs typeface="Arial" pitchFamily="34" charset="0"/>
              </a:rPr>
              <a:t>Resting T-cells of the adaptive immune system differentiate into pro-inflammatory helper and cytotoxic T-cells to further release cytokines </a:t>
            </a:r>
          </a:p>
          <a:p>
            <a:pPr lvl="1" indent="-170027" eaLnBrk="1" hangingPunct="1">
              <a:buFont typeface="Arial" pitchFamily="34" charset="0"/>
              <a:buChar char="•"/>
              <a:defRPr/>
            </a:pPr>
            <a:r>
              <a:rPr lang="en-GB" sz="900" dirty="0">
                <a:latin typeface="Arial" pitchFamily="34" charset="0"/>
                <a:cs typeface="Arial" pitchFamily="34" charset="0"/>
              </a:rPr>
              <a:t>These cytokines trigger the activation and abnormal </a:t>
            </a:r>
            <a:r>
              <a:rPr lang="en-GB" sz="900" dirty="0" err="1">
                <a:latin typeface="Arial" pitchFamily="34" charset="0"/>
                <a:cs typeface="Arial" pitchFamily="34" charset="0"/>
              </a:rPr>
              <a:t>hyperproliferation</a:t>
            </a:r>
            <a:r>
              <a:rPr lang="en-GB" sz="900" dirty="0">
                <a:latin typeface="Arial" pitchFamily="34" charset="0"/>
                <a:cs typeface="Arial" pitchFamily="34" charset="0"/>
              </a:rPr>
              <a:t> of </a:t>
            </a:r>
            <a:r>
              <a:rPr lang="en-GB" sz="900" dirty="0" err="1">
                <a:latin typeface="Arial" pitchFamily="34" charset="0"/>
                <a:cs typeface="Arial" pitchFamily="34" charset="0"/>
              </a:rPr>
              <a:t>keratinocytes</a:t>
            </a:r>
            <a:r>
              <a:rPr lang="en-GB" sz="900" dirty="0">
                <a:latin typeface="Arial" pitchFamily="34" charset="0"/>
                <a:cs typeface="Arial" pitchFamily="34" charset="0"/>
              </a:rPr>
              <a:t>, the major cell type found in the epidermis, which further release inflammatory mediators</a:t>
            </a:r>
          </a:p>
          <a:p>
            <a:pPr indent="-170027" eaLnBrk="1" hangingPunct="1">
              <a:defRPr/>
            </a:pPr>
            <a:endParaRPr lang="en-GB" sz="900" dirty="0">
              <a:latin typeface="Arial" pitchFamily="34" charset="0"/>
              <a:cs typeface="Arial" pitchFamily="34" charset="0"/>
            </a:endParaRPr>
          </a:p>
          <a:p>
            <a:pPr indent="-170027" eaLnBrk="1" hangingPunct="1">
              <a:defRPr/>
            </a:pPr>
            <a:r>
              <a:rPr lang="en-GB" sz="900" dirty="0" err="1">
                <a:latin typeface="Arial" pitchFamily="34" charset="0"/>
                <a:cs typeface="Arial" pitchFamily="34" charset="0"/>
              </a:rPr>
              <a:t>Segaert</a:t>
            </a:r>
            <a:r>
              <a:rPr lang="en-GB" sz="900" dirty="0">
                <a:latin typeface="Arial" pitchFamily="34" charset="0"/>
                <a:cs typeface="Arial" pitchFamily="34" charset="0"/>
              </a:rPr>
              <a:t> S &amp; </a:t>
            </a:r>
            <a:r>
              <a:rPr lang="en-GB" sz="900" dirty="0" err="1">
                <a:latin typeface="Arial" pitchFamily="34" charset="0"/>
                <a:cs typeface="Arial" pitchFamily="34" charset="0"/>
              </a:rPr>
              <a:t>Røpke</a:t>
            </a:r>
            <a:r>
              <a:rPr lang="en-GB" sz="900" dirty="0">
                <a:latin typeface="Arial" pitchFamily="34" charset="0"/>
                <a:cs typeface="Arial" pitchFamily="34" charset="0"/>
              </a:rPr>
              <a:t> M. </a:t>
            </a:r>
            <a:r>
              <a:rPr lang="en-GB" sz="900" i="1" dirty="0">
                <a:latin typeface="Arial" pitchFamily="34" charset="0"/>
                <a:cs typeface="Arial" pitchFamily="34" charset="0"/>
              </a:rPr>
              <a:t>J Drugs Dermatol </a:t>
            </a:r>
            <a:r>
              <a:rPr lang="en-GB" sz="900" dirty="0">
                <a:latin typeface="Arial" pitchFamily="34" charset="0"/>
                <a:cs typeface="Arial" pitchFamily="34" charset="0"/>
              </a:rPr>
              <a:t>2013;12:e129–e137</a:t>
            </a:r>
          </a:p>
          <a:p>
            <a:pPr lvl="1" indent="-170027" eaLnBrk="1" hangingPunct="1">
              <a:buFont typeface="Arial" pitchFamily="34" charset="0"/>
              <a:buChar char="•"/>
              <a:defRPr/>
            </a:pPr>
            <a:endParaRPr lang="en-GB" sz="900" dirty="0">
              <a:latin typeface="Arial" pitchFamily="34" charset="0"/>
              <a:cs typeface="Arial" pitchFamily="34" charset="0"/>
            </a:endParaRPr>
          </a:p>
          <a:p>
            <a:pPr lvl="1" indent="-170027" eaLnBrk="1" hangingPunct="1">
              <a:defRPr/>
            </a:pPr>
            <a:endParaRPr lang="en-GB" sz="900" dirty="0">
              <a:latin typeface="Arial" pitchFamily="34" charset="0"/>
              <a:cs typeface="Arial" pitchFamily="34" charset="0"/>
            </a:endParaRPr>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880008"/>
            <a:fld id="{0C5F47AD-3E1A-4424-AE39-E3CBB3C5B99D}" type="slidenum">
              <a:rPr lang="en-GB" sz="1100" smtClean="0">
                <a:solidFill>
                  <a:srgbClr val="000000"/>
                </a:solidFill>
                <a:ea typeface="MS PGothic" pitchFamily="34" charset="-128"/>
                <a:cs typeface="Arial" pitchFamily="34" charset="0"/>
              </a:rPr>
              <a:pPr defTabSz="880008"/>
              <a:t>13</a:t>
            </a:fld>
            <a:endParaRPr lang="en-GB" sz="1100" dirty="0">
              <a:solidFill>
                <a:srgbClr val="000000"/>
              </a:solidFill>
              <a:ea typeface="MS PGothic" pitchFamily="34" charset="-128"/>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7230"/>
            <a:ext cx="4673600" cy="3486150"/>
          </a:xfrm>
          <a:prstGeom prst="rect">
            <a:avLst/>
          </a:prstGeom>
        </p:spPr>
      </p:sp>
      <p:sp>
        <p:nvSpPr>
          <p:cNvPr id="3" name="Notes Placeholder 2"/>
          <p:cNvSpPr>
            <a:spLocks noGrp="1"/>
          </p:cNvSpPr>
          <p:nvPr>
            <p:ph type="body" idx="1"/>
          </p:nvPr>
        </p:nvSpPr>
        <p:spPr/>
        <p:txBody>
          <a:bodyPr/>
          <a:lstStyle/>
          <a:p>
            <a:r>
              <a:rPr lang="en-US" b="1" dirty="0"/>
              <a:t>In psoriasis, genetic and environmental factors trigger keratinocytes to release pro-inflammatory cytokines </a:t>
            </a:r>
          </a:p>
          <a:p>
            <a:endParaRPr lang="en-US" b="0" dirty="0"/>
          </a:p>
          <a:p>
            <a:pPr marL="168392" indent="-168392"/>
            <a:r>
              <a:rPr lang="en-US" b="0" dirty="0"/>
              <a:t>In psoriasis a</a:t>
            </a:r>
            <a:r>
              <a:rPr lang="en-US" b="0" baseline="0" dirty="0"/>
              <a:t> variety of genetic and environmental factors can activate keratinocytes, causing them to release pro-inflammatory cytokines</a:t>
            </a:r>
            <a:r>
              <a:rPr lang="en-US" b="0" baseline="30000" dirty="0"/>
              <a:t>1,2</a:t>
            </a:r>
            <a:endParaRPr lang="en-US" b="0" baseline="0" dirty="0"/>
          </a:p>
          <a:p>
            <a:pPr marL="168392" indent="-168392"/>
            <a:endParaRPr lang="en-US" b="0" baseline="0" dirty="0"/>
          </a:p>
          <a:p>
            <a:pPr defTabSz="898086">
              <a:defRPr/>
            </a:pPr>
            <a:r>
              <a:rPr lang="en-US" dirty="0"/>
              <a:t>1. Nestle FO, Kaplan DH, Barker J. Psoriasis. </a:t>
            </a:r>
            <a:r>
              <a:rPr lang="en-US" i="1" dirty="0"/>
              <a:t>N </a:t>
            </a:r>
            <a:r>
              <a:rPr lang="en-US" i="1" dirty="0" err="1"/>
              <a:t>Engl</a:t>
            </a:r>
            <a:r>
              <a:rPr lang="en-US" i="1" dirty="0"/>
              <a:t> J Med</a:t>
            </a:r>
            <a:r>
              <a:rPr lang="en-US" dirty="0"/>
              <a:t>. 2009;361:496-509.</a:t>
            </a:r>
            <a:br>
              <a:rPr lang="en-US" dirty="0"/>
            </a:br>
            <a:r>
              <a:rPr lang="en-US" dirty="0"/>
              <a:t>2. Capon F, Burden AD, </a:t>
            </a:r>
            <a:r>
              <a:rPr lang="en-US" dirty="0" err="1"/>
              <a:t>Trembath</a:t>
            </a:r>
            <a:r>
              <a:rPr lang="en-US" dirty="0"/>
              <a:t> RC, et al. Psoriasis and other complex trait </a:t>
            </a:r>
            <a:r>
              <a:rPr lang="en-US" dirty="0" err="1"/>
              <a:t>dermatoses</a:t>
            </a:r>
            <a:r>
              <a:rPr lang="en-US" dirty="0"/>
              <a:t>: from Loci to functional pathways. </a:t>
            </a:r>
            <a:r>
              <a:rPr lang="en-US" i="1" dirty="0"/>
              <a:t>J Invest </a:t>
            </a:r>
            <a:r>
              <a:rPr lang="en-US" i="1" dirty="0" err="1"/>
              <a:t>Dermatol</a:t>
            </a:r>
            <a:r>
              <a:rPr lang="en-US" dirty="0"/>
              <a:t>. 2012;132:915-922.</a:t>
            </a:r>
            <a:endParaRPr lang="en-US" b="0" dirty="0"/>
          </a:p>
          <a:p>
            <a:endParaRPr lang="el-GR" dirty="0"/>
          </a:p>
          <a:p>
            <a:pPr defTabSz="914350">
              <a:lnSpc>
                <a:spcPct val="95000"/>
              </a:lnSpc>
              <a:spcBef>
                <a:spcPct val="60000"/>
              </a:spcBef>
              <a:defRPr/>
            </a:pPr>
            <a:r>
              <a:rPr lang="en-US" dirty="0"/>
              <a:t>HLA-Cw6 is strongly linked to the age of onset of psoriasis. In one series, HLA-Cw6 was expressed in 90% of the patients with early-onset psoriasis, in 50% of those with late-onset psoriasis, and only in 7% of a control population. A specific MHC class II antigen (DRB1*0701/2) also appeared to be associated with early-onset psoriasis, and the psoriasis-associated HLA alleles were often in an extended haplotype: Cw6-B57-DRB1*0701-DQA1*0201-DQB1*030314. Individuals carrying this haplotype were found to have a 26-fold increased risk of developing early-onset psoriasis. As a result, some clinicians have designated patients with early-onset psoriasis, a positive family history of psoriasis, and expression of HLA-Cw6 as having type I psoriasis and those with late-onset disease, no family history, and a lack of expression of HLA-Cw6 as having type II psoriasis15. Other HLA alleles may be associated with different psoriasis variants and related conditions. For example, the HLA-B27 allele is a marker for </a:t>
            </a:r>
            <a:r>
              <a:rPr lang="en-US" dirty="0" err="1"/>
              <a:t>sacroiliitis</a:t>
            </a:r>
            <a:r>
              <a:rPr lang="en-US" dirty="0"/>
              <a:t>-associated psoriasis and reactive arthritis (see below).</a:t>
            </a:r>
          </a:p>
          <a:p>
            <a:endParaRPr lang="en-US" dirty="0"/>
          </a:p>
        </p:txBody>
      </p:sp>
      <p:sp>
        <p:nvSpPr>
          <p:cNvPr id="4" name="Slide Number Placeholder 3"/>
          <p:cNvSpPr>
            <a:spLocks noGrp="1"/>
          </p:cNvSpPr>
          <p:nvPr>
            <p:ph type="sldNum" sz="quarter" idx="10"/>
          </p:nvPr>
        </p:nvSpPr>
        <p:spPr/>
        <p:txBody>
          <a:bodyPr/>
          <a:lstStyle/>
          <a:p>
            <a:fld id="{BAC176D9-6EE4-934F-920C-FDFB46B91768}" type="slidenum">
              <a:rPr lang="en-US">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9820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7230"/>
            <a:ext cx="4673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991C97-5263-4A50-AC5D-38B833E08B88}" type="slidenum">
              <a:rPr lang="en-US" smtClean="0"/>
              <a:pPr/>
              <a:t>15</a:t>
            </a:fld>
            <a:endParaRPr lang="en-US"/>
          </a:p>
        </p:txBody>
      </p:sp>
    </p:spTree>
    <p:extLst>
      <p:ext uri="{BB962C8B-B14F-4D97-AF65-F5344CB8AC3E}">
        <p14:creationId xmlns:p14="http://schemas.microsoft.com/office/powerpoint/2010/main" val="375532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l-GR" baseline="0" dirty="0"/>
          </a:p>
          <a:p>
            <a:r>
              <a:rPr lang="el-GR" baseline="0" dirty="0"/>
              <a:t> Όπως είδαμε και πριν με την ενεργοποίηση των κερατινοκυττάρων παρουσία κάποιου περιβαλλοντικού παράγοντα έχουμε:</a:t>
            </a:r>
          </a:p>
          <a:p>
            <a:endParaRPr lang="el-GR" baseline="0" dirty="0"/>
          </a:p>
          <a:p>
            <a:pPr marL="232943" indent="-232943">
              <a:buAutoNum type="arabicPeriod"/>
            </a:pPr>
            <a:r>
              <a:rPr lang="el-GR" baseline="0" dirty="0"/>
              <a:t>Την παραγωγή προ-φλεγμονωδών κυτταροκινών (</a:t>
            </a:r>
            <a:r>
              <a:rPr lang="en-US" baseline="0" dirty="0"/>
              <a:t>IL-1</a:t>
            </a:r>
            <a:r>
              <a:rPr lang="el-GR" baseline="0" dirty="0"/>
              <a:t>β,</a:t>
            </a:r>
            <a:r>
              <a:rPr lang="en-US" baseline="0" dirty="0"/>
              <a:t>TNF-</a:t>
            </a:r>
            <a:r>
              <a:rPr lang="el-GR" baseline="0" dirty="0"/>
              <a:t>α) που ενεργοποιούν το δενδριτικό κύτταρο. </a:t>
            </a:r>
          </a:p>
          <a:p>
            <a:pPr marL="232943" indent="-232943">
              <a:buAutoNum type="arabicPeriod"/>
            </a:pPr>
            <a:r>
              <a:rPr lang="el-GR" baseline="0" dirty="0"/>
              <a:t>Αυτό με την σειρά του παράγει </a:t>
            </a:r>
            <a:r>
              <a:rPr lang="en-US" baseline="0" dirty="0"/>
              <a:t>IL-12 </a:t>
            </a:r>
            <a:r>
              <a:rPr lang="el-GR" baseline="0" dirty="0"/>
              <a:t>και </a:t>
            </a:r>
            <a:r>
              <a:rPr lang="en-US" baseline="0" dirty="0"/>
              <a:t>IL-23, </a:t>
            </a:r>
            <a:r>
              <a:rPr lang="el-GR" baseline="0" dirty="0"/>
              <a:t>παρουσία της οποίας τα παρθένα </a:t>
            </a:r>
            <a:r>
              <a:rPr lang="en-US" baseline="0" dirty="0"/>
              <a:t>T </a:t>
            </a:r>
            <a:r>
              <a:rPr lang="el-GR" baseline="0" dirty="0"/>
              <a:t>κύτταρα, διαφοροποιούνται σε </a:t>
            </a:r>
            <a:r>
              <a:rPr lang="en-US" baseline="0" dirty="0"/>
              <a:t>Th1 </a:t>
            </a:r>
            <a:r>
              <a:rPr lang="el-GR" baseline="0" dirty="0"/>
              <a:t>και </a:t>
            </a:r>
            <a:r>
              <a:rPr lang="en-US" baseline="0" dirty="0"/>
              <a:t>Th17 </a:t>
            </a:r>
            <a:r>
              <a:rPr lang="el-GR" baseline="0" dirty="0"/>
              <a:t>αντίστοιχα. </a:t>
            </a:r>
          </a:p>
          <a:p>
            <a:pPr marL="232943" indent="-232943">
              <a:buAutoNum type="arabicPeriod"/>
            </a:pPr>
            <a:r>
              <a:rPr lang="el-GR" b="1" baseline="0" dirty="0"/>
              <a:t>Τα νεότερα δεδομένα καταδεικνύουν ότι τα </a:t>
            </a:r>
            <a:r>
              <a:rPr lang="en-US" b="1" baseline="0" dirty="0"/>
              <a:t>Th17 </a:t>
            </a:r>
            <a:r>
              <a:rPr lang="el-GR" b="1" baseline="0" dirty="0"/>
              <a:t>παίζουν σημαντικότερο ρόλο στην παθογένεια της ψωρίασης και μάλιστα η </a:t>
            </a:r>
            <a:r>
              <a:rPr lang="en-US" b="1" baseline="0" dirty="0"/>
              <a:t>IL-17A </a:t>
            </a:r>
            <a:r>
              <a:rPr lang="el-GR" b="1" baseline="0" dirty="0"/>
              <a:t>που παράγεται από αυτά, γιατί η </a:t>
            </a:r>
            <a:r>
              <a:rPr lang="en-US" b="1" baseline="0" dirty="0"/>
              <a:t>IL-17A </a:t>
            </a:r>
            <a:r>
              <a:rPr lang="el-GR" b="1" baseline="0" dirty="0"/>
              <a:t>συνδέεται απευθείας στα κερατινοκύτταρα και επάγει τον φαύλο κύκλο της φλεγμονής στην ψωρίαση</a:t>
            </a:r>
            <a:r>
              <a:rPr lang="el-GR" baseline="0" dirty="0"/>
              <a:t>.</a:t>
            </a:r>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16</a:t>
            </a:fld>
            <a:endParaRPr lang="en-US" dirty="0"/>
          </a:p>
        </p:txBody>
      </p:sp>
    </p:spTree>
    <p:extLst>
      <p:ext uri="{BB962C8B-B14F-4D97-AF65-F5344CB8AC3E}">
        <p14:creationId xmlns:p14="http://schemas.microsoft.com/office/powerpoint/2010/main" val="327625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None/>
              <a:tabLst/>
              <a:defRPr/>
            </a:pPr>
            <a:r>
              <a:rPr lang="en-US" dirty="0"/>
              <a:t>The reason that the</a:t>
            </a:r>
            <a:r>
              <a:rPr lang="en-US" baseline="0" dirty="0"/>
              <a:t> line from IL-12 to the Th1 cell is dashed, is because IL-12 was thought to have a negative effect on the skin in psoriasis; however, recent research points to a protective role for IL-12 in </a:t>
            </a:r>
            <a:r>
              <a:rPr lang="en-US" baseline="0" dirty="0" err="1"/>
              <a:t>psoriasiform</a:t>
            </a:r>
            <a:r>
              <a:rPr lang="en-US" baseline="0" dirty="0"/>
              <a:t> skin inflammation (</a:t>
            </a:r>
            <a:r>
              <a:rPr lang="en-US" baseline="0" dirty="0" err="1"/>
              <a:t>Kulig</a:t>
            </a:r>
            <a:r>
              <a:rPr lang="en-US" baseline="0" dirty="0"/>
              <a:t> P, </a:t>
            </a:r>
            <a:r>
              <a:rPr lang="en-US" i="1" baseline="0" dirty="0"/>
              <a:t>et al. Nat </a:t>
            </a:r>
            <a:r>
              <a:rPr lang="en-US" i="1" baseline="0" dirty="0" err="1"/>
              <a:t>Comm</a:t>
            </a:r>
            <a:r>
              <a:rPr lang="en-US" i="1" baseline="0" dirty="0"/>
              <a:t> </a:t>
            </a:r>
            <a:r>
              <a:rPr lang="en-US" i="0" baseline="0" dirty="0"/>
              <a:t> 2016, </a:t>
            </a:r>
            <a:r>
              <a:rPr lang="en-US" baseline="0" dirty="0"/>
              <a:t>7:13466)</a:t>
            </a:r>
            <a:endParaRPr lang="en-GB" dirty="0"/>
          </a:p>
          <a:p>
            <a:pPr marL="171450" indent="-171450"/>
            <a:r>
              <a:rPr lang="en-GB" dirty="0"/>
              <a:t>AMPs: Antimicrobial peptides chemotactic for dendritic cells and T cells.</a:t>
            </a:r>
          </a:p>
          <a:p>
            <a:pPr marL="171450" indent="-171450"/>
            <a:r>
              <a:rPr lang="en-GB" dirty="0"/>
              <a:t>IL-1</a:t>
            </a:r>
            <a:r>
              <a:rPr lang="el-GR" dirty="0"/>
              <a:t>β</a:t>
            </a:r>
            <a:r>
              <a:rPr lang="en-GB" dirty="0"/>
              <a:t>: Chemotactic for neutrophils; induces T-cell activation and cytokine production.</a:t>
            </a:r>
          </a:p>
          <a:p>
            <a:pPr marL="171450" indent="-171450"/>
            <a:r>
              <a:rPr lang="en-GB" dirty="0"/>
              <a:t>IL-6: Potent differentiation inducer (esp. for Th17)</a:t>
            </a:r>
          </a:p>
          <a:p>
            <a:pPr marL="171450" indent="-171450"/>
            <a:r>
              <a:rPr lang="en-GB" dirty="0"/>
              <a:t>S100A: Chemotactic of neutrophils</a:t>
            </a:r>
          </a:p>
          <a:p>
            <a:pPr marL="171450" indent="-171450"/>
            <a:r>
              <a:rPr lang="en-GB" dirty="0"/>
              <a:t>CXCL Chemokine family</a:t>
            </a:r>
          </a:p>
          <a:p>
            <a:pPr marL="324000" indent="-171450">
              <a:buFont typeface="Wingdings" panose="05000000000000000000" pitchFamily="2" charset="2"/>
              <a:buChar char="ü"/>
            </a:pPr>
            <a:r>
              <a:rPr lang="en-GB" dirty="0"/>
              <a:t>CXCL8/IL8: </a:t>
            </a:r>
            <a:r>
              <a:rPr lang="en-CA" sz="1200" b="0" i="0" kern="1200" dirty="0">
                <a:solidFill>
                  <a:schemeClr val="tx1"/>
                </a:solidFill>
                <a:effectLst/>
                <a:latin typeface="Arial" charset="0"/>
                <a:ea typeface="ＭＳ Ｐゴシック" charset="0"/>
                <a:cs typeface="ＭＳ Ｐゴシック" charset="0"/>
              </a:rPr>
              <a:t>Chemotactic factor that attracts neutrophils, basophils, and T-cells</a:t>
            </a:r>
          </a:p>
          <a:p>
            <a:pPr marL="324000" indent="-171450">
              <a:buFont typeface="Wingdings" panose="05000000000000000000" pitchFamily="2" charset="2"/>
              <a:buChar char="ü"/>
            </a:pPr>
            <a:r>
              <a:rPr lang="en-CA" sz="1200" b="0" i="0" kern="1200" dirty="0">
                <a:solidFill>
                  <a:schemeClr val="tx1"/>
                </a:solidFill>
                <a:effectLst/>
                <a:latin typeface="Arial" charset="0"/>
                <a:ea typeface="ＭＳ Ｐゴシック" charset="0"/>
                <a:cs typeface="ＭＳ Ｐゴシック" charset="0"/>
              </a:rPr>
              <a:t>CXCL9: Chemotactic for activated T-cells</a:t>
            </a:r>
            <a:endParaRPr lang="en-GB" dirty="0"/>
          </a:p>
          <a:p>
            <a:pPr marL="324000" indent="-171450">
              <a:buFont typeface="Wingdings" panose="05000000000000000000" pitchFamily="2" charset="2"/>
              <a:buChar char="ü"/>
            </a:pPr>
            <a:r>
              <a:rPr lang="en-GB" dirty="0"/>
              <a:t>CXCL10: </a:t>
            </a:r>
            <a:r>
              <a:rPr lang="en-CA" sz="1200" b="0" i="0" kern="1200" dirty="0">
                <a:solidFill>
                  <a:schemeClr val="tx1"/>
                </a:solidFill>
                <a:effectLst/>
                <a:latin typeface="Arial" charset="0"/>
                <a:ea typeface="ＭＳ Ｐゴシック" charset="0"/>
                <a:cs typeface="ＭＳ Ｐゴシック" charset="0"/>
              </a:rPr>
              <a:t>Chemotactic for monocytes and T-lymphocytes</a:t>
            </a:r>
          </a:p>
          <a:p>
            <a:pPr marL="324000" indent="-171450">
              <a:buFont typeface="Wingdings" panose="05000000000000000000" pitchFamily="2" charset="2"/>
              <a:buChar char="ü"/>
            </a:pPr>
            <a:r>
              <a:rPr lang="en-CA" sz="1200" b="0" i="0" kern="1200" dirty="0">
                <a:solidFill>
                  <a:schemeClr val="tx1"/>
                </a:solidFill>
                <a:effectLst/>
                <a:latin typeface="Arial" charset="0"/>
                <a:ea typeface="ＭＳ Ｐゴシック" charset="0"/>
                <a:cs typeface="ＭＳ Ｐゴシック" charset="0"/>
              </a:rPr>
              <a:t>CXCL11: Chemotactic for interleukin-activated T-cells</a:t>
            </a:r>
          </a:p>
          <a:p>
            <a:pPr marL="171450" indent="-171450"/>
            <a:r>
              <a:rPr lang="en-CA" sz="1200" b="0" i="0" kern="1200" dirty="0">
                <a:solidFill>
                  <a:schemeClr val="tx1"/>
                </a:solidFill>
                <a:effectLst/>
                <a:latin typeface="Arial" charset="0"/>
                <a:ea typeface="ＭＳ Ｐゴシック" charset="0"/>
                <a:cs typeface="ＭＳ Ｐゴシック" charset="0"/>
              </a:rPr>
              <a:t>CCL20: Chemotactic for dendritic cells, effector/memory T-cells and B-cells</a:t>
            </a:r>
            <a:endParaRPr lang="en-GB" dirty="0"/>
          </a:p>
          <a:p>
            <a:endParaRPr lang="en-CA" dirty="0"/>
          </a:p>
        </p:txBody>
      </p:sp>
      <p:sp>
        <p:nvSpPr>
          <p:cNvPr id="4" name="Slide Number Placeholder 3"/>
          <p:cNvSpPr>
            <a:spLocks noGrp="1"/>
          </p:cNvSpPr>
          <p:nvPr>
            <p:ph type="sldNum" sz="quarter" idx="10"/>
          </p:nvPr>
        </p:nvSpPr>
        <p:spPr/>
        <p:txBody>
          <a:bodyPr/>
          <a:lstStyle/>
          <a:p>
            <a:fld id="{9922953C-3AF1-4E7B-BDEC-AC5BFE10A345}" type="slidenum">
              <a:rPr lang="en-US" smtClean="0"/>
              <a:pPr/>
              <a:t>17</a:t>
            </a:fld>
            <a:endParaRPr lang="en-US"/>
          </a:p>
        </p:txBody>
      </p:sp>
    </p:spTree>
    <p:extLst>
      <p:ext uri="{BB962C8B-B14F-4D97-AF65-F5344CB8AC3E}">
        <p14:creationId xmlns:p14="http://schemas.microsoft.com/office/powerpoint/2010/main" val="158997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 y="744538"/>
            <a:ext cx="6599238" cy="37131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2953C-3AF1-4E7B-BDEC-AC5BFE10A34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597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3.bin"/></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7.xml"/><Relationship Id="rId4" Type="http://schemas.openxmlformats.org/officeDocument/2006/relationships/image" Target="../media/image2.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5.emf"/><Relationship Id="rId1" Type="http://schemas.openxmlformats.org/officeDocument/2006/relationships/slideMaster" Target="../slideMasters/slideMaster8.xml"/><Relationship Id="rId4" Type="http://schemas.openxmlformats.org/officeDocument/2006/relationships/image" Target="../media/image28.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0.xml"/><Relationship Id="rId4" Type="http://schemas.openxmlformats.org/officeDocument/2006/relationships/image" Target="../media/image3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10.xml"/><Relationship Id="rId4" Type="http://schemas.openxmlformats.org/officeDocument/2006/relationships/image" Target="../media/image2.emf"/></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1.xml"/><Relationship Id="rId4" Type="http://schemas.openxmlformats.org/officeDocument/2006/relationships/image" Target="../media/image3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3.xml"/><Relationship Id="rId4" Type="http://schemas.openxmlformats.org/officeDocument/2006/relationships/image" Target="../media/image42.emf"/></Relationships>
</file>

<file path=ppt/slideLayouts/_rels/slideLayout2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3.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4.xml"/><Relationship Id="rId4" Type="http://schemas.openxmlformats.org/officeDocument/2006/relationships/image" Target="../media/image33.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emf"/><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emf"/><Relationship Id="rId1" Type="http://schemas.openxmlformats.org/officeDocument/2006/relationships/slideMaster" Target="../slideMasters/slideMaster6.xml"/><Relationship Id="rId4" Type="http://schemas.openxmlformats.org/officeDocument/2006/relationships/image" Target="../media/image17.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emf"/><Relationship Id="rId1" Type="http://schemas.openxmlformats.org/officeDocument/2006/relationships/slideMaster" Target="../slideMasters/slideMaster6.xml"/><Relationship Id="rId4" Type="http://schemas.openxmlformats.org/officeDocument/2006/relationships/image" Target="../media/image16.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2.bin"/></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emf"/><Relationship Id="rId1" Type="http://schemas.openxmlformats.org/officeDocument/2006/relationships/slideMaster" Target="../slideMasters/slideMaster7.xml"/><Relationship Id="rId4" Type="http://schemas.openxmlformats.org/officeDocument/2006/relationships/image" Target="../media/image1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48"/>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2659807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3"/>
          <p:cNvSpPr>
            <a:spLocks noGrp="1"/>
          </p:cNvSpPr>
          <p:nvPr userDrawn="1">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userDrawn="1">
            <p:ph type="title"/>
          </p:nvPr>
        </p:nvSpPr>
        <p:spPr>
          <a:xfrm>
            <a:off x="519457"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52"/>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defTabSz="914172"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7" name="Slide Number Placeholder 4"/>
          <p:cNvSpPr>
            <a:spLocks noGrp="1"/>
          </p:cNvSpPr>
          <p:nvPr userDrawn="1">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
        <p:nvSpPr>
          <p:cNvPr id="9" name="Text Placeholder 8">
            <a:extLst>
              <a:ext uri="{FF2B5EF4-FFF2-40B4-BE49-F238E27FC236}">
                <a16:creationId xmlns:a16="http://schemas.microsoft.com/office/drawing/2014/main" id="{BCCF2805-1FF0-4081-919F-921207FBBD95}"/>
              </a:ext>
            </a:extLst>
          </p:cNvPr>
          <p:cNvSpPr>
            <a:spLocks noGrp="1"/>
          </p:cNvSpPr>
          <p:nvPr userDrawn="1">
            <p:ph type="body" sz="quarter" idx="10"/>
          </p:nvPr>
        </p:nvSpPr>
        <p:spPr>
          <a:xfrm>
            <a:off x="800100" y="6311900"/>
            <a:ext cx="10158414" cy="162000"/>
          </a:xfrm>
        </p:spPr>
        <p:txBody>
          <a:bodyPr anchor="b"/>
          <a:lstStyle>
            <a:lvl1pPr marL="0" indent="0">
              <a:spcAft>
                <a:spcPts val="0"/>
              </a:spcAft>
              <a:buNone/>
              <a:defRPr sz="900">
                <a:solidFill>
                  <a:srgbClr val="696969"/>
                </a:solidFill>
              </a:defRPr>
            </a:lvl1pPr>
          </a:lstStyle>
          <a:p>
            <a:pPr lvl="0"/>
            <a:endParaRPr lang="en-GB" dirty="0"/>
          </a:p>
        </p:txBody>
      </p:sp>
    </p:spTree>
    <p:extLst>
      <p:ext uri="{BB962C8B-B14F-4D97-AF65-F5344CB8AC3E}">
        <p14:creationId xmlns:p14="http://schemas.microsoft.com/office/powerpoint/2010/main" val="15555143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6" y="1465265"/>
            <a:ext cx="6160009" cy="4635501"/>
          </a:xfrm>
        </p:spPr>
        <p:txBody>
          <a:bodyPr tIns="18000" numCol="1" spcCol="162000"/>
          <a:lstStyle>
            <a:lvl1pPr marL="143935" indent="-143935">
              <a:lnSpc>
                <a:spcPct val="100000"/>
              </a:lnSpc>
              <a:spcBef>
                <a:spcPts val="0"/>
              </a:spcBef>
              <a:spcAft>
                <a:spcPts val="800"/>
              </a:spcAft>
              <a:defRPr sz="1200"/>
            </a:lvl1pPr>
            <a:lvl2pPr marL="287871" indent="-143935">
              <a:lnSpc>
                <a:spcPct val="100000"/>
              </a:lnSpc>
              <a:spcBef>
                <a:spcPts val="0"/>
              </a:spcBef>
              <a:spcAft>
                <a:spcPts val="800"/>
              </a:spcAft>
              <a:defRPr sz="1200"/>
            </a:lvl2pPr>
            <a:lvl3pPr marL="442601" indent="-143935">
              <a:lnSpc>
                <a:spcPct val="100000"/>
              </a:lnSpc>
              <a:spcBef>
                <a:spcPts val="0"/>
              </a:spcBef>
              <a:spcAft>
                <a:spcPts val="800"/>
              </a:spcAft>
              <a:defRPr sz="1200"/>
            </a:lvl3pPr>
            <a:lvl4pPr marL="586536" indent="-143935">
              <a:spcBef>
                <a:spcPts val="0"/>
              </a:spcBef>
              <a:spcAft>
                <a:spcPts val="800"/>
              </a:spcAft>
              <a:defRPr sz="1200"/>
            </a:lvl4pPr>
            <a:lvl5pPr marL="730472" indent="-143935">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4" y="1520351"/>
            <a:ext cx="4032779" cy="4580413"/>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400"/>
            </a:lvl1pPr>
          </a:lstStyle>
          <a:p>
            <a:r>
              <a:rPr lang="en-GB"/>
              <a:t>Select Picture placeholder and insert picture from </a:t>
            </a:r>
            <a:r>
              <a:rPr lang="en-GB" err="1"/>
              <a:t>ImageShopper</a:t>
            </a:r>
            <a:endParaRPr lang="en-GB"/>
          </a:p>
          <a:p>
            <a:endParaRPr lang="en-GB"/>
          </a:p>
        </p:txBody>
      </p:sp>
      <p:sp>
        <p:nvSpPr>
          <p:cNvPr id="7" name="Rectangle 6"/>
          <p:cNvSpPr/>
          <p:nvPr userDrawn="1"/>
        </p:nvSpPr>
        <p:spPr bwMode="auto">
          <a:xfrm>
            <a:off x="528002" y="1201052"/>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8561767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9" y="1465265"/>
            <a:ext cx="4763497" cy="4635501"/>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60" y="1520351"/>
            <a:ext cx="5457599" cy="4580413"/>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400"/>
            </a:lvl1pPr>
          </a:lstStyle>
          <a:p>
            <a:r>
              <a:rPr lang="en-GB"/>
              <a:t>Select Picture placeholder and insert picture from </a:t>
            </a:r>
            <a:r>
              <a:rPr lang="en-GB" err="1"/>
              <a:t>ImageShopper</a:t>
            </a:r>
            <a:endParaRPr lang="en-GB"/>
          </a:p>
          <a:p>
            <a:endParaRPr lang="en-GB"/>
          </a:p>
        </p:txBody>
      </p:sp>
      <p:sp>
        <p:nvSpPr>
          <p:cNvPr id="8" name="Rectangle 7"/>
          <p:cNvSpPr/>
          <p:nvPr userDrawn="1"/>
        </p:nvSpPr>
        <p:spPr bwMode="auto">
          <a:xfrm>
            <a:off x="528000" y="1201047"/>
            <a:ext cx="10440000" cy="46800"/>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093971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4" y="5253223"/>
            <a:ext cx="5018754"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1" y="5253223"/>
            <a:ext cx="5017389"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9" y="1519210"/>
            <a:ext cx="5018757" cy="3564935"/>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400"/>
            </a:lvl1pPr>
          </a:lstStyle>
          <a:p>
            <a:r>
              <a:rPr lang="en-GB"/>
              <a:t>Select Picture placeholder and insert picture from </a:t>
            </a:r>
            <a:r>
              <a:rPr lang="en-GB" err="1"/>
              <a:t>ImageShopper</a:t>
            </a:r>
            <a:endParaRPr lang="en-GB"/>
          </a:p>
          <a:p>
            <a:endParaRPr lang="en-GB"/>
          </a:p>
        </p:txBody>
      </p:sp>
      <p:sp>
        <p:nvSpPr>
          <p:cNvPr id="12" name="Picture Placeholder 5"/>
          <p:cNvSpPr>
            <a:spLocks noGrp="1"/>
          </p:cNvSpPr>
          <p:nvPr>
            <p:ph type="pic" sz="quarter" idx="17" hasCustomPrompt="1"/>
          </p:nvPr>
        </p:nvSpPr>
        <p:spPr>
          <a:xfrm>
            <a:off x="5940631" y="1519210"/>
            <a:ext cx="5017389" cy="3564935"/>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a:t>Select Picture placeholder and insert picture from </a:t>
            </a:r>
            <a:r>
              <a:rPr lang="en-GB" err="1"/>
              <a:t>ImageShopper</a:t>
            </a:r>
            <a:endParaRPr lang="en-GB"/>
          </a:p>
          <a:p>
            <a:endParaRPr lang="en-GB"/>
          </a:p>
        </p:txBody>
      </p:sp>
      <p:sp>
        <p:nvSpPr>
          <p:cNvPr id="10" name="Rectangle 9"/>
          <p:cNvSpPr/>
          <p:nvPr userDrawn="1"/>
        </p:nvSpPr>
        <p:spPr bwMode="auto">
          <a:xfrm>
            <a:off x="528002" y="1201052"/>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675733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100"/>
            </a:lvl1pPr>
          </a:lstStyle>
          <a:p>
            <a:r>
              <a:rPr lang="en-GB"/>
              <a:t>Select Picture placeholder and insert picture from </a:t>
            </a:r>
            <a:r>
              <a:rPr lang="en-GB" err="1"/>
              <a:t>ImageShopper</a:t>
            </a:r>
            <a:endParaRPr lang="en-GB"/>
          </a:p>
          <a:p>
            <a:endParaRPr lang="en-GB"/>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100"/>
            </a:lvl1pPr>
          </a:lstStyle>
          <a:p>
            <a:r>
              <a:rPr lang="en-GB"/>
              <a:t>Select Picture placeholder and insert picture from </a:t>
            </a:r>
            <a:r>
              <a:rPr lang="en-GB" err="1"/>
              <a:t>ImageShopper</a:t>
            </a:r>
            <a:endParaRPr lang="en-GB"/>
          </a:p>
          <a:p>
            <a:endParaRPr lang="en-GB"/>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100"/>
            </a:lvl1pPr>
          </a:lstStyle>
          <a:p>
            <a:r>
              <a:rPr lang="en-GB"/>
              <a:t>Select Picture placeholder and insert picture from </a:t>
            </a:r>
            <a:r>
              <a:rPr lang="en-GB" err="1"/>
              <a:t>ImageShopper</a:t>
            </a:r>
            <a:endParaRPr lang="en-GB"/>
          </a:p>
          <a:p>
            <a:endParaRPr lang="en-GB"/>
          </a:p>
        </p:txBody>
      </p:sp>
      <p:sp>
        <p:nvSpPr>
          <p:cNvPr id="12" name="Rectangle 11"/>
          <p:cNvSpPr/>
          <p:nvPr userDrawn="1"/>
        </p:nvSpPr>
        <p:spPr bwMode="auto">
          <a:xfrm>
            <a:off x="528002" y="1201052"/>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0243781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10" y="1590971"/>
            <a:ext cx="1042896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8" name="Rectangle 7"/>
          <p:cNvSpPr/>
          <p:nvPr userDrawn="1"/>
        </p:nvSpPr>
        <p:spPr bwMode="auto">
          <a:xfrm>
            <a:off x="528002" y="1201052"/>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2662617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2"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11" y="1590971"/>
            <a:ext cx="1042961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8" name="Rectangle 7"/>
          <p:cNvSpPr/>
          <p:nvPr userDrawn="1"/>
        </p:nvSpPr>
        <p:spPr bwMode="auto">
          <a:xfrm>
            <a:off x="528002" y="1201052"/>
            <a:ext cx="104296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0416887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9"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4" name="Text Placeholder 3"/>
          <p:cNvSpPr>
            <a:spLocks noGrp="1"/>
          </p:cNvSpPr>
          <p:nvPr>
            <p:ph type="body" sz="quarter" idx="35"/>
          </p:nvPr>
        </p:nvSpPr>
        <p:spPr>
          <a:xfrm>
            <a:off x="528001" y="1315060"/>
            <a:ext cx="4560001" cy="4785704"/>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Chart Title 4"/>
          <p:cNvSpPr>
            <a:spLocks noGrp="1"/>
          </p:cNvSpPr>
          <p:nvPr>
            <p:ph type="body" sz="quarter" idx="33" hasCustomPrompt="1"/>
          </p:nvPr>
        </p:nvSpPr>
        <p:spPr>
          <a:xfrm>
            <a:off x="5510401" y="1315060"/>
            <a:ext cx="5448114"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1" name="Content Placeholder 5"/>
          <p:cNvSpPr>
            <a:spLocks noGrp="1"/>
          </p:cNvSpPr>
          <p:nvPr>
            <p:ph idx="32" hasCustomPrompt="1"/>
          </p:nvPr>
        </p:nvSpPr>
        <p:spPr>
          <a:xfrm>
            <a:off x="5510401" y="1579132"/>
            <a:ext cx="5448114"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0" name="Rectangle 9"/>
          <p:cNvSpPr/>
          <p:nvPr userDrawn="1"/>
        </p:nvSpPr>
        <p:spPr bwMode="auto">
          <a:xfrm>
            <a:off x="5510410" y="1201052"/>
            <a:ext cx="54481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9912701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10"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5" name="Chart Title 3"/>
          <p:cNvSpPr>
            <a:spLocks noGrp="1"/>
          </p:cNvSpPr>
          <p:nvPr>
            <p:ph type="body" sz="quarter" idx="26" hasCustomPrompt="1"/>
          </p:nvPr>
        </p:nvSpPr>
        <p:spPr>
          <a:xfrm>
            <a:off x="527997"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4" name="Content Placeholder 4"/>
          <p:cNvSpPr>
            <a:spLocks noGrp="1"/>
          </p:cNvSpPr>
          <p:nvPr>
            <p:ph idx="1" hasCustomPrompt="1"/>
          </p:nvPr>
        </p:nvSpPr>
        <p:spPr>
          <a:xfrm>
            <a:off x="529313"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8" name="Chart Title 5"/>
          <p:cNvSpPr>
            <a:spLocks noGrp="1"/>
          </p:cNvSpPr>
          <p:nvPr>
            <p:ph type="body" sz="quarter" idx="33" hasCustomPrompt="1"/>
          </p:nvPr>
        </p:nvSpPr>
        <p:spPr>
          <a:xfrm>
            <a:off x="5940115"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7" name="Content Placeholder 6"/>
          <p:cNvSpPr>
            <a:spLocks noGrp="1"/>
          </p:cNvSpPr>
          <p:nvPr>
            <p:ph idx="32" hasCustomPrompt="1"/>
          </p:nvPr>
        </p:nvSpPr>
        <p:spPr>
          <a:xfrm>
            <a:off x="5940117"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1" name="Rectangle 10"/>
          <p:cNvSpPr/>
          <p:nvPr userDrawn="1"/>
        </p:nvSpPr>
        <p:spPr bwMode="auto">
          <a:xfrm flipV="1">
            <a:off x="5940115" y="1240506"/>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12" name="Rectangle 11"/>
          <p:cNvSpPr/>
          <p:nvPr userDrawn="1"/>
        </p:nvSpPr>
        <p:spPr bwMode="auto">
          <a:xfrm flipV="1">
            <a:off x="531079" y="1240506"/>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7173517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33" name="Title 1"/>
          <p:cNvSpPr>
            <a:spLocks noGrp="1"/>
          </p:cNvSpPr>
          <p:nvPr>
            <p:ph type="title"/>
          </p:nvPr>
        </p:nvSpPr>
        <p:spPr>
          <a:xfrm>
            <a:off x="519457" y="332658"/>
            <a:ext cx="10424770"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Chart Title 3"/>
          <p:cNvSpPr>
            <a:spLocks noGrp="1"/>
          </p:cNvSpPr>
          <p:nvPr>
            <p:ph type="body" sz="quarter" idx="26" hasCustomPrompt="1"/>
          </p:nvPr>
        </p:nvSpPr>
        <p:spPr>
          <a:xfrm>
            <a:off x="527997"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18" name="Content Placeholder 4"/>
          <p:cNvSpPr>
            <a:spLocks noGrp="1"/>
          </p:cNvSpPr>
          <p:nvPr>
            <p:ph idx="1" hasCustomPrompt="1"/>
          </p:nvPr>
        </p:nvSpPr>
        <p:spPr>
          <a:xfrm>
            <a:off x="529313"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9" name="Chart Title 5"/>
          <p:cNvSpPr>
            <a:spLocks noGrp="1"/>
          </p:cNvSpPr>
          <p:nvPr>
            <p:ph type="body" sz="quarter" idx="33" hasCustomPrompt="1"/>
          </p:nvPr>
        </p:nvSpPr>
        <p:spPr>
          <a:xfrm>
            <a:off x="5925828"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0" name="Content Placeholder 6"/>
          <p:cNvSpPr>
            <a:spLocks noGrp="1"/>
          </p:cNvSpPr>
          <p:nvPr>
            <p:ph idx="32" hasCustomPrompt="1"/>
          </p:nvPr>
        </p:nvSpPr>
        <p:spPr>
          <a:xfrm>
            <a:off x="5925830"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1" name="Rectangle 20"/>
          <p:cNvSpPr/>
          <p:nvPr userDrawn="1"/>
        </p:nvSpPr>
        <p:spPr bwMode="auto">
          <a:xfrm flipV="1">
            <a:off x="5925828" y="1240506"/>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22" name="Rectangle 21"/>
          <p:cNvSpPr/>
          <p:nvPr userDrawn="1"/>
        </p:nvSpPr>
        <p:spPr bwMode="auto">
          <a:xfrm flipV="1">
            <a:off x="531079" y="1240506"/>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29" name="Chart Title 3"/>
          <p:cNvSpPr>
            <a:spLocks noGrp="1"/>
          </p:cNvSpPr>
          <p:nvPr>
            <p:ph type="body" sz="quarter" idx="34" hasCustomPrompt="1"/>
          </p:nvPr>
        </p:nvSpPr>
        <p:spPr>
          <a:xfrm>
            <a:off x="527996"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5" name="Content Placeholder 4"/>
          <p:cNvSpPr>
            <a:spLocks noGrp="1"/>
          </p:cNvSpPr>
          <p:nvPr>
            <p:ph idx="35" hasCustomPrompt="1"/>
          </p:nvPr>
        </p:nvSpPr>
        <p:spPr>
          <a:xfrm>
            <a:off x="529312"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6" name="Chart Title 5"/>
          <p:cNvSpPr>
            <a:spLocks noGrp="1"/>
          </p:cNvSpPr>
          <p:nvPr>
            <p:ph type="body" sz="quarter" idx="36" hasCustomPrompt="1"/>
          </p:nvPr>
        </p:nvSpPr>
        <p:spPr>
          <a:xfrm>
            <a:off x="5925827"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7" name="Content Placeholder 6"/>
          <p:cNvSpPr>
            <a:spLocks noGrp="1"/>
          </p:cNvSpPr>
          <p:nvPr>
            <p:ph idx="37" hasCustomPrompt="1"/>
          </p:nvPr>
        </p:nvSpPr>
        <p:spPr>
          <a:xfrm>
            <a:off x="5925828"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7" name="Rectangle 46"/>
          <p:cNvSpPr/>
          <p:nvPr userDrawn="1"/>
        </p:nvSpPr>
        <p:spPr bwMode="auto">
          <a:xfrm flipV="1">
            <a:off x="5925827"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48" name="Rectangle 47"/>
          <p:cNvSpPr/>
          <p:nvPr userDrawn="1"/>
        </p:nvSpPr>
        <p:spPr bwMode="auto">
          <a:xfrm flipV="1">
            <a:off x="531079"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7020472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GB" dirty="0"/>
              <a:t>Click to edit Master title style</a:t>
            </a:r>
          </a:p>
        </p:txBody>
      </p:sp>
      <p:sp>
        <p:nvSpPr>
          <p:cNvPr id="13" name="Subtitle 2"/>
          <p:cNvSpPr>
            <a:spLocks noGrp="1"/>
          </p:cNvSpPr>
          <p:nvPr>
            <p:ph type="body" sz="quarter" idx="14" hasCustomPrompt="1"/>
          </p:nvPr>
        </p:nvSpPr>
        <p:spPr>
          <a:xfrm>
            <a:off x="527050" y="720442"/>
            <a:ext cx="9723968" cy="504000"/>
          </a:xfrm>
        </p:spPr>
        <p:txBody>
          <a:bodyPr/>
          <a:lstStyle>
            <a:lvl1pPr marL="0" indent="0">
              <a:lnSpc>
                <a:spcPct val="100000"/>
              </a:lnSpc>
              <a:spcBef>
                <a:spcPts val="0"/>
              </a:spcBef>
              <a:buNone/>
              <a:defRPr sz="2133" b="0">
                <a:solidFill>
                  <a:schemeClr val="tx1"/>
                </a:solidFill>
              </a:defRPr>
            </a:lvl1pPr>
          </a:lstStyle>
          <a:p>
            <a:pPr lvl="0"/>
            <a:r>
              <a:rPr lang="en-GB" dirty="0"/>
              <a:t>Click to add sub header</a:t>
            </a:r>
          </a:p>
        </p:txBody>
      </p:sp>
      <p:sp>
        <p:nvSpPr>
          <p:cNvPr id="19" name="Text Placeholder 3"/>
          <p:cNvSpPr>
            <a:spLocks noGrp="1"/>
          </p:cNvSpPr>
          <p:nvPr>
            <p:ph type="body" sz="quarter" idx="22"/>
          </p:nvPr>
        </p:nvSpPr>
        <p:spPr>
          <a:xfrm>
            <a:off x="6195024" y="1465263"/>
            <a:ext cx="4055999" cy="4635502"/>
          </a:xfrm>
        </p:spPr>
        <p:txBody>
          <a:bodyPr tIns="18000" numCol="1" spcCol="162000"/>
          <a:lstStyle>
            <a:lvl1pPr marL="191921" indent="-191921">
              <a:lnSpc>
                <a:spcPct val="95000"/>
              </a:lnSpc>
              <a:spcBef>
                <a:spcPts val="800"/>
              </a:spcBef>
              <a:defRPr sz="1866"/>
            </a:lvl1pPr>
            <a:lvl2pPr marL="383843" indent="-191921">
              <a:lnSpc>
                <a:spcPct val="95000"/>
              </a:lnSpc>
              <a:spcBef>
                <a:spcPts val="800"/>
              </a:spcBef>
              <a:defRPr sz="1600"/>
            </a:lvl2pPr>
            <a:lvl3pPr marL="590158" indent="-191921">
              <a:lnSpc>
                <a:spcPct val="95000"/>
              </a:lnSpc>
              <a:spcBef>
                <a:spcPts val="800"/>
              </a:spcBef>
              <a:defRPr sz="1600"/>
            </a:lvl3pPr>
            <a:lvl4pPr marL="782079" indent="-191921">
              <a:lnSpc>
                <a:spcPct val="95000"/>
              </a:lnSpc>
              <a:spcBef>
                <a:spcPts val="800"/>
              </a:spcBef>
              <a:defRPr sz="1600"/>
            </a:lvl4pPr>
            <a:lvl5pPr marL="974001" indent="-191921">
              <a:lnSpc>
                <a:spcPct val="95000"/>
              </a:lnSpc>
              <a:spcBef>
                <a:spcPts val="800"/>
              </a:spcBef>
              <a:defRPr sz="16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Picture Placeholder 4"/>
          <p:cNvSpPr>
            <a:spLocks noGrp="1"/>
          </p:cNvSpPr>
          <p:nvPr>
            <p:ph type="pic" sz="quarter" idx="17" hasCustomPrompt="1"/>
          </p:nvPr>
        </p:nvSpPr>
        <p:spPr>
          <a:xfrm>
            <a:off x="527056" y="1520351"/>
            <a:ext cx="5457599" cy="4580413"/>
          </a:xfrm>
          <a:solidFill>
            <a:schemeClr val="bg1">
              <a:lumMod val="85000"/>
            </a:schemeClr>
          </a:solidFill>
        </p:spPr>
        <p:txBody>
          <a:bodyPr/>
          <a:lstStyle>
            <a:lvl1pPr marL="0" marR="0" indent="0" algn="l" defTabSz="1218700" rtl="0" eaLnBrk="1" fontAlgn="base" latinLnBrk="0" hangingPunct="1">
              <a:lnSpc>
                <a:spcPct val="95000"/>
              </a:lnSpc>
              <a:spcBef>
                <a:spcPct val="0"/>
              </a:spcBef>
              <a:spcAft>
                <a:spcPts val="0"/>
              </a:spcAft>
              <a:buClr>
                <a:schemeClr val="tx1"/>
              </a:buClr>
              <a:buSzTx/>
              <a:buFontTx/>
              <a:buNone/>
              <a:tabLst/>
              <a:defRPr sz="1866"/>
            </a:lvl1pPr>
          </a:lstStyle>
          <a:p>
            <a:r>
              <a:rPr lang="en-GB" dirty="0"/>
              <a:t>Select Picture placeholder and insert picture from ImageShopper</a:t>
            </a:r>
          </a:p>
          <a:p>
            <a:endParaRPr lang="en-GB" dirty="0"/>
          </a:p>
        </p:txBody>
      </p:sp>
      <p:sp>
        <p:nvSpPr>
          <p:cNvPr id="15" name="Date Placeholder 14"/>
          <p:cNvSpPr>
            <a:spLocks noGrp="1"/>
          </p:cNvSpPr>
          <p:nvPr>
            <p:ph type="dt" sz="half" idx="18"/>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16" name="Footer Placeholder 15"/>
          <p:cNvSpPr>
            <a:spLocks noGrp="1"/>
          </p:cNvSpPr>
          <p:nvPr>
            <p:ph type="ftr" sz="quarter" idx="19"/>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17" name="Slide Number Placeholder 16"/>
          <p:cNvSpPr>
            <a:spLocks noGrp="1"/>
          </p:cNvSpPr>
          <p:nvPr>
            <p:ph type="sldNum" sz="quarter" idx="20"/>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
        <p:nvSpPr>
          <p:cNvPr id="10" name="Picture Placeholder 22"/>
          <p:cNvSpPr>
            <a:spLocks noGrp="1"/>
          </p:cNvSpPr>
          <p:nvPr>
            <p:ph type="pic" sz="quarter" idx="21" hasCustomPrompt="1"/>
          </p:nvPr>
        </p:nvSpPr>
        <p:spPr>
          <a:xfrm>
            <a:off x="10437285" y="417196"/>
            <a:ext cx="1227667" cy="216002"/>
          </a:xfrm>
        </p:spPr>
        <p:txBody>
          <a:bodyPr/>
          <a:lstStyle>
            <a:lvl1pPr marL="0" indent="0">
              <a:buNone/>
              <a:defRPr sz="1067"/>
            </a:lvl1pPr>
          </a:lstStyle>
          <a:p>
            <a:r>
              <a:rPr lang="en-GB" noProof="1"/>
              <a:t>Insert Wordmark</a:t>
            </a:r>
          </a:p>
        </p:txBody>
      </p:sp>
    </p:spTree>
    <p:extLst>
      <p:ext uri="{BB962C8B-B14F-4D97-AF65-F5344CB8AC3E}">
        <p14:creationId xmlns:p14="http://schemas.microsoft.com/office/powerpoint/2010/main" val="24435159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4645-BF3F-4D86-9DB2-B0A46A1BF729}"/>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endParaRPr lang="da-DK"/>
          </a:p>
        </p:txBody>
      </p:sp>
      <p:sp>
        <p:nvSpPr>
          <p:cNvPr id="3" name="Subtitle 2">
            <a:extLst>
              <a:ext uri="{FF2B5EF4-FFF2-40B4-BE49-F238E27FC236}">
                <a16:creationId xmlns:a16="http://schemas.microsoft.com/office/drawing/2014/main" id="{C2ACE7F9-4B81-4057-8831-FAAB994D00E4}"/>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4" name="Date Placeholder 3">
            <a:extLst>
              <a:ext uri="{FF2B5EF4-FFF2-40B4-BE49-F238E27FC236}">
                <a16:creationId xmlns:a16="http://schemas.microsoft.com/office/drawing/2014/main" id="{FC3D0B8C-E6DB-41EB-A415-3F006FAA6150}"/>
              </a:ext>
            </a:extLst>
          </p:cNvPr>
          <p:cNvSpPr>
            <a:spLocks noGrp="1"/>
          </p:cNvSpPr>
          <p:nvPr>
            <p:ph type="dt" sz="half" idx="10"/>
          </p:nvPr>
        </p:nvSpPr>
        <p:spPr/>
        <p:txBody>
          <a:bodyPr/>
          <a:lstStyle/>
          <a:p>
            <a:fld id="{32FD8278-FD0C-4249-8B42-1036696F0F01}" type="datetimeFigureOut">
              <a:rPr lang="da-DK" smtClean="0"/>
              <a:pPr/>
              <a:t>31-10-2020</a:t>
            </a:fld>
            <a:endParaRPr lang="da-DK"/>
          </a:p>
        </p:txBody>
      </p:sp>
      <p:sp>
        <p:nvSpPr>
          <p:cNvPr id="5" name="Footer Placeholder 4">
            <a:extLst>
              <a:ext uri="{FF2B5EF4-FFF2-40B4-BE49-F238E27FC236}">
                <a16:creationId xmlns:a16="http://schemas.microsoft.com/office/drawing/2014/main" id="{1996C7F7-51F4-4414-AA86-31E071AD36F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C0DF7F2F-B3AE-4B9D-8FBB-3945B7BE0DCD}"/>
              </a:ext>
            </a:extLst>
          </p:cNvPr>
          <p:cNvSpPr>
            <a:spLocks noGrp="1"/>
          </p:cNvSpPr>
          <p:nvPr>
            <p:ph type="sldNum" sz="quarter" idx="12"/>
          </p:nvPr>
        </p:nvSpPr>
        <p:spPr/>
        <p:txBody>
          <a:bodyPr/>
          <a:lstStyle/>
          <a:p>
            <a:fld id="{C2DFEB64-AFA5-4849-ADC3-27EA4CBA33C8}" type="slidenum">
              <a:rPr lang="da-DK" smtClean="0"/>
              <a:pPr/>
              <a:t>‹#›</a:t>
            </a:fld>
            <a:endParaRPr lang="da-DK"/>
          </a:p>
        </p:txBody>
      </p:sp>
    </p:spTree>
    <p:extLst>
      <p:ext uri="{BB962C8B-B14F-4D97-AF65-F5344CB8AC3E}">
        <p14:creationId xmlns:p14="http://schemas.microsoft.com/office/powerpoint/2010/main" val="25294527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90" y="1593"/>
          <a:ext cx="1586" cy="1586"/>
        </p:xfrm>
        <a:graphic>
          <a:graphicData uri="http://schemas.openxmlformats.org/presentationml/2006/ole">
            <mc:AlternateContent xmlns:mc="http://schemas.openxmlformats.org/markup-compatibility/2006">
              <mc:Choice xmlns:v="urn:schemas-microsoft-com:vml" Requires="v">
                <p:oleObj spid="_x0000_s2063" name="think-cell Slide" r:id="rId4" imgW="360" imgH="360" progId="">
                  <p:embed/>
                </p:oleObj>
              </mc:Choice>
              <mc:Fallback>
                <p:oleObj name="think-cell Slide" r:id="rId4" imgW="360" imgH="36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9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noProof="0" dirty="0"/>
              <a:t>Click to edit Master title style</a:t>
            </a:r>
          </a:p>
        </p:txBody>
      </p:sp>
      <p:sp>
        <p:nvSpPr>
          <p:cNvPr id="19" name="Subtitle 2"/>
          <p:cNvSpPr>
            <a:spLocks noGrp="1"/>
          </p:cNvSpPr>
          <p:nvPr>
            <p:ph type="body" sz="quarter" idx="14" hasCustomPrompt="1"/>
          </p:nvPr>
        </p:nvSpPr>
        <p:spPr>
          <a:xfrm>
            <a:off x="429693" y="1015000"/>
            <a:ext cx="9889068" cy="405464"/>
          </a:xfrm>
        </p:spPr>
        <p:txBody>
          <a:bodyPr/>
          <a:lstStyle>
            <a:lvl1pPr marL="0" indent="0">
              <a:lnSpc>
                <a:spcPct val="92000"/>
              </a:lnSpc>
              <a:buNone/>
              <a:defRPr sz="3599" b="1">
                <a:solidFill>
                  <a:schemeClr val="tx1"/>
                </a:solidFill>
              </a:defRPr>
            </a:lvl1pPr>
          </a:lstStyle>
          <a:p>
            <a:pPr lvl="0"/>
            <a:r>
              <a:rPr lang="en-US" dirty="0"/>
              <a:t>Click to add sub header</a:t>
            </a:r>
          </a:p>
        </p:txBody>
      </p:sp>
      <p:sp>
        <p:nvSpPr>
          <p:cNvPr id="20" name="Text 3"/>
          <p:cNvSpPr>
            <a:spLocks noGrp="1"/>
          </p:cNvSpPr>
          <p:nvPr>
            <p:ph type="body" sz="quarter" idx="15"/>
          </p:nvPr>
        </p:nvSpPr>
        <p:spPr>
          <a:xfrm>
            <a:off x="429685" y="1435366"/>
            <a:ext cx="9889069" cy="365736"/>
          </a:xfrm>
        </p:spPr>
        <p:txBody>
          <a:bodyPr/>
          <a:lstStyle>
            <a:lvl1pPr marL="0" indent="0">
              <a:lnSpc>
                <a:spcPct val="95000"/>
              </a:lnSpc>
              <a:buNone/>
              <a:defRPr sz="2532" b="0">
                <a:solidFill>
                  <a:schemeClr val="tx1"/>
                </a:solidFill>
              </a:defRPr>
            </a:lvl1pPr>
          </a:lstStyle>
          <a:p>
            <a:pPr lvl="0"/>
            <a:r>
              <a:rPr lang="en-US" dirty="0"/>
              <a:t>Click to edit Master text styles</a:t>
            </a:r>
          </a:p>
        </p:txBody>
      </p:sp>
      <p:sp>
        <p:nvSpPr>
          <p:cNvPr id="3" name="Content Placeholder 4"/>
          <p:cNvSpPr>
            <a:spLocks noGrp="1"/>
          </p:cNvSpPr>
          <p:nvPr>
            <p:ph idx="1"/>
          </p:nvPr>
        </p:nvSpPr>
        <p:spPr>
          <a:xfrm>
            <a:off x="1890185" y="2076456"/>
            <a:ext cx="8428565" cy="40878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6"/>
          </p:nvPr>
        </p:nvSpPr>
        <p:spPr/>
        <p:txBody>
          <a:bodyPr/>
          <a:lstStyle/>
          <a:p>
            <a:pPr algn="ctr" eaLnBrk="0" fontAlgn="base" hangingPunct="0">
              <a:spcBef>
                <a:spcPct val="0"/>
              </a:spcBef>
              <a:spcAft>
                <a:spcPct val="0"/>
              </a:spcAft>
            </a:pPr>
            <a:endParaRPr lang="en-US" sz="2399" dirty="0">
              <a:solidFill>
                <a:srgbClr val="000000"/>
              </a:solidFill>
              <a:ea typeface="ＭＳ Ｐゴシック" charset="-128"/>
            </a:endParaRPr>
          </a:p>
        </p:txBody>
      </p:sp>
      <p:sp>
        <p:nvSpPr>
          <p:cNvPr id="6" name="Footer Placeholder 5"/>
          <p:cNvSpPr>
            <a:spLocks noGrp="1"/>
          </p:cNvSpPr>
          <p:nvPr>
            <p:ph type="ftr" sz="quarter" idx="17"/>
          </p:nvPr>
        </p:nvSpPr>
        <p:spPr/>
        <p:txBody>
          <a:bodyPr/>
          <a:lstStyle/>
          <a:p>
            <a:pPr algn="ctr" eaLnBrk="0" fontAlgn="base" hangingPunct="0">
              <a:spcBef>
                <a:spcPct val="0"/>
              </a:spcBef>
              <a:spcAft>
                <a:spcPct val="0"/>
              </a:spcAft>
            </a:pPr>
            <a:endParaRPr lang="en-US" sz="2399" dirty="0">
              <a:solidFill>
                <a:srgbClr val="000000"/>
              </a:solidFill>
              <a:ea typeface="ＭＳ Ｐゴシック" charset="-128"/>
            </a:endParaRPr>
          </a:p>
        </p:txBody>
      </p:sp>
      <p:sp>
        <p:nvSpPr>
          <p:cNvPr id="7" name="Slide Number Placeholder 6"/>
          <p:cNvSpPr>
            <a:spLocks noGrp="1"/>
          </p:cNvSpPr>
          <p:nvPr>
            <p:ph type="sldNum" sz="quarter" idx="18"/>
          </p:nvPr>
        </p:nvSpPr>
        <p:spPr>
          <a:xfrm>
            <a:off x="431801" y="6312066"/>
            <a:ext cx="1457324" cy="162000"/>
          </a:xfrm>
          <a:prstGeom prst="rect">
            <a:avLst/>
          </a:prstGeom>
        </p:spPr>
        <p:txBody>
          <a:bodyPr/>
          <a:lstStyle/>
          <a:p>
            <a:fld id="{5E425EE3-649D-47AA-A51A-6C53D1975ED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42216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Picture and text slide">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GB" dirty="0"/>
              <a:t>Click to edit Master title style</a:t>
            </a:r>
          </a:p>
        </p:txBody>
      </p:sp>
      <p:sp>
        <p:nvSpPr>
          <p:cNvPr id="14" name="Subtitle 2"/>
          <p:cNvSpPr>
            <a:spLocks noGrp="1"/>
          </p:cNvSpPr>
          <p:nvPr>
            <p:ph type="body" sz="quarter" idx="14" hasCustomPrompt="1"/>
          </p:nvPr>
        </p:nvSpPr>
        <p:spPr>
          <a:xfrm>
            <a:off x="527050" y="720442"/>
            <a:ext cx="9723968" cy="504000"/>
          </a:xfrm>
        </p:spPr>
        <p:txBody>
          <a:bodyPr/>
          <a:lstStyle>
            <a:lvl1pPr marL="0" indent="0">
              <a:lnSpc>
                <a:spcPct val="100000"/>
              </a:lnSpc>
              <a:spcBef>
                <a:spcPts val="0"/>
              </a:spcBef>
              <a:buNone/>
              <a:defRPr sz="2133" b="0">
                <a:solidFill>
                  <a:schemeClr val="tx1"/>
                </a:solidFill>
              </a:defRPr>
            </a:lvl1pPr>
          </a:lstStyle>
          <a:p>
            <a:pPr lvl="0"/>
            <a:r>
              <a:rPr lang="en-GB" dirty="0"/>
              <a:t>Click to add sub header</a:t>
            </a:r>
          </a:p>
        </p:txBody>
      </p:sp>
      <p:sp>
        <p:nvSpPr>
          <p:cNvPr id="17" name="Text Placeholder 3"/>
          <p:cNvSpPr>
            <a:spLocks noGrp="1"/>
          </p:cNvSpPr>
          <p:nvPr>
            <p:ph type="body" sz="quarter" idx="21"/>
          </p:nvPr>
        </p:nvSpPr>
        <p:spPr>
          <a:xfrm>
            <a:off x="4798509" y="1465263"/>
            <a:ext cx="5452513" cy="4635502"/>
          </a:xfrm>
        </p:spPr>
        <p:txBody>
          <a:bodyPr tIns="18000" numCol="1" spcCol="162000"/>
          <a:lstStyle>
            <a:lvl1pPr marL="191921" indent="-191921">
              <a:lnSpc>
                <a:spcPct val="100000"/>
              </a:lnSpc>
              <a:spcBef>
                <a:spcPts val="800"/>
              </a:spcBef>
              <a:defRPr sz="1600"/>
            </a:lvl1pPr>
            <a:lvl2pPr marL="383843" indent="-191921">
              <a:lnSpc>
                <a:spcPct val="100000"/>
              </a:lnSpc>
              <a:spcBef>
                <a:spcPts val="800"/>
              </a:spcBef>
              <a:defRPr sz="1600"/>
            </a:lvl2pPr>
            <a:lvl3pPr marL="590158" indent="-191921">
              <a:lnSpc>
                <a:spcPct val="100000"/>
              </a:lnSpc>
              <a:spcBef>
                <a:spcPts val="800"/>
              </a:spcBef>
              <a:defRPr sz="1600"/>
            </a:lvl3pPr>
            <a:lvl4pPr marL="782079" indent="-191921">
              <a:spcBef>
                <a:spcPts val="800"/>
              </a:spcBef>
              <a:defRPr sz="1600"/>
            </a:lvl4pPr>
            <a:lvl5pPr marL="974001" indent="-191921">
              <a:spcBef>
                <a:spcPts val="800"/>
              </a:spcBef>
              <a:defRPr sz="16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Picture Placeholder 4"/>
          <p:cNvSpPr>
            <a:spLocks noGrp="1"/>
          </p:cNvSpPr>
          <p:nvPr>
            <p:ph type="pic" sz="quarter" idx="16" hasCustomPrompt="1"/>
          </p:nvPr>
        </p:nvSpPr>
        <p:spPr>
          <a:xfrm>
            <a:off x="527053" y="1520351"/>
            <a:ext cx="4032779" cy="4580413"/>
          </a:xfrm>
          <a:solidFill>
            <a:schemeClr val="bg1">
              <a:lumMod val="85000"/>
            </a:schemeClr>
          </a:solidFill>
        </p:spPr>
        <p:txBody>
          <a:bodyPr/>
          <a:lstStyle>
            <a:lvl1pPr marL="0" marR="0" indent="0" algn="l" defTabSz="1218700" rtl="0" eaLnBrk="1" fontAlgn="base" latinLnBrk="0" hangingPunct="1">
              <a:lnSpc>
                <a:spcPct val="95000"/>
              </a:lnSpc>
              <a:spcBef>
                <a:spcPct val="0"/>
              </a:spcBef>
              <a:spcAft>
                <a:spcPts val="0"/>
              </a:spcAft>
              <a:buClr>
                <a:schemeClr val="tx1"/>
              </a:buClr>
              <a:buSzTx/>
              <a:buFontTx/>
              <a:buNone/>
              <a:tabLst/>
              <a:defRPr sz="1866"/>
            </a:lvl1pPr>
          </a:lstStyle>
          <a:p>
            <a:r>
              <a:rPr lang="en-GB" dirty="0"/>
              <a:t>Select Picture placeholder and insert picture from ImageShopper</a:t>
            </a:r>
          </a:p>
          <a:p>
            <a:endParaRPr lang="en-GB" dirty="0"/>
          </a:p>
        </p:txBody>
      </p:sp>
      <p:sp>
        <p:nvSpPr>
          <p:cNvPr id="6" name="Date Placeholder 5"/>
          <p:cNvSpPr>
            <a:spLocks noGrp="1"/>
          </p:cNvSpPr>
          <p:nvPr>
            <p:ph type="dt" sz="half" idx="17"/>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7" name="Footer Placeholder 6"/>
          <p:cNvSpPr>
            <a:spLocks noGrp="1"/>
          </p:cNvSpPr>
          <p:nvPr>
            <p:ph type="ftr" sz="quarter" idx="18"/>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10" name="Picture Placeholder 22"/>
          <p:cNvSpPr>
            <a:spLocks noGrp="1"/>
          </p:cNvSpPr>
          <p:nvPr>
            <p:ph type="pic" sz="quarter" idx="20" hasCustomPrompt="1"/>
          </p:nvPr>
        </p:nvSpPr>
        <p:spPr>
          <a:xfrm>
            <a:off x="10437285" y="417196"/>
            <a:ext cx="1227667" cy="216002"/>
          </a:xfrm>
        </p:spPr>
        <p:txBody>
          <a:bodyPr/>
          <a:lstStyle>
            <a:lvl1pPr marL="0" indent="0">
              <a:buNone/>
              <a:defRPr sz="1067"/>
            </a:lvl1pPr>
          </a:lstStyle>
          <a:p>
            <a:r>
              <a:rPr lang="en-GB" noProof="1"/>
              <a:t>Insert Wordmark</a:t>
            </a:r>
          </a:p>
        </p:txBody>
      </p:sp>
    </p:spTree>
    <p:extLst>
      <p:ext uri="{BB962C8B-B14F-4D97-AF65-F5344CB8AC3E}">
        <p14:creationId xmlns:p14="http://schemas.microsoft.com/office/powerpoint/2010/main" val="263287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9" name="Subtitle 2"/>
          <p:cNvSpPr>
            <a:spLocks noGrp="1"/>
          </p:cNvSpPr>
          <p:nvPr>
            <p:ph type="body" sz="quarter" idx="14" hasCustomPrompt="1"/>
          </p:nvPr>
        </p:nvSpPr>
        <p:spPr>
          <a:xfrm>
            <a:off x="527050" y="720442"/>
            <a:ext cx="9723968" cy="504000"/>
          </a:xfrm>
        </p:spPr>
        <p:txBody>
          <a:bodyPr/>
          <a:lstStyle>
            <a:lvl1pPr marL="0" indent="0">
              <a:lnSpc>
                <a:spcPct val="100000"/>
              </a:lnSpc>
              <a:spcBef>
                <a:spcPts val="0"/>
              </a:spcBef>
              <a:buNone/>
              <a:defRPr sz="2133" b="0">
                <a:solidFill>
                  <a:schemeClr val="tx1"/>
                </a:solidFill>
              </a:defRPr>
            </a:lvl1pPr>
          </a:lstStyle>
          <a:p>
            <a:pPr lvl="0"/>
            <a:r>
              <a:rPr lang="en-GB" dirty="0"/>
              <a:t>Click to add sub header</a:t>
            </a:r>
          </a:p>
        </p:txBody>
      </p:sp>
      <p:sp>
        <p:nvSpPr>
          <p:cNvPr id="3" name="Content Placeholder 3"/>
          <p:cNvSpPr>
            <a:spLocks noGrp="1"/>
          </p:cNvSpPr>
          <p:nvPr>
            <p:ph idx="1"/>
          </p:nvPr>
        </p:nvSpPr>
        <p:spPr>
          <a:xfrm>
            <a:off x="527058" y="1465637"/>
            <a:ext cx="9723967" cy="46351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tle 1"/>
          <p:cNvSpPr>
            <a:spLocks noGrp="1"/>
          </p:cNvSpPr>
          <p:nvPr>
            <p:ph type="title"/>
          </p:nvPr>
        </p:nvSpPr>
        <p:spPr/>
        <p:txBody>
          <a:bodyPr/>
          <a:lstStyle>
            <a:lvl1pPr>
              <a:defRPr/>
            </a:lvl1pPr>
          </a:lstStyle>
          <a:p>
            <a:r>
              <a:rPr lang="en-GB" dirty="0"/>
              <a:t>Click to edit Master title style</a:t>
            </a:r>
          </a:p>
        </p:txBody>
      </p:sp>
      <p:sp>
        <p:nvSpPr>
          <p:cNvPr id="23" name="Picture Placeholder 22"/>
          <p:cNvSpPr>
            <a:spLocks noGrp="1"/>
          </p:cNvSpPr>
          <p:nvPr>
            <p:ph type="pic" sz="quarter" idx="18" hasCustomPrompt="1"/>
          </p:nvPr>
        </p:nvSpPr>
        <p:spPr>
          <a:xfrm>
            <a:off x="10437285" y="417196"/>
            <a:ext cx="1227667" cy="216002"/>
          </a:xfrm>
        </p:spPr>
        <p:txBody>
          <a:bodyPr/>
          <a:lstStyle>
            <a:lvl1pPr marL="0" indent="0">
              <a:buNone/>
              <a:defRPr sz="1067"/>
            </a:lvl1pPr>
          </a:lstStyle>
          <a:p>
            <a:r>
              <a:rPr lang="en-GB" noProof="1"/>
              <a:t>Insert Wordmark</a:t>
            </a:r>
          </a:p>
        </p:txBody>
      </p:sp>
      <p:sp>
        <p:nvSpPr>
          <p:cNvPr id="24" name="Date Placeholder 23"/>
          <p:cNvSpPr>
            <a:spLocks noGrp="1"/>
          </p:cNvSpPr>
          <p:nvPr>
            <p:ph type="dt" sz="half" idx="19"/>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25" name="Footer Placeholder 24"/>
          <p:cNvSpPr>
            <a:spLocks noGrp="1"/>
          </p:cNvSpPr>
          <p:nvPr>
            <p:ph type="ftr" sz="quarter" idx="20"/>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Tree>
    <p:extLst>
      <p:ext uri="{BB962C8B-B14F-4D97-AF65-F5344CB8AC3E}">
        <p14:creationId xmlns:p14="http://schemas.microsoft.com/office/powerpoint/2010/main" val="15429096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nd two columns of text">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lvl1pPr>
              <a:defRPr/>
            </a:lvl1pPr>
          </a:lstStyle>
          <a:p>
            <a:r>
              <a:rPr lang="en-US"/>
              <a:t>Click to edit Master title style</a:t>
            </a:r>
            <a:endParaRPr lang="en-GB" dirty="0"/>
          </a:p>
        </p:txBody>
      </p:sp>
      <p:sp>
        <p:nvSpPr>
          <p:cNvPr id="19" name="Subtitle 2"/>
          <p:cNvSpPr>
            <a:spLocks noGrp="1"/>
          </p:cNvSpPr>
          <p:nvPr>
            <p:ph type="body" sz="quarter" idx="14" hasCustomPrompt="1"/>
          </p:nvPr>
        </p:nvSpPr>
        <p:spPr>
          <a:xfrm>
            <a:off x="527049" y="720441"/>
            <a:ext cx="9723968"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8" name="Pladsholder til tekst 3"/>
          <p:cNvSpPr>
            <a:spLocks noGrp="1"/>
          </p:cNvSpPr>
          <p:nvPr>
            <p:ph type="body" sz="quarter" idx="34"/>
          </p:nvPr>
        </p:nvSpPr>
        <p:spPr>
          <a:xfrm>
            <a:off x="527052" y="1465263"/>
            <a:ext cx="9723967" cy="4635500"/>
          </a:xfrm>
        </p:spPr>
        <p:txBody>
          <a:bodyPr numCol="2" spcCol="237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38455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1 Title slide">
    <p:spTree>
      <p:nvGrpSpPr>
        <p:cNvPr id="1" name=""/>
        <p:cNvGrpSpPr/>
        <p:nvPr/>
      </p:nvGrpSpPr>
      <p:grpSpPr>
        <a:xfrm>
          <a:off x="0" y="0"/>
          <a:ext cx="0" cy="0"/>
          <a:chOff x="0" y="0"/>
          <a:chExt cx="0" cy="0"/>
        </a:xfrm>
      </p:grpSpPr>
      <p:sp>
        <p:nvSpPr>
          <p:cNvPr id="892967" name="Title 1"/>
          <p:cNvSpPr>
            <a:spLocks noGrp="1" noChangeArrowheads="1"/>
          </p:cNvSpPr>
          <p:nvPr>
            <p:ph type="ctrTitle" sz="quarter"/>
          </p:nvPr>
        </p:nvSpPr>
        <p:spPr>
          <a:xfrm>
            <a:off x="2" y="1839600"/>
            <a:ext cx="12192000" cy="1875600"/>
          </a:xfrm>
          <a:solidFill>
            <a:srgbClr val="E0C4B3">
              <a:alpha val="55000"/>
            </a:srgbClr>
          </a:solidFill>
        </p:spPr>
        <p:txBody>
          <a:bodyPr lIns="395880" tIns="287916" rIns="1439568" bIns="0">
            <a:noAutofit/>
          </a:bodyPr>
          <a:lstStyle>
            <a:lvl1pPr algn="l">
              <a:lnSpc>
                <a:spcPct val="91000"/>
              </a:lnSpc>
              <a:defRPr sz="5864" b="0">
                <a:solidFill>
                  <a:schemeClr val="tx1"/>
                </a:solidFill>
                <a:latin typeface="Georgia" pitchFamily="18" charset="0"/>
              </a:defRPr>
            </a:lvl1pPr>
          </a:lstStyle>
          <a:p>
            <a:pPr lvl="0"/>
            <a:r>
              <a:rPr lang="en-GB" noProof="0" dirty="0"/>
              <a:t>Click to edit Master title style</a:t>
            </a:r>
          </a:p>
        </p:txBody>
      </p:sp>
      <p:sp>
        <p:nvSpPr>
          <p:cNvPr id="11" name="Text Placeholder 2"/>
          <p:cNvSpPr>
            <a:spLocks noGrp="1"/>
          </p:cNvSpPr>
          <p:nvPr>
            <p:ph type="body" sz="quarter" idx="29"/>
          </p:nvPr>
        </p:nvSpPr>
        <p:spPr>
          <a:xfrm>
            <a:off x="2" y="3826800"/>
            <a:ext cx="12192000" cy="1868400"/>
          </a:xfrm>
          <a:solidFill>
            <a:schemeClr val="tx1">
              <a:alpha val="25000"/>
            </a:schemeClr>
          </a:solidFill>
        </p:spPr>
        <p:txBody>
          <a:bodyPr lIns="395880" tIns="179947" rIns="1799460" bIns="323904"/>
          <a:lstStyle>
            <a:lvl1pPr marL="0" indent="0">
              <a:lnSpc>
                <a:spcPct val="100000"/>
              </a:lnSpc>
              <a:spcBef>
                <a:spcPts val="0"/>
              </a:spcBef>
              <a:buFontTx/>
              <a:buNone/>
              <a:defRPr sz="2132"/>
            </a:lvl1pPr>
          </a:lstStyle>
          <a:p>
            <a:pPr lvl="0"/>
            <a:r>
              <a:rPr lang="en-GB" dirty="0"/>
              <a:t>Click to edit Master text styles</a:t>
            </a:r>
          </a:p>
        </p:txBody>
      </p:sp>
      <p:sp>
        <p:nvSpPr>
          <p:cNvPr id="22" name="Block 3"/>
          <p:cNvSpPr>
            <a:spLocks noGrp="1"/>
          </p:cNvSpPr>
          <p:nvPr>
            <p:ph type="body" sz="quarter" idx="15"/>
          </p:nvPr>
        </p:nvSpPr>
        <p:spPr>
          <a:xfrm>
            <a:off x="527096" y="1839600"/>
            <a:ext cx="9723967" cy="111600"/>
          </a:xfrm>
          <a:solidFill>
            <a:srgbClr val="D6B099"/>
          </a:solidFill>
        </p:spPr>
        <p:txBody>
          <a:bodyPr tIns="10800"/>
          <a:lstStyle>
            <a:lvl1pPr>
              <a:defRPr sz="133">
                <a:solidFill>
                  <a:srgbClr val="D6B099"/>
                </a:solidFill>
              </a:defRPr>
            </a:lvl1pPr>
          </a:lstStyle>
          <a:p>
            <a:pPr lvl="0"/>
            <a:r>
              <a:rPr lang="en-GB" noProof="1"/>
              <a:t>Click to edit Master text styles</a:t>
            </a:r>
          </a:p>
        </p:txBody>
      </p:sp>
      <p:sp>
        <p:nvSpPr>
          <p:cNvPr id="18" name="Block 4"/>
          <p:cNvSpPr>
            <a:spLocks noGrp="1"/>
          </p:cNvSpPr>
          <p:nvPr>
            <p:ph type="body" sz="quarter" idx="19"/>
          </p:nvPr>
        </p:nvSpPr>
        <p:spPr>
          <a:xfrm>
            <a:off x="527096" y="5583600"/>
            <a:ext cx="9723967" cy="111600"/>
          </a:xfrm>
          <a:solidFill>
            <a:srgbClr val="D6B099"/>
          </a:solidFill>
        </p:spPr>
        <p:txBody>
          <a:bodyPr tIns="10800"/>
          <a:lstStyle>
            <a:lvl1pPr>
              <a:defRPr sz="133">
                <a:solidFill>
                  <a:srgbClr val="D6B099"/>
                </a:solidFill>
              </a:defRPr>
            </a:lvl1pPr>
          </a:lstStyle>
          <a:p>
            <a:pPr lvl="0"/>
            <a:r>
              <a:rPr lang="en-GB" noProof="1"/>
              <a:t>Click to edit Master text styles</a:t>
            </a:r>
          </a:p>
        </p:txBody>
      </p:sp>
      <p:sp>
        <p:nvSpPr>
          <p:cNvPr id="24" name="Logo LEO 5"/>
          <p:cNvSpPr>
            <a:spLocks noGrp="1"/>
          </p:cNvSpPr>
          <p:nvPr>
            <p:ph type="body" sz="quarter" idx="17" hasCustomPrompt="1"/>
          </p:nvPr>
        </p:nvSpPr>
        <p:spPr>
          <a:xfrm>
            <a:off x="527052" y="5735159"/>
            <a:ext cx="1070400" cy="273600"/>
          </a:xfrm>
          <a:blipFill>
            <a:blip r:embed="rId2" cstate="email">
              <a:extLst>
                <a:ext uri="{28A0092B-C50C-407E-A947-70E740481C1C}">
                  <a14:useLocalDpi xmlns:a14="http://schemas.microsoft.com/office/drawing/2010/main"/>
                </a:ext>
              </a:extLst>
            </a:blip>
            <a:stretch>
              <a:fillRect/>
            </a:stretch>
          </a:blipFill>
        </p:spPr>
        <p:txBody>
          <a:bodyPr lIns="233928" tIns="2375282" anchor="b" anchorCtr="0"/>
          <a:lstStyle>
            <a:lvl1pPr marL="0" indent="0">
              <a:buNone/>
              <a:defRPr sz="133">
                <a:solidFill>
                  <a:schemeClr val="bg1">
                    <a:lumMod val="75000"/>
                  </a:schemeClr>
                </a:solidFill>
              </a:defRPr>
            </a:lvl1pPr>
          </a:lstStyle>
          <a:p>
            <a:pPr lvl="0"/>
            <a:r>
              <a:rPr lang="en-GB" noProof="1"/>
              <a:t>Click to edit Master text stylesLogo</a:t>
            </a:r>
          </a:p>
        </p:txBody>
      </p:sp>
      <p:sp>
        <p:nvSpPr>
          <p:cNvPr id="23" name="Logo Placeholder 1"/>
          <p:cNvSpPr>
            <a:spLocks noGrp="1"/>
          </p:cNvSpPr>
          <p:nvPr>
            <p:ph type="body" sz="quarter" idx="20"/>
          </p:nvPr>
        </p:nvSpPr>
        <p:spPr>
          <a:xfrm>
            <a:off x="422114" y="1126800"/>
            <a:ext cx="1603201" cy="720000"/>
          </a:xfrm>
          <a:blipFill>
            <a:blip r:embed="rId3" cstate="email">
              <a:extLst>
                <a:ext uri="{28A0092B-C50C-407E-A947-70E740481C1C}">
                  <a14:useLocalDpi xmlns:a14="http://schemas.microsoft.com/office/drawing/2010/main"/>
                </a:ext>
              </a:extLst>
            </a:blip>
            <a:stretch>
              <a:fillRect/>
            </a:stretch>
          </a:blipFill>
        </p:spPr>
        <p:txBody>
          <a:bodyPr lIns="107964" tIns="719784" anchor="t" anchorCtr="0"/>
          <a:lstStyle>
            <a:lvl1pPr marL="0" indent="0">
              <a:buNone/>
              <a:defRPr sz="133">
                <a:solidFill>
                  <a:schemeClr val="accent3"/>
                </a:solidFill>
              </a:defRPr>
            </a:lvl1pPr>
            <a:lvl2pPr>
              <a:defRPr sz="1067"/>
            </a:lvl2pPr>
            <a:lvl3pPr>
              <a:defRPr sz="1067"/>
            </a:lvl3pPr>
            <a:lvl4pPr>
              <a:defRPr sz="1067"/>
            </a:lvl4pPr>
            <a:lvl5pPr>
              <a:defRPr sz="1067"/>
            </a:lvl5pPr>
          </a:lstStyle>
          <a:p>
            <a:pPr lvl="0"/>
            <a:r>
              <a:rPr lang="en-GB" dirty="0"/>
              <a:t>Click to edit Master text styles</a:t>
            </a:r>
          </a:p>
        </p:txBody>
      </p:sp>
      <p:sp>
        <p:nvSpPr>
          <p:cNvPr id="14" name="Date Placeholder 9"/>
          <p:cNvSpPr>
            <a:spLocks noGrp="1"/>
          </p:cNvSpPr>
          <p:nvPr>
            <p:ph type="dt" sz="half" idx="2"/>
          </p:nvPr>
        </p:nvSpPr>
        <p:spPr>
          <a:xfrm>
            <a:off x="8918248" y="6341976"/>
            <a:ext cx="1822851" cy="206969"/>
          </a:xfrm>
          <a:prstGeom prst="rect">
            <a:avLst/>
          </a:prstGeom>
        </p:spPr>
        <p:txBody>
          <a:bodyPr vert="horz" lIns="0" tIns="0" rIns="0" bIns="0" rtlCol="0" anchor="b" anchorCtr="0"/>
          <a:lstStyle>
            <a:lvl1pPr algn="r">
              <a:defRPr sz="1067">
                <a:solidFill>
                  <a:srgbClr val="7F7F7F"/>
                </a:solidFill>
                <a:latin typeface="+mn-lt"/>
              </a:defRPr>
            </a:lvl1pPr>
          </a:lstStyle>
          <a:p>
            <a:endParaRPr lang="en-GB" dirty="0"/>
          </a:p>
        </p:txBody>
      </p:sp>
      <p:sp>
        <p:nvSpPr>
          <p:cNvPr id="15" name="Slide Number Placeholder 17"/>
          <p:cNvSpPr>
            <a:spLocks noGrp="1"/>
          </p:cNvSpPr>
          <p:nvPr>
            <p:ph type="sldNum" sz="quarter" idx="4"/>
          </p:nvPr>
        </p:nvSpPr>
        <p:spPr>
          <a:xfrm>
            <a:off x="9895922" y="6380185"/>
            <a:ext cx="1237943" cy="168756"/>
          </a:xfrm>
          <a:prstGeom prst="rect">
            <a:avLst/>
          </a:prstGeom>
        </p:spPr>
        <p:txBody>
          <a:bodyPr vert="horz" lIns="0" tIns="0" rIns="0" bIns="0" rtlCol="0" anchor="b" anchorCtr="0"/>
          <a:lstStyle>
            <a:lvl1pPr algn="r">
              <a:defRPr sz="1067">
                <a:solidFill>
                  <a:srgbClr val="7F7F7F"/>
                </a:solidFill>
                <a:latin typeface="+mn-lt"/>
              </a:defRPr>
            </a:lvl1pPr>
          </a:lstStyle>
          <a:p>
            <a:r>
              <a:rPr lang="en-GB" dirty="0"/>
              <a:t> 0</a:t>
            </a:r>
            <a:fld id="{5E425EE3-649D-47AA-A51A-6C53D1975ED0}" type="slidenum">
              <a:rPr lang="en-GB" smtClean="0"/>
              <a:pPr/>
              <a:t>‹#›</a:t>
            </a:fld>
            <a:endParaRPr lang="en-GB" dirty="0"/>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69335" y="6172264"/>
            <a:ext cx="493068" cy="376681"/>
          </a:xfrm>
          <a:prstGeom prst="rect">
            <a:avLst/>
          </a:prstGeom>
        </p:spPr>
      </p:pic>
    </p:spTree>
    <p:extLst>
      <p:ext uri="{BB962C8B-B14F-4D97-AF65-F5344CB8AC3E}">
        <p14:creationId xmlns:p14="http://schemas.microsoft.com/office/powerpoint/2010/main" val="22039324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6" name="Rectangle 15"/>
          <p:cNvSpPr/>
          <p:nvPr userDrawn="1"/>
        </p:nvSpPr>
        <p:spPr bwMode="auto">
          <a:xfrm>
            <a:off x="432001" y="5534400"/>
            <a:ext cx="8457600" cy="1152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0" marR="0" indent="0" algn="ctr" defTabSz="1218688" rtl="0" eaLnBrk="0" fontAlgn="base" latinLnBrk="0" hangingPunct="0">
              <a:lnSpc>
                <a:spcPct val="111000"/>
              </a:lnSpc>
              <a:spcBef>
                <a:spcPct val="0"/>
              </a:spcBef>
              <a:spcAft>
                <a:spcPct val="0"/>
              </a:spcAft>
              <a:buClrTx/>
              <a:buSzTx/>
              <a:buFontTx/>
              <a:buNone/>
              <a:tabLst/>
            </a:pPr>
            <a:endParaRPr kumimoji="0" lang="en-US" sz="1067"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2" name="Rectangle 1"/>
          <p:cNvSpPr/>
          <p:nvPr userDrawn="1"/>
        </p:nvSpPr>
        <p:spPr bwMode="auto">
          <a:xfrm>
            <a:off x="432001" y="1660800"/>
            <a:ext cx="8457600" cy="1152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0" marR="0" indent="0" algn="ctr" defTabSz="1218688" rtl="0" eaLnBrk="0" fontAlgn="base" latinLnBrk="0" hangingPunct="0">
              <a:lnSpc>
                <a:spcPct val="111000"/>
              </a:lnSpc>
              <a:spcBef>
                <a:spcPct val="0"/>
              </a:spcBef>
              <a:spcAft>
                <a:spcPct val="0"/>
              </a:spcAft>
              <a:buClrTx/>
              <a:buSzTx/>
              <a:buFontTx/>
              <a:buNone/>
              <a:tabLst/>
            </a:pPr>
            <a:endParaRPr kumimoji="0" lang="en-US" sz="1067" b="0" i="0" u="none" strike="noStrike" cap="none" normalizeH="0" baseline="0" dirty="0" err="1">
              <a:ln>
                <a:noFill/>
              </a:ln>
              <a:solidFill>
                <a:schemeClr val="bg1"/>
              </a:solidFill>
              <a:effectLst/>
              <a:latin typeface="+mn-lt"/>
              <a:ea typeface="ＭＳ Ｐゴシック" charset="0"/>
              <a:cs typeface="ＭＳ Ｐゴシック" charset="0"/>
            </a:endParaRP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313" y="5704456"/>
            <a:ext cx="796800" cy="2744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1239" y="945667"/>
            <a:ext cx="1200000" cy="717721"/>
          </a:xfrm>
          <a:prstGeom prst="rect">
            <a:avLst/>
          </a:prstGeom>
        </p:spPr>
      </p:pic>
      <p:sp>
        <p:nvSpPr>
          <p:cNvPr id="892967" name="Title 1"/>
          <p:cNvSpPr>
            <a:spLocks noGrp="1" noChangeArrowheads="1"/>
          </p:cNvSpPr>
          <p:nvPr>
            <p:ph type="ctrTitle" sz="quarter"/>
          </p:nvPr>
        </p:nvSpPr>
        <p:spPr>
          <a:xfrm>
            <a:off x="1" y="1659559"/>
            <a:ext cx="8884675" cy="3115643"/>
          </a:xfrm>
          <a:noFill/>
        </p:spPr>
        <p:txBody>
          <a:bodyPr lIns="313110" tIns="165552" rIns="2472462" bIns="0">
            <a:noAutofit/>
          </a:bodyPr>
          <a:lstStyle>
            <a:lvl1pPr algn="l">
              <a:lnSpc>
                <a:spcPct val="92000"/>
              </a:lnSpc>
              <a:defRPr sz="5599" b="0">
                <a:solidFill>
                  <a:schemeClr val="tx1"/>
                </a:solidFill>
                <a:latin typeface="Georgia" pitchFamily="18" charset="0"/>
              </a:defRPr>
            </a:lvl1pPr>
          </a:lstStyle>
          <a:p>
            <a:pPr lvl="0"/>
            <a:r>
              <a:rPr lang="en-GB" noProof="0" dirty="0"/>
              <a:t>Click to edit Master title style</a:t>
            </a:r>
          </a:p>
        </p:txBody>
      </p:sp>
      <p:sp>
        <p:nvSpPr>
          <p:cNvPr id="11" name="Date Placeholder 9"/>
          <p:cNvSpPr>
            <a:spLocks noGrp="1"/>
          </p:cNvSpPr>
          <p:nvPr>
            <p:ph type="dt" sz="half" idx="2"/>
          </p:nvPr>
        </p:nvSpPr>
        <p:spPr>
          <a:xfrm>
            <a:off x="8918248" y="6341979"/>
            <a:ext cx="1822851" cy="206969"/>
          </a:xfrm>
          <a:prstGeom prst="rect">
            <a:avLst/>
          </a:prstGeom>
        </p:spPr>
        <p:txBody>
          <a:bodyPr vert="horz" lIns="0" tIns="0" rIns="0" bIns="0" rtlCol="0" anchor="b" anchorCtr="0"/>
          <a:lstStyle>
            <a:lvl1pPr algn="r">
              <a:defRPr sz="1067">
                <a:solidFill>
                  <a:srgbClr val="7F7F7F"/>
                </a:solidFill>
                <a:latin typeface="+mn-lt"/>
              </a:defRPr>
            </a:lvl1pPr>
          </a:lstStyle>
          <a:p>
            <a:endParaRPr lang="en-GB" dirty="0"/>
          </a:p>
        </p:txBody>
      </p:sp>
      <p:sp>
        <p:nvSpPr>
          <p:cNvPr id="12" name="Slide Number Placeholder 17"/>
          <p:cNvSpPr>
            <a:spLocks noGrp="1"/>
          </p:cNvSpPr>
          <p:nvPr>
            <p:ph type="sldNum" sz="quarter" idx="4"/>
          </p:nvPr>
        </p:nvSpPr>
        <p:spPr>
          <a:xfrm>
            <a:off x="9895931" y="6380187"/>
            <a:ext cx="1237943" cy="168756"/>
          </a:xfrm>
          <a:prstGeom prst="rect">
            <a:avLst/>
          </a:prstGeom>
        </p:spPr>
        <p:txBody>
          <a:bodyPr vert="horz" lIns="0" tIns="0" rIns="0" bIns="0" rtlCol="0" anchor="b" anchorCtr="0"/>
          <a:lstStyle>
            <a:lvl1pPr algn="r">
              <a:defRPr sz="1067">
                <a:solidFill>
                  <a:srgbClr val="7F7F7F"/>
                </a:solidFill>
                <a:latin typeface="+mn-lt"/>
              </a:defRPr>
            </a:lvl1pPr>
          </a:lstStyle>
          <a:p>
            <a:r>
              <a:rPr lang="en-GB" dirty="0"/>
              <a:t> 0</a:t>
            </a:r>
            <a:fld id="{5E425EE3-649D-47AA-A51A-6C53D1975ED0}" type="slidenum">
              <a:rPr lang="en-GB" smtClean="0"/>
              <a:pPr/>
              <a:t>‹#›</a:t>
            </a:fld>
            <a:endParaRPr lang="en-GB" dirty="0"/>
          </a:p>
        </p:txBody>
      </p:sp>
    </p:spTree>
    <p:extLst>
      <p:ext uri="{BB962C8B-B14F-4D97-AF65-F5344CB8AC3E}">
        <p14:creationId xmlns:p14="http://schemas.microsoft.com/office/powerpoint/2010/main" val="10859338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3" y="1484787"/>
            <a:ext cx="10431452" cy="4615979"/>
          </a:xfrm>
        </p:spPr>
        <p:txBody>
          <a:bodyPr/>
          <a:lstStyle>
            <a:lvl1pPr>
              <a:lnSpc>
                <a:spcPct val="100000"/>
              </a:lnSpc>
              <a:spcBef>
                <a:spcPts val="0"/>
              </a:spcBef>
              <a:spcAft>
                <a:spcPts val="1200"/>
              </a:spcAft>
              <a:defRPr sz="1799">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52"/>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0" marR="0" lvl="0" indent="0" algn="ctr" defTabSz="913989" rtl="0" eaLnBrk="0" fontAlgn="base" latinLnBrk="0" hangingPunct="0">
              <a:lnSpc>
                <a:spcPct val="111000"/>
              </a:lnSpc>
              <a:spcBef>
                <a:spcPct val="0"/>
              </a:spcBef>
              <a:spcAft>
                <a:spcPct val="0"/>
              </a:spcAft>
              <a:buClrTx/>
              <a:buSzTx/>
              <a:buFontTx/>
              <a:buNone/>
              <a:tabLst/>
              <a:defRPr/>
            </a:pPr>
            <a:endParaRPr kumimoji="0" lang="en-GB" sz="800" b="0" i="0" u="none" strike="noStrike" kern="1200" cap="none" spc="0" normalizeH="0" baseline="0" noProof="0" err="1">
              <a:ln>
                <a:noFill/>
              </a:ln>
              <a:solidFill>
                <a:srgbClr val="FFFFFF"/>
              </a:solidFill>
              <a:effectLst/>
              <a:uLnTx/>
              <a:uFillTx/>
              <a:latin typeface="Arial"/>
              <a:ea typeface="ＭＳ Ｐゴシック" charset="0"/>
              <a:cs typeface="ＭＳ Ｐゴシック" charset="0"/>
            </a:endParaRPr>
          </a:p>
        </p:txBody>
      </p:sp>
      <p:sp>
        <p:nvSpPr>
          <p:cNvPr id="6" name="Text Placeholder 5">
            <a:extLst>
              <a:ext uri="{FF2B5EF4-FFF2-40B4-BE49-F238E27FC236}">
                <a16:creationId xmlns:a16="http://schemas.microsoft.com/office/drawing/2014/main" id="{73CB9E29-6EE8-46E2-8669-2A85A7E8A2A5}"/>
              </a:ext>
            </a:extLst>
          </p:cNvPr>
          <p:cNvSpPr>
            <a:spLocks noGrp="1"/>
          </p:cNvSpPr>
          <p:nvPr>
            <p:ph type="body" sz="quarter" idx="10"/>
          </p:nvPr>
        </p:nvSpPr>
        <p:spPr>
          <a:xfrm>
            <a:off x="864146" y="6311902"/>
            <a:ext cx="10094913" cy="161925"/>
          </a:xfrm>
        </p:spPr>
        <p:txBody>
          <a:bodyPr anchor="b"/>
          <a:lstStyle>
            <a:lvl1pPr marL="0" indent="0">
              <a:spcAft>
                <a:spcPts val="0"/>
              </a:spcAft>
              <a:buNone/>
              <a:defRPr sz="800">
                <a:solidFill>
                  <a:schemeClr val="tx1">
                    <a:lumMod val="50000"/>
                    <a:lumOff val="50000"/>
                  </a:schemeClr>
                </a:solidFill>
              </a:defRPr>
            </a:lvl1pPr>
            <a:lvl2pPr>
              <a:defRPr sz="1000">
                <a:solidFill>
                  <a:schemeClr val="tx1">
                    <a:lumMod val="50000"/>
                    <a:lumOff val="50000"/>
                  </a:schemeClr>
                </a:solidFill>
              </a:defRPr>
            </a:lvl2pPr>
            <a:lvl3pPr>
              <a:defRPr sz="1000">
                <a:solidFill>
                  <a:schemeClr val="tx1">
                    <a:lumMod val="50000"/>
                    <a:lumOff val="50000"/>
                  </a:schemeClr>
                </a:solidFill>
              </a:defRPr>
            </a:lvl3pPr>
            <a:lvl4pPr>
              <a:defRPr sz="1000">
                <a:solidFill>
                  <a:schemeClr val="tx1">
                    <a:lumMod val="50000"/>
                    <a:lumOff val="50000"/>
                  </a:schemeClr>
                </a:solidFill>
              </a:defRPr>
            </a:lvl4pPr>
            <a:lvl5pPr>
              <a:defRPr sz="1000">
                <a:solidFill>
                  <a:schemeClr val="tx1">
                    <a:lumMod val="50000"/>
                    <a:lumOff val="50000"/>
                  </a:schemeClr>
                </a:solidFill>
              </a:defRPr>
            </a:lvl5pPr>
          </a:lstStyle>
          <a:p>
            <a:pPr lvl="0"/>
            <a:endParaRPr lang="en-GB" dirty="0"/>
          </a:p>
        </p:txBody>
      </p:sp>
    </p:spTree>
    <p:extLst>
      <p:ext uri="{BB962C8B-B14F-4D97-AF65-F5344CB8AC3E}">
        <p14:creationId xmlns:p14="http://schemas.microsoft.com/office/powerpoint/2010/main" val="1289633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lor break slide">
    <p:bg>
      <p:bgPr>
        <a:solidFill>
          <a:srgbClr val="D6B099"/>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9"/>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8" name="Footer Placeholder 7"/>
          <p:cNvSpPr>
            <a:spLocks noGrp="1"/>
          </p:cNvSpPr>
          <p:nvPr>
            <p:ph type="ftr" sz="quarter" idx="20"/>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9" name="Title 1"/>
          <p:cNvSpPr>
            <a:spLocks noGrp="1"/>
          </p:cNvSpPr>
          <p:nvPr>
            <p:ph type="title"/>
          </p:nvPr>
        </p:nvSpPr>
        <p:spPr>
          <a:xfrm>
            <a:off x="519455" y="1465266"/>
            <a:ext cx="9731564" cy="2420936"/>
          </a:xfrm>
        </p:spPr>
        <p:txBody>
          <a:bodyPr tIns="252000"/>
          <a:lstStyle>
            <a:lvl1pPr algn="l" rtl="0" eaLnBrk="1" fontAlgn="base" hangingPunct="1">
              <a:lnSpc>
                <a:spcPct val="91000"/>
              </a:lnSpc>
              <a:spcBef>
                <a:spcPct val="0"/>
              </a:spcBef>
              <a:spcAft>
                <a:spcPct val="0"/>
              </a:spcAft>
              <a:defRPr lang="en-GB" sz="5864" b="0" i="0" kern="0" dirty="0">
                <a:solidFill>
                  <a:schemeClr val="tx1"/>
                </a:solidFill>
                <a:latin typeface="Georgia" pitchFamily="18" charset="0"/>
                <a:ea typeface="+mj-ea"/>
                <a:cs typeface="Verdana"/>
              </a:defRPr>
            </a:lvl1pPr>
          </a:lstStyle>
          <a:p>
            <a:r>
              <a:rPr lang="en-GB" noProof="0" dirty="0"/>
              <a:t>Click to edit Master title style</a:t>
            </a:r>
          </a:p>
        </p:txBody>
      </p:sp>
    </p:spTree>
    <p:extLst>
      <p:ext uri="{BB962C8B-B14F-4D97-AF65-F5344CB8AC3E}">
        <p14:creationId xmlns:p14="http://schemas.microsoft.com/office/powerpoint/2010/main" val="16838700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3" y="1484787"/>
            <a:ext cx="10431452" cy="4615979"/>
          </a:xfrm>
        </p:spPr>
        <p:txBody>
          <a:bodyPr/>
          <a:lstStyle>
            <a:lvl1pPr>
              <a:lnSpc>
                <a:spcPct val="100000"/>
              </a:lnSpc>
              <a:spcBef>
                <a:spcPts val="0"/>
              </a:spcBef>
              <a:spcAft>
                <a:spcPts val="1200"/>
              </a:spcAft>
              <a:defRPr sz="1799">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52"/>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6" name="Text Placeholder 5">
            <a:extLst>
              <a:ext uri="{FF2B5EF4-FFF2-40B4-BE49-F238E27FC236}">
                <a16:creationId xmlns:a16="http://schemas.microsoft.com/office/drawing/2014/main" id="{15663862-97C8-4330-B55B-A513555EE612}"/>
              </a:ext>
            </a:extLst>
          </p:cNvPr>
          <p:cNvSpPr>
            <a:spLocks noGrp="1"/>
          </p:cNvSpPr>
          <p:nvPr>
            <p:ph type="body" sz="quarter" idx="10"/>
          </p:nvPr>
        </p:nvSpPr>
        <p:spPr>
          <a:xfrm>
            <a:off x="528001" y="6312066"/>
            <a:ext cx="10430512" cy="164540"/>
          </a:xfrm>
        </p:spPr>
        <p:txBody>
          <a:bodyPr anchor="b" anchorCtr="0"/>
          <a:lstStyle>
            <a:lvl1pPr marL="0" indent="0">
              <a:buFontTx/>
              <a:buNone/>
              <a:defRPr sz="900"/>
            </a:lvl1pPr>
            <a:lvl2pPr marL="179919" indent="0">
              <a:buFontTx/>
              <a:buNone/>
              <a:defRPr sz="900"/>
            </a:lvl2pPr>
            <a:lvl3pPr marL="392224" indent="0">
              <a:buFontTx/>
              <a:buNone/>
              <a:defRPr sz="900"/>
            </a:lvl3pPr>
            <a:lvl4pPr marL="590135" indent="0">
              <a:buFontTx/>
              <a:buNone/>
              <a:defRPr sz="900"/>
            </a:lvl4pPr>
            <a:lvl5pPr marL="708881" indent="0">
              <a:buFontTx/>
              <a:buNone/>
              <a:defRPr sz="900"/>
            </a:lvl5pPr>
          </a:lstStyle>
          <a:p>
            <a:pPr lvl="0"/>
            <a:r>
              <a:rPr lang="en-US" dirty="0"/>
              <a:t>Edit Master text styles</a:t>
            </a:r>
            <a:endParaRPr lang="en-GB" dirty="0"/>
          </a:p>
        </p:txBody>
      </p:sp>
    </p:spTree>
    <p:extLst>
      <p:ext uri="{BB962C8B-B14F-4D97-AF65-F5344CB8AC3E}">
        <p14:creationId xmlns:p14="http://schemas.microsoft.com/office/powerpoint/2010/main" val="12517375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4420" y="632934"/>
            <a:ext cx="10943167" cy="639277"/>
          </a:xfrm>
        </p:spPr>
        <p:txBody>
          <a:bodyPr anchor="t">
            <a:noAutofit/>
          </a:bodyPr>
          <a:lstStyle>
            <a:lvl1pPr algn="l">
              <a:lnSpc>
                <a:spcPct val="100000"/>
              </a:lnSpc>
              <a:defRPr sz="3600" b="0" spc="0" baseline="0">
                <a:solidFill>
                  <a:schemeClr val="accent1"/>
                </a:solidFill>
              </a:defRPr>
            </a:lvl1pPr>
          </a:lstStyle>
          <a:p>
            <a:r>
              <a:rPr lang="en-US" dirty="0"/>
              <a:t>TITLE HERE</a:t>
            </a:r>
          </a:p>
        </p:txBody>
      </p:sp>
      <p:sp>
        <p:nvSpPr>
          <p:cNvPr id="4" name="Text Placeholder 16"/>
          <p:cNvSpPr>
            <a:spLocks noGrp="1"/>
          </p:cNvSpPr>
          <p:nvPr>
            <p:ph type="body" sz="quarter" idx="13" hasCustomPrompt="1"/>
          </p:nvPr>
        </p:nvSpPr>
        <p:spPr>
          <a:xfrm>
            <a:off x="624420" y="366713"/>
            <a:ext cx="10943167" cy="306387"/>
          </a:xfrm>
        </p:spPr>
        <p:txBody>
          <a:bodyPr anchor="t">
            <a:noAutofit/>
          </a:bodyPr>
          <a:lstStyle>
            <a:lvl1pPr marL="0" indent="0" algn="l">
              <a:lnSpc>
                <a:spcPct val="100000"/>
              </a:lnSpc>
              <a:buNone/>
              <a:defRPr sz="1200" b="1" baseline="0">
                <a:solidFill>
                  <a:schemeClr val="accent1"/>
                </a:solidFill>
                <a:latin typeface="+mn-lt"/>
              </a:defRPr>
            </a:lvl1pPr>
          </a:lstStyle>
          <a:p>
            <a:pPr lvl="0"/>
            <a:r>
              <a:rPr lang="en-US" dirty="0"/>
              <a:t>Additional Content</a:t>
            </a:r>
            <a:endParaRPr lang="th-TH" dirty="0"/>
          </a:p>
        </p:txBody>
      </p:sp>
    </p:spTree>
    <p:extLst>
      <p:ext uri="{BB962C8B-B14F-4D97-AF65-F5344CB8AC3E}">
        <p14:creationId xmlns:p14="http://schemas.microsoft.com/office/powerpoint/2010/main" val="40876254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endParaRPr lang="el-GR" dirty="0"/>
          </a:p>
        </p:txBody>
      </p:sp>
      <p:sp>
        <p:nvSpPr>
          <p:cNvPr id="3" name="Date Placeholder 2"/>
          <p:cNvSpPr>
            <a:spLocks noGrp="1"/>
          </p:cNvSpPr>
          <p:nvPr>
            <p:ph type="dt" sz="half" idx="10"/>
          </p:nvPr>
        </p:nvSpPr>
        <p:spPr/>
        <p:txBody>
          <a:bodyPr/>
          <a:lstStyle/>
          <a:p>
            <a:fld id="{946696D0-7713-4BAC-99C2-D3C39DACAB0F}" type="datetimeFigureOut">
              <a:rPr lang="el-GR" smtClean="0">
                <a:solidFill>
                  <a:prstClr val="black">
                    <a:tint val="75000"/>
                  </a:prstClr>
                </a:solidFill>
              </a:rPr>
              <a:pPr/>
              <a:t>31/10/2020</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B005699E-FA3B-4F72-B9CC-7BD88B44D4D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486419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icture">
    <p:spTree>
      <p:nvGrpSpPr>
        <p:cNvPr id="1" name=""/>
        <p:cNvGrpSpPr/>
        <p:nvPr/>
      </p:nvGrpSpPr>
      <p:grpSpPr>
        <a:xfrm>
          <a:off x="0" y="0"/>
          <a:ext cx="0" cy="0"/>
          <a:chOff x="0" y="0"/>
          <a:chExt cx="0" cy="0"/>
        </a:xfrm>
      </p:grpSpPr>
      <p:sp>
        <p:nvSpPr>
          <p:cNvPr id="19" name="Picture Placeholder 0"/>
          <p:cNvSpPr>
            <a:spLocks noGrp="1"/>
          </p:cNvSpPr>
          <p:nvPr>
            <p:ph type="pic" sz="quarter" idx="33" hasCustomPrompt="1"/>
          </p:nvPr>
        </p:nvSpPr>
        <p:spPr>
          <a:xfrm>
            <a:off x="0" y="0"/>
            <a:ext cx="12189600" cy="6858000"/>
          </a:xfrm>
          <a:solidFill>
            <a:schemeClr val="bg2"/>
          </a:solidFill>
        </p:spPr>
        <p:txBody>
          <a:bodyPr lIns="6336000" tIns="0" anchor="ctr" anchorCtr="0"/>
          <a:lstStyle>
            <a:lvl1pPr marL="0" indent="0" algn="l">
              <a:buNone/>
              <a:defRPr sz="1200" baseline="0"/>
            </a:lvl1pPr>
          </a:lstStyle>
          <a:p>
            <a:r>
              <a:rPr lang="en-GB" noProof="0" dirty="0"/>
              <a:t>Click icon and insert a background picture</a:t>
            </a:r>
            <a:br>
              <a:rPr lang="en-GB" noProof="0" dirty="0"/>
            </a:br>
            <a:r>
              <a:rPr lang="en-GB" noProof="0" dirty="0"/>
              <a:t>via external online branding manual</a:t>
            </a:r>
          </a:p>
        </p:txBody>
      </p:sp>
      <p:sp>
        <p:nvSpPr>
          <p:cNvPr id="22" name="Title 1"/>
          <p:cNvSpPr>
            <a:spLocks noGrp="1"/>
          </p:cNvSpPr>
          <p:nvPr>
            <p:ph type="title"/>
          </p:nvPr>
        </p:nvSpPr>
        <p:spPr>
          <a:xfrm rot="-360000">
            <a:off x="589310" y="1673430"/>
            <a:ext cx="4537182" cy="1571825"/>
          </a:xfrm>
        </p:spPr>
        <p:txBody>
          <a:bodyPr anchor="ctr" anchorCtr="0"/>
          <a:lstStyle>
            <a:lvl1pPr>
              <a:lnSpc>
                <a:spcPct val="91000"/>
              </a:lnSpc>
              <a:defRPr sz="5499" b="1">
                <a:latin typeface="Georgia" panose="02040502050405020303" pitchFamily="18" charset="0"/>
              </a:defRPr>
            </a:lvl1pPr>
          </a:lstStyle>
          <a:p>
            <a:r>
              <a:rPr lang="en-US"/>
              <a:t>Click to edit Master title style</a:t>
            </a:r>
            <a:endParaRPr lang="en-GB" dirty="0"/>
          </a:p>
        </p:txBody>
      </p:sp>
      <p:sp>
        <p:nvSpPr>
          <p:cNvPr id="23" name="Pladsholder til tekst 2"/>
          <p:cNvSpPr>
            <a:spLocks noGrp="1"/>
          </p:cNvSpPr>
          <p:nvPr>
            <p:ph type="body" sz="quarter" idx="37"/>
          </p:nvPr>
        </p:nvSpPr>
        <p:spPr>
          <a:xfrm rot="-360000">
            <a:off x="814025" y="3466300"/>
            <a:ext cx="4537182" cy="1566848"/>
          </a:xfrm>
        </p:spPr>
        <p:txBody>
          <a:bodyPr/>
          <a:lstStyle>
            <a:lvl1pPr marL="0" indent="0">
              <a:lnSpc>
                <a:spcPct val="101000"/>
              </a:lnSpc>
              <a:spcBef>
                <a:spcPts val="0"/>
              </a:spcBef>
              <a:buNone/>
              <a:defRPr sz="1400"/>
            </a:lvl1pPr>
            <a:lvl2pPr marL="0" indent="0">
              <a:lnSpc>
                <a:spcPct val="101000"/>
              </a:lnSpc>
              <a:spcBef>
                <a:spcPts val="0"/>
              </a:spcBef>
              <a:buNone/>
              <a:defRPr sz="1400"/>
            </a:lvl2pPr>
            <a:lvl3pPr marL="0" indent="0">
              <a:lnSpc>
                <a:spcPct val="101000"/>
              </a:lnSpc>
              <a:spcBef>
                <a:spcPts val="0"/>
              </a:spcBef>
              <a:buNone/>
              <a:defRPr sz="1400"/>
            </a:lvl3pPr>
            <a:lvl4pPr marL="0" indent="0">
              <a:lnSpc>
                <a:spcPct val="101000"/>
              </a:lnSpc>
              <a:spcBef>
                <a:spcPts val="0"/>
              </a:spcBef>
              <a:buNone/>
              <a:defRPr sz="1400"/>
            </a:lvl4pPr>
            <a:lvl5pPr marL="0" indent="0">
              <a:lnSpc>
                <a:spcPct val="101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Logo LEO"/>
          <p:cNvSpPr>
            <a:spLocks noGrp="1"/>
          </p:cNvSpPr>
          <p:nvPr>
            <p:ph type="body" sz="quarter" idx="38" hasCustomPrompt="1"/>
          </p:nvPr>
        </p:nvSpPr>
        <p:spPr>
          <a:xfrm>
            <a:off x="11311855" y="6098958"/>
            <a:ext cx="482526" cy="367200"/>
          </a:xfrm>
          <a:blipFill>
            <a:blip r:embed="rId2"/>
            <a:stretch>
              <a:fillRect/>
            </a:stretch>
          </a:blipFill>
        </p:spPr>
        <p:txBody>
          <a:bodyPr lIns="234000" tIns="2376000" anchor="t" anchorCtr="0"/>
          <a:lstStyle>
            <a:lvl1pPr marL="0" indent="0">
              <a:buNone/>
              <a:defRPr sz="100">
                <a:solidFill>
                  <a:schemeClr val="bg1">
                    <a:lumMod val="75000"/>
                  </a:schemeClr>
                </a:solidFill>
              </a:defRPr>
            </a:lvl1pPr>
          </a:lstStyle>
          <a:p>
            <a:pPr lvl="0"/>
            <a:r>
              <a:rPr lang="en-GB" noProof="1"/>
              <a:t>.</a:t>
            </a:r>
          </a:p>
        </p:txBody>
      </p:sp>
      <p:sp>
        <p:nvSpPr>
          <p:cNvPr id="27" name="Text Placeholder Green box bottom"/>
          <p:cNvSpPr>
            <a:spLocks noGrp="1"/>
          </p:cNvSpPr>
          <p:nvPr>
            <p:ph type="body" sz="quarter" idx="35" hasCustomPrompt="1"/>
          </p:nvPr>
        </p:nvSpPr>
        <p:spPr>
          <a:xfrm rot="-360000">
            <a:off x="934451" y="5332106"/>
            <a:ext cx="2124553" cy="252000"/>
          </a:xfrm>
          <a:solidFill>
            <a:schemeClr val="accent1"/>
          </a:solidFill>
        </p:spPr>
        <p:txBody>
          <a:bodyPr/>
          <a:lstStyle>
            <a:lvl1pPr>
              <a:defRPr sz="100">
                <a:noFill/>
              </a:defRPr>
            </a:lvl1pPr>
          </a:lstStyle>
          <a:p>
            <a:pPr lvl="0"/>
            <a:r>
              <a:rPr lang="en-GB" dirty="0"/>
              <a:t>.</a:t>
            </a:r>
          </a:p>
        </p:txBody>
      </p:sp>
      <p:sp>
        <p:nvSpPr>
          <p:cNvPr id="29" name="Logo LEO 1"/>
          <p:cNvSpPr>
            <a:spLocks noGrp="1" noChangeAspect="1"/>
          </p:cNvSpPr>
          <p:nvPr>
            <p:ph type="body" sz="quarter" idx="44" hasCustomPrompt="1"/>
          </p:nvPr>
        </p:nvSpPr>
        <p:spPr>
          <a:xfrm rot="-360000">
            <a:off x="1064605" y="5698835"/>
            <a:ext cx="936244" cy="324000"/>
          </a:xfrm>
          <a:blipFill>
            <a:blip r:embed="rId3"/>
            <a:stretch>
              <a:fillRect/>
            </a:stretch>
          </a:blipFill>
        </p:spPr>
        <p:txBody>
          <a:bodyPr lIns="234000" tIns="2376000" anchor="t" anchorCtr="0"/>
          <a:lstStyle>
            <a:lvl1pPr marL="0" indent="0">
              <a:buNone/>
              <a:defRPr sz="100">
                <a:noFill/>
              </a:defRPr>
            </a:lvl1pPr>
          </a:lstStyle>
          <a:p>
            <a:pPr lvl="0"/>
            <a:r>
              <a:rPr lang="en-GB" noProof="1"/>
              <a:t>.</a:t>
            </a:r>
          </a:p>
        </p:txBody>
      </p:sp>
      <p:sp>
        <p:nvSpPr>
          <p:cNvPr id="25" name="Text Placeholder Green box top"/>
          <p:cNvSpPr>
            <a:spLocks noGrp="1"/>
          </p:cNvSpPr>
          <p:nvPr>
            <p:ph type="body" sz="quarter" idx="34" hasCustomPrompt="1"/>
          </p:nvPr>
        </p:nvSpPr>
        <p:spPr>
          <a:xfrm rot="-360000">
            <a:off x="436384" y="588578"/>
            <a:ext cx="2124553" cy="252000"/>
          </a:xfrm>
          <a:solidFill>
            <a:schemeClr val="accent1"/>
          </a:solidFill>
        </p:spPr>
        <p:txBody>
          <a:bodyPr/>
          <a:lstStyle>
            <a:lvl1pPr>
              <a:defRPr sz="100">
                <a:noFill/>
              </a:defRPr>
            </a:lvl1pPr>
          </a:lstStyle>
          <a:p>
            <a:pPr lvl="0"/>
            <a:r>
              <a:rPr lang="en-GB" dirty="0"/>
              <a:t>.</a:t>
            </a:r>
          </a:p>
        </p:txBody>
      </p:sp>
      <p:sp>
        <p:nvSpPr>
          <p:cNvPr id="26" name="Logo Kyntheum"/>
          <p:cNvSpPr>
            <a:spLocks noGrp="1"/>
          </p:cNvSpPr>
          <p:nvPr>
            <p:ph type="body" sz="quarter" idx="39" hasCustomPrompt="1"/>
          </p:nvPr>
        </p:nvSpPr>
        <p:spPr>
          <a:xfrm rot="-360000">
            <a:off x="577523" y="956180"/>
            <a:ext cx="2016525" cy="579600"/>
          </a:xfrm>
          <a:blipFill>
            <a:blip r:embed="rId4"/>
            <a:stretch>
              <a:fillRect/>
            </a:stretch>
          </a:blipFill>
        </p:spPr>
        <p:txBody>
          <a:bodyPr lIns="234000" tIns="2376000" anchor="t" anchorCtr="0"/>
          <a:lstStyle>
            <a:lvl1pPr marL="0" indent="0">
              <a:buNone/>
              <a:defRPr sz="100">
                <a:noFill/>
              </a:defRPr>
            </a:lvl1pPr>
          </a:lstStyle>
          <a:p>
            <a:pPr lvl="0"/>
            <a:r>
              <a:rPr lang="en-GB" noProof="1"/>
              <a:t>.</a:t>
            </a:r>
          </a:p>
        </p:txBody>
      </p:sp>
      <p:sp>
        <p:nvSpPr>
          <p:cNvPr id="2" name="Pladsholder til dato 1"/>
          <p:cNvSpPr>
            <a:spLocks noGrp="1"/>
          </p:cNvSpPr>
          <p:nvPr>
            <p:ph type="dt" sz="half" idx="41"/>
          </p:nvPr>
        </p:nvSpPr>
        <p:spPr/>
        <p:txBody>
          <a:bodyPr/>
          <a:lstStyle/>
          <a:p>
            <a:fld id="{B7FC3830-C96D-4C8D-B411-D28EC297996C}" type="datetime4">
              <a:rPr lang="en-GB" smtClean="0"/>
              <a:pPr/>
              <a:t>31 October 2020</a:t>
            </a:fld>
            <a:endParaRPr lang="en-GB" dirty="0"/>
          </a:p>
        </p:txBody>
      </p:sp>
      <p:sp>
        <p:nvSpPr>
          <p:cNvPr id="3" name="Pladsholder til sidefod 2"/>
          <p:cNvSpPr>
            <a:spLocks noGrp="1"/>
          </p:cNvSpPr>
          <p:nvPr>
            <p:ph type="ftr" sz="quarter" idx="42"/>
          </p:nvPr>
        </p:nvSpPr>
        <p:spPr/>
        <p:txBody>
          <a:bodyPr/>
          <a:lstStyle/>
          <a:p>
            <a:endParaRPr lang="en-GB" dirty="0"/>
          </a:p>
        </p:txBody>
      </p:sp>
      <p:sp>
        <p:nvSpPr>
          <p:cNvPr id="4" name="Pladsholder til slidenummer 3"/>
          <p:cNvSpPr>
            <a:spLocks noGrp="1"/>
          </p:cNvSpPr>
          <p:nvPr>
            <p:ph type="sldNum" sz="quarter" idx="43"/>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9370498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text">
    <p:spTree>
      <p:nvGrpSpPr>
        <p:cNvPr id="1" name=""/>
        <p:cNvGrpSpPr/>
        <p:nvPr/>
      </p:nvGrpSpPr>
      <p:grpSpPr>
        <a:xfrm>
          <a:off x="0" y="0"/>
          <a:ext cx="0" cy="0"/>
          <a:chOff x="0" y="0"/>
          <a:chExt cx="0" cy="0"/>
        </a:xfrm>
      </p:grpSpPr>
      <p:sp>
        <p:nvSpPr>
          <p:cNvPr id="15" name="Text Placeholder green"/>
          <p:cNvSpPr/>
          <p:nvPr userDrawn="1"/>
        </p:nvSpPr>
        <p:spPr>
          <a:xfrm>
            <a:off x="-59" y="4257920"/>
            <a:ext cx="12192000" cy="2608546"/>
          </a:xfrm>
          <a:custGeom>
            <a:avLst/>
            <a:gdLst>
              <a:gd name="connsiteX0" fmla="*/ 9144000 w 9144000"/>
              <a:gd name="connsiteY0" fmla="*/ 0 h 2286000"/>
              <a:gd name="connsiteX1" fmla="*/ 0 w 9144000"/>
              <a:gd name="connsiteY1" fmla="*/ 965022 h 2286000"/>
              <a:gd name="connsiteX2" fmla="*/ 44 w 9144000"/>
              <a:gd name="connsiteY2" fmla="*/ 1122157 h 2286000"/>
              <a:gd name="connsiteX3" fmla="*/ 0 w 9144000"/>
              <a:gd name="connsiteY3" fmla="*/ 2286000 h 2286000"/>
              <a:gd name="connsiteX4" fmla="*/ 9144000 w 9144000"/>
              <a:gd name="connsiteY4" fmla="*/ 2286000 h 2286000"/>
              <a:gd name="connsiteX5" fmla="*/ 9144000 w 9144000"/>
              <a:gd name="connsiteY5" fmla="*/ 0 h 2286000"/>
              <a:gd name="connsiteX0" fmla="*/ 9144000 w 9144000"/>
              <a:gd name="connsiteY0" fmla="*/ 0 h 2286000"/>
              <a:gd name="connsiteX1" fmla="*/ 44 w 9144000"/>
              <a:gd name="connsiteY1" fmla="*/ 1122157 h 2286000"/>
              <a:gd name="connsiteX2" fmla="*/ 0 w 9144000"/>
              <a:gd name="connsiteY2" fmla="*/ 2286000 h 2286000"/>
              <a:gd name="connsiteX3" fmla="*/ 9144000 w 9144000"/>
              <a:gd name="connsiteY3" fmla="*/ 2286000 h 2286000"/>
              <a:gd name="connsiteX4" fmla="*/ 9144000 w 9144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86000">
                <a:moveTo>
                  <a:pt x="9144000" y="0"/>
                </a:moveTo>
                <a:lnTo>
                  <a:pt x="44" y="1122157"/>
                </a:lnTo>
                <a:cubicBezTo>
                  <a:pt x="29" y="1510105"/>
                  <a:pt x="15" y="1898052"/>
                  <a:pt x="0" y="2286000"/>
                </a:cubicBezTo>
                <a:lnTo>
                  <a:pt x="9144000" y="2286000"/>
                </a:lnTo>
                <a:lnTo>
                  <a:pt x="9144000" y="0"/>
                </a:lnTo>
                <a:close/>
              </a:path>
            </a:pathLst>
          </a:custGeom>
          <a:solidFill>
            <a:srgbClr val="008993">
              <a:alpha val="50196"/>
            </a:srgbClr>
          </a:solidFill>
        </p:spPr>
        <p:txBody>
          <a:bodyPr wrap="square" lIns="0" tIns="0" rIns="0" bIns="0" rtlCol="0"/>
          <a:lstStyle/>
          <a:p>
            <a:endParaRPr lang="en-GB" sz="2400" dirty="0"/>
          </a:p>
        </p:txBody>
      </p:sp>
      <p:sp>
        <p:nvSpPr>
          <p:cNvPr id="21" name="Title 1"/>
          <p:cNvSpPr>
            <a:spLocks noGrp="1"/>
          </p:cNvSpPr>
          <p:nvPr>
            <p:ph type="title"/>
          </p:nvPr>
        </p:nvSpPr>
        <p:spPr>
          <a:xfrm rot="-360000">
            <a:off x="574739" y="1395354"/>
            <a:ext cx="9859368" cy="1571825"/>
          </a:xfrm>
        </p:spPr>
        <p:txBody>
          <a:bodyPr anchor="ctr" anchorCtr="0"/>
          <a:lstStyle>
            <a:lvl1pPr>
              <a:lnSpc>
                <a:spcPct val="91000"/>
              </a:lnSpc>
              <a:defRPr sz="5499" b="1">
                <a:latin typeface="Georgia" panose="02040502050405020303" pitchFamily="18" charset="0"/>
              </a:defRPr>
            </a:lvl1pPr>
          </a:lstStyle>
          <a:p>
            <a:r>
              <a:rPr lang="en-US"/>
              <a:t>Click to edit Master title style</a:t>
            </a:r>
            <a:endParaRPr lang="en-GB" dirty="0"/>
          </a:p>
        </p:txBody>
      </p:sp>
      <p:sp>
        <p:nvSpPr>
          <p:cNvPr id="22" name="Pladsholder til tekst 2"/>
          <p:cNvSpPr>
            <a:spLocks noGrp="1"/>
          </p:cNvSpPr>
          <p:nvPr>
            <p:ph type="body" sz="quarter" idx="37"/>
          </p:nvPr>
        </p:nvSpPr>
        <p:spPr>
          <a:xfrm rot="-360000">
            <a:off x="799451" y="3188232"/>
            <a:ext cx="9858978" cy="1566848"/>
          </a:xfrm>
        </p:spPr>
        <p:txBody>
          <a:bodyPr/>
          <a:lstStyle>
            <a:lvl1pPr marL="0" indent="0">
              <a:lnSpc>
                <a:spcPct val="101000"/>
              </a:lnSpc>
              <a:spcBef>
                <a:spcPts val="0"/>
              </a:spcBef>
              <a:buNone/>
              <a:defRPr sz="1400"/>
            </a:lvl1pPr>
            <a:lvl2pPr marL="0" indent="0">
              <a:lnSpc>
                <a:spcPct val="101000"/>
              </a:lnSpc>
              <a:spcBef>
                <a:spcPts val="0"/>
              </a:spcBef>
              <a:buNone/>
              <a:defRPr sz="1400"/>
            </a:lvl2pPr>
            <a:lvl3pPr marL="0" indent="0">
              <a:lnSpc>
                <a:spcPct val="101000"/>
              </a:lnSpc>
              <a:spcBef>
                <a:spcPts val="0"/>
              </a:spcBef>
              <a:buNone/>
              <a:defRPr sz="1400"/>
            </a:lvl3pPr>
            <a:lvl4pPr marL="0" indent="0">
              <a:lnSpc>
                <a:spcPct val="101000"/>
              </a:lnSpc>
              <a:spcBef>
                <a:spcPts val="0"/>
              </a:spcBef>
              <a:buNone/>
              <a:defRPr sz="1400"/>
            </a:lvl4pPr>
            <a:lvl5pPr marL="0" indent="0">
              <a:lnSpc>
                <a:spcPct val="101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Green box bottom"/>
          <p:cNvSpPr/>
          <p:nvPr userDrawn="1"/>
        </p:nvSpPr>
        <p:spPr bwMode="auto">
          <a:xfrm rot="-360000">
            <a:off x="934451" y="5332106"/>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indent="0" algn="ctr" defTabSz="91430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18" name="Green box top"/>
          <p:cNvSpPr/>
          <p:nvPr userDrawn="1"/>
        </p:nvSpPr>
        <p:spPr bwMode="auto">
          <a:xfrm rot="-360000">
            <a:off x="436384" y="588578"/>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indent="0" algn="ctr" defTabSz="91430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2" name="Pladsholder til dato 1"/>
          <p:cNvSpPr>
            <a:spLocks noGrp="1"/>
          </p:cNvSpPr>
          <p:nvPr>
            <p:ph type="dt" sz="half" idx="38"/>
          </p:nvPr>
        </p:nvSpPr>
        <p:spPr/>
        <p:txBody>
          <a:bodyPr/>
          <a:lstStyle/>
          <a:p>
            <a:fld id="{B7FC3830-C96D-4C8D-B411-D28EC297996C}" type="datetime4">
              <a:rPr lang="en-GB" smtClean="0"/>
              <a:pPr/>
              <a:t>31 October 2020</a:t>
            </a:fld>
            <a:endParaRPr lang="en-GB" dirty="0"/>
          </a:p>
        </p:txBody>
      </p:sp>
      <p:sp>
        <p:nvSpPr>
          <p:cNvPr id="3" name="Pladsholder til sidefod 2"/>
          <p:cNvSpPr>
            <a:spLocks noGrp="1"/>
          </p:cNvSpPr>
          <p:nvPr>
            <p:ph type="ftr" sz="quarter" idx="39"/>
          </p:nvPr>
        </p:nvSpPr>
        <p:spPr/>
        <p:txBody>
          <a:bodyPr/>
          <a:lstStyle/>
          <a:p>
            <a:endParaRPr lang="en-GB" dirty="0"/>
          </a:p>
        </p:txBody>
      </p:sp>
      <p:sp>
        <p:nvSpPr>
          <p:cNvPr id="4" name="Pladsholder til slidenummer 3"/>
          <p:cNvSpPr>
            <a:spLocks noGrp="1"/>
          </p:cNvSpPr>
          <p:nvPr>
            <p:ph type="sldNum" sz="quarter" idx="40"/>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9067022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4" name="Title 1"/>
          <p:cNvSpPr>
            <a:spLocks noGrp="1"/>
          </p:cNvSpPr>
          <p:nvPr>
            <p:ph type="title"/>
          </p:nvPr>
        </p:nvSpPr>
        <p:spPr>
          <a:xfrm>
            <a:off x="425914" y="396882"/>
            <a:ext cx="10308193" cy="361883"/>
          </a:xfrm>
        </p:spPr>
        <p:txBody>
          <a:bodyPr/>
          <a:lstStyle>
            <a:lvl1pPr>
              <a:defRPr/>
            </a:lvl1pPr>
          </a:lstStyle>
          <a:p>
            <a:r>
              <a:rPr lang="en-US"/>
              <a:t>Click to edit Master title style</a:t>
            </a:r>
            <a:endParaRPr lang="en-GB" dirty="0"/>
          </a:p>
        </p:txBody>
      </p:sp>
      <p:sp>
        <p:nvSpPr>
          <p:cNvPr id="19" name="Subtitle 2"/>
          <p:cNvSpPr>
            <a:spLocks noGrp="1"/>
          </p:cNvSpPr>
          <p:nvPr>
            <p:ph type="body" sz="quarter" idx="14" hasCustomPrompt="1"/>
          </p:nvPr>
        </p:nvSpPr>
        <p:spPr>
          <a:xfrm>
            <a:off x="425913" y="720441"/>
            <a:ext cx="10309485"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3" name="Content Placeholder 3"/>
          <p:cNvSpPr>
            <a:spLocks noGrp="1"/>
          </p:cNvSpPr>
          <p:nvPr>
            <p:ph idx="1"/>
          </p:nvPr>
        </p:nvSpPr>
        <p:spPr>
          <a:xfrm>
            <a:off x="425913" y="1465637"/>
            <a:ext cx="10309485" cy="46351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4" name="Date Placeholder 23"/>
          <p:cNvSpPr>
            <a:spLocks noGrp="1"/>
          </p:cNvSpPr>
          <p:nvPr>
            <p:ph type="dt" sz="half" idx="19"/>
          </p:nvPr>
        </p:nvSpPr>
        <p:spPr/>
        <p:txBody>
          <a:bodyPr/>
          <a:lstStyle/>
          <a:p>
            <a:fld id="{FF270D91-9C19-4287-A0E9-0A9B320F0881}" type="datetime4">
              <a:rPr lang="en-GB" smtClean="0"/>
              <a:pPr/>
              <a:t>31 October 2020</a:t>
            </a:fld>
            <a:endParaRPr lang="en-GB" dirty="0"/>
          </a:p>
        </p:txBody>
      </p:sp>
      <p:sp>
        <p:nvSpPr>
          <p:cNvPr id="25" name="Footer Placeholder 24"/>
          <p:cNvSpPr>
            <a:spLocks noGrp="1"/>
          </p:cNvSpPr>
          <p:nvPr>
            <p:ph type="ftr" sz="quarter" idx="20"/>
          </p:nvPr>
        </p:nvSpPr>
        <p:spPr/>
        <p:txBody>
          <a:bodyPr/>
          <a:lstStyle/>
          <a:p>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8" name="Rectangle 7">
            <a:extLst>
              <a:ext uri="{FF2B5EF4-FFF2-40B4-BE49-F238E27FC236}">
                <a16:creationId xmlns:a16="http://schemas.microsoft.com/office/drawing/2014/main" id="{B6B13D8F-C2A5-4BB5-92F0-6CF5DE34DF7E}"/>
              </a:ext>
            </a:extLst>
          </p:cNvPr>
          <p:cNvSpPr/>
          <p:nvPr userDrawn="1"/>
        </p:nvSpPr>
        <p:spPr bwMode="auto">
          <a:xfrm>
            <a:off x="11268075" y="196823"/>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
        <p:nvSpPr>
          <p:cNvPr id="9" name="Rectangle 8">
            <a:extLst>
              <a:ext uri="{FF2B5EF4-FFF2-40B4-BE49-F238E27FC236}">
                <a16:creationId xmlns:a16="http://schemas.microsoft.com/office/drawing/2014/main" id="{1A20D7E7-15E5-4746-AB5A-31F23FACE57E}"/>
              </a:ext>
            </a:extLst>
          </p:cNvPr>
          <p:cNvSpPr/>
          <p:nvPr userDrawn="1"/>
        </p:nvSpPr>
        <p:spPr bwMode="auto">
          <a:xfrm>
            <a:off x="11268075" y="5751128"/>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Tree>
    <p:extLst>
      <p:ext uri="{BB962C8B-B14F-4D97-AF65-F5344CB8AC3E}">
        <p14:creationId xmlns:p14="http://schemas.microsoft.com/office/powerpoint/2010/main" val="11123776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two columns of text">
    <p:spTree>
      <p:nvGrpSpPr>
        <p:cNvPr id="1" name=""/>
        <p:cNvGrpSpPr/>
        <p:nvPr/>
      </p:nvGrpSpPr>
      <p:grpSpPr>
        <a:xfrm>
          <a:off x="0" y="0"/>
          <a:ext cx="0" cy="0"/>
          <a:chOff x="0" y="0"/>
          <a:chExt cx="0" cy="0"/>
        </a:xfrm>
      </p:grpSpPr>
      <p:sp>
        <p:nvSpPr>
          <p:cNvPr id="4" name="Title 1"/>
          <p:cNvSpPr>
            <a:spLocks noGrp="1"/>
          </p:cNvSpPr>
          <p:nvPr>
            <p:ph type="title"/>
          </p:nvPr>
        </p:nvSpPr>
        <p:spPr>
          <a:xfrm>
            <a:off x="425914" y="396882"/>
            <a:ext cx="10308193" cy="361883"/>
          </a:xfrm>
        </p:spPr>
        <p:txBody>
          <a:bodyPr/>
          <a:lstStyle>
            <a:lvl1pPr>
              <a:defRPr/>
            </a:lvl1pPr>
          </a:lstStyle>
          <a:p>
            <a:r>
              <a:rPr lang="en-US"/>
              <a:t>Click to edit Master title style</a:t>
            </a:r>
            <a:endParaRPr lang="en-GB" dirty="0"/>
          </a:p>
        </p:txBody>
      </p:sp>
      <p:sp>
        <p:nvSpPr>
          <p:cNvPr id="19" name="Subtitle 2"/>
          <p:cNvSpPr>
            <a:spLocks noGrp="1"/>
          </p:cNvSpPr>
          <p:nvPr>
            <p:ph type="body" sz="quarter" idx="14" hasCustomPrompt="1"/>
          </p:nvPr>
        </p:nvSpPr>
        <p:spPr>
          <a:xfrm>
            <a:off x="425913" y="720441"/>
            <a:ext cx="10309485"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8" name="Pladsholder til tekst 3"/>
          <p:cNvSpPr>
            <a:spLocks noGrp="1"/>
          </p:cNvSpPr>
          <p:nvPr>
            <p:ph type="body" sz="quarter" idx="34"/>
          </p:nvPr>
        </p:nvSpPr>
        <p:spPr>
          <a:xfrm>
            <a:off x="425913" y="1465263"/>
            <a:ext cx="10309485" cy="4635500"/>
          </a:xfrm>
        </p:spPr>
        <p:txBody>
          <a:bodyPr numCol="2" spcCol="237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Date Placeholder 23"/>
          <p:cNvSpPr>
            <a:spLocks noGrp="1"/>
          </p:cNvSpPr>
          <p:nvPr>
            <p:ph type="dt" sz="half" idx="19"/>
          </p:nvPr>
        </p:nvSpPr>
        <p:spPr/>
        <p:txBody>
          <a:bodyPr/>
          <a:lstStyle/>
          <a:p>
            <a:fld id="{FF270D91-9C19-4287-A0E9-0A9B320F0881}" type="datetime4">
              <a:rPr lang="en-GB" smtClean="0"/>
              <a:pPr/>
              <a:t>31 October 2020</a:t>
            </a:fld>
            <a:endParaRPr lang="en-GB" dirty="0"/>
          </a:p>
        </p:txBody>
      </p:sp>
      <p:sp>
        <p:nvSpPr>
          <p:cNvPr id="25" name="Footer Placeholder 24"/>
          <p:cNvSpPr>
            <a:spLocks noGrp="1"/>
          </p:cNvSpPr>
          <p:nvPr>
            <p:ph type="ftr" sz="quarter" idx="20"/>
          </p:nvPr>
        </p:nvSpPr>
        <p:spPr/>
        <p:txBody>
          <a:bodyPr/>
          <a:lstStyle/>
          <a:p>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9" name="Rectangle 8">
            <a:extLst>
              <a:ext uri="{FF2B5EF4-FFF2-40B4-BE49-F238E27FC236}">
                <a16:creationId xmlns:a16="http://schemas.microsoft.com/office/drawing/2014/main" id="{4028B83F-7A8B-458E-B1C5-945A2AEA6D0D}"/>
              </a:ext>
            </a:extLst>
          </p:cNvPr>
          <p:cNvSpPr/>
          <p:nvPr userDrawn="1"/>
        </p:nvSpPr>
        <p:spPr bwMode="auto">
          <a:xfrm>
            <a:off x="11268075" y="196823"/>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
        <p:nvSpPr>
          <p:cNvPr id="10" name="Rectangle 9">
            <a:extLst>
              <a:ext uri="{FF2B5EF4-FFF2-40B4-BE49-F238E27FC236}">
                <a16:creationId xmlns:a16="http://schemas.microsoft.com/office/drawing/2014/main" id="{EB0386FF-B297-48DD-B291-2DAB5EBF58C8}"/>
              </a:ext>
            </a:extLst>
          </p:cNvPr>
          <p:cNvSpPr/>
          <p:nvPr userDrawn="1"/>
        </p:nvSpPr>
        <p:spPr bwMode="auto">
          <a:xfrm>
            <a:off x="11268075" y="5785769"/>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Tree>
    <p:extLst>
      <p:ext uri="{BB962C8B-B14F-4D97-AF65-F5344CB8AC3E}">
        <p14:creationId xmlns:p14="http://schemas.microsoft.com/office/powerpoint/2010/main" val="41740925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reaker picture">
    <p:spTree>
      <p:nvGrpSpPr>
        <p:cNvPr id="1" name=""/>
        <p:cNvGrpSpPr/>
        <p:nvPr/>
      </p:nvGrpSpPr>
      <p:grpSpPr>
        <a:xfrm>
          <a:off x="0" y="0"/>
          <a:ext cx="0" cy="0"/>
          <a:chOff x="0" y="0"/>
          <a:chExt cx="0" cy="0"/>
        </a:xfrm>
      </p:grpSpPr>
      <p:sp>
        <p:nvSpPr>
          <p:cNvPr id="9" name="Picture Placeholder 5"/>
          <p:cNvSpPr>
            <a:spLocks noGrp="1"/>
          </p:cNvSpPr>
          <p:nvPr>
            <p:ph type="pic" sz="quarter" idx="33" hasCustomPrompt="1"/>
          </p:nvPr>
        </p:nvSpPr>
        <p:spPr>
          <a:xfrm>
            <a:off x="0" y="0"/>
            <a:ext cx="12189600" cy="6858000"/>
          </a:xfrm>
          <a:solidFill>
            <a:schemeClr val="bg2"/>
          </a:solidFill>
        </p:spPr>
        <p:txBody>
          <a:bodyPr tIns="648000" anchor="ctr" anchorCtr="0"/>
          <a:lstStyle>
            <a:lvl1pPr marL="0" indent="0" algn="ctr">
              <a:buNone/>
              <a:defRPr sz="1200" baseline="0"/>
            </a:lvl1pPr>
          </a:lstStyle>
          <a:p>
            <a:r>
              <a:rPr lang="en-GB" noProof="0" dirty="0"/>
              <a:t>Click icon and insert a background picture</a:t>
            </a:r>
            <a:br>
              <a:rPr lang="en-GB" noProof="0" dirty="0"/>
            </a:br>
            <a:r>
              <a:rPr lang="en-GB" noProof="0" dirty="0"/>
              <a:t> via external online branding manual</a:t>
            </a:r>
          </a:p>
        </p:txBody>
      </p:sp>
      <p:sp>
        <p:nvSpPr>
          <p:cNvPr id="24" name="Text Placeholder green"/>
          <p:cNvSpPr>
            <a:spLocks noGrp="1"/>
          </p:cNvSpPr>
          <p:nvPr>
            <p:ph type="body" sz="quarter" idx="46" hasCustomPrompt="1"/>
          </p:nvPr>
        </p:nvSpPr>
        <p:spPr bwMode="auto">
          <a:xfrm>
            <a:off x="3" y="4258800"/>
            <a:ext cx="12192002" cy="2608548"/>
          </a:xfrm>
          <a:custGeom>
            <a:avLst/>
            <a:gdLst>
              <a:gd name="connsiteX0" fmla="*/ 0 w 9145588"/>
              <a:gd name="connsiteY0" fmla="*/ 0 h 2286000"/>
              <a:gd name="connsiteX1" fmla="*/ 9145588 w 9145588"/>
              <a:gd name="connsiteY1" fmla="*/ 0 h 2286000"/>
              <a:gd name="connsiteX2" fmla="*/ 9145588 w 9145588"/>
              <a:gd name="connsiteY2" fmla="*/ 2286000 h 2286000"/>
              <a:gd name="connsiteX3" fmla="*/ 0 w 9145588"/>
              <a:gd name="connsiteY3" fmla="*/ 2286000 h 2286000"/>
              <a:gd name="connsiteX4" fmla="*/ 0 w 9145588"/>
              <a:gd name="connsiteY4" fmla="*/ 0 h 2286000"/>
              <a:gd name="connsiteX0" fmla="*/ 4145 w 9149733"/>
              <a:gd name="connsiteY0" fmla="*/ 0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965995 h 2286000"/>
              <a:gd name="connsiteX5" fmla="*/ 4145 w 9149733"/>
              <a:gd name="connsiteY5" fmla="*/ 0 h 2286000"/>
              <a:gd name="connsiteX0" fmla="*/ 0 w 9149733"/>
              <a:gd name="connsiteY0" fmla="*/ 1003442 h 2323447"/>
              <a:gd name="connsiteX1" fmla="*/ 9149733 w 9149733"/>
              <a:gd name="connsiteY1" fmla="*/ 37447 h 2323447"/>
              <a:gd name="connsiteX2" fmla="*/ 9149733 w 9149733"/>
              <a:gd name="connsiteY2" fmla="*/ 2323447 h 2323447"/>
              <a:gd name="connsiteX3" fmla="*/ 4145 w 9149733"/>
              <a:gd name="connsiteY3" fmla="*/ 2323447 h 2323447"/>
              <a:gd name="connsiteX4" fmla="*/ 0 w 9149733"/>
              <a:gd name="connsiteY4" fmla="*/ 1003442 h 2323447"/>
              <a:gd name="connsiteX0" fmla="*/ 0 w 9149733"/>
              <a:gd name="connsiteY0" fmla="*/ 965995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965995 h 2286000"/>
              <a:gd name="connsiteX0" fmla="*/ 0 w 9149733"/>
              <a:gd name="connsiteY0" fmla="*/ 965995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965995 h 2286000"/>
              <a:gd name="connsiteX0" fmla="*/ 677911 w 9827644"/>
              <a:gd name="connsiteY0" fmla="*/ 965995 h 2286000"/>
              <a:gd name="connsiteX1" fmla="*/ 9827644 w 9827644"/>
              <a:gd name="connsiteY1" fmla="*/ 0 h 2286000"/>
              <a:gd name="connsiteX2" fmla="*/ 9827644 w 9827644"/>
              <a:gd name="connsiteY2" fmla="*/ 2286000 h 2286000"/>
              <a:gd name="connsiteX3" fmla="*/ 682056 w 9827644"/>
              <a:gd name="connsiteY3" fmla="*/ 2286000 h 2286000"/>
              <a:gd name="connsiteX4" fmla="*/ 677911 w 9827644"/>
              <a:gd name="connsiteY4" fmla="*/ 1121133 h 2286000"/>
              <a:gd name="connsiteX5" fmla="*/ 677911 w 9827644"/>
              <a:gd name="connsiteY5" fmla="*/ 965995 h 2286000"/>
              <a:gd name="connsiteX0" fmla="*/ 1141387 w 10291120"/>
              <a:gd name="connsiteY0" fmla="*/ 1147374 h 2312241"/>
              <a:gd name="connsiteX1" fmla="*/ 10291120 w 10291120"/>
              <a:gd name="connsiteY1" fmla="*/ 26241 h 2312241"/>
              <a:gd name="connsiteX2" fmla="*/ 10291120 w 10291120"/>
              <a:gd name="connsiteY2" fmla="*/ 2312241 h 2312241"/>
              <a:gd name="connsiteX3" fmla="*/ 1145532 w 10291120"/>
              <a:gd name="connsiteY3" fmla="*/ 2312241 h 2312241"/>
              <a:gd name="connsiteX4" fmla="*/ 1141387 w 10291120"/>
              <a:gd name="connsiteY4" fmla="*/ 1147374 h 2312241"/>
              <a:gd name="connsiteX0" fmla="*/ 1141387 w 10291120"/>
              <a:gd name="connsiteY0" fmla="*/ 1147374 h 2312241"/>
              <a:gd name="connsiteX1" fmla="*/ 10291120 w 10291120"/>
              <a:gd name="connsiteY1" fmla="*/ 26241 h 2312241"/>
              <a:gd name="connsiteX2" fmla="*/ 10291120 w 10291120"/>
              <a:gd name="connsiteY2" fmla="*/ 2312241 h 2312241"/>
              <a:gd name="connsiteX3" fmla="*/ 1145532 w 10291120"/>
              <a:gd name="connsiteY3" fmla="*/ 2312241 h 2312241"/>
              <a:gd name="connsiteX4" fmla="*/ 1141387 w 10291120"/>
              <a:gd name="connsiteY4" fmla="*/ 1147374 h 2312241"/>
              <a:gd name="connsiteX0" fmla="*/ 677252 w 9826985"/>
              <a:gd name="connsiteY0" fmla="*/ 1147374 h 2312241"/>
              <a:gd name="connsiteX1" fmla="*/ 9826985 w 9826985"/>
              <a:gd name="connsiteY1" fmla="*/ 26241 h 2312241"/>
              <a:gd name="connsiteX2" fmla="*/ 9826985 w 9826985"/>
              <a:gd name="connsiteY2" fmla="*/ 2312241 h 2312241"/>
              <a:gd name="connsiteX3" fmla="*/ 681397 w 9826985"/>
              <a:gd name="connsiteY3" fmla="*/ 2312241 h 2312241"/>
              <a:gd name="connsiteX4" fmla="*/ 677252 w 9826985"/>
              <a:gd name="connsiteY4" fmla="*/ 1147374 h 2312241"/>
              <a:gd name="connsiteX0" fmla="*/ 107 w 9149840"/>
              <a:gd name="connsiteY0" fmla="*/ 1266652 h 2431519"/>
              <a:gd name="connsiteX1" fmla="*/ 9149840 w 9149840"/>
              <a:gd name="connsiteY1" fmla="*/ 145519 h 2431519"/>
              <a:gd name="connsiteX2" fmla="*/ 9149840 w 9149840"/>
              <a:gd name="connsiteY2" fmla="*/ 2431519 h 2431519"/>
              <a:gd name="connsiteX3" fmla="*/ 4252 w 9149840"/>
              <a:gd name="connsiteY3" fmla="*/ 2431519 h 2431519"/>
              <a:gd name="connsiteX4" fmla="*/ 107 w 9149840"/>
              <a:gd name="connsiteY4" fmla="*/ 1266652 h 2431519"/>
              <a:gd name="connsiteX0" fmla="*/ 93005 w 9242738"/>
              <a:gd name="connsiteY0" fmla="*/ 1153471 h 2318338"/>
              <a:gd name="connsiteX1" fmla="*/ 9242738 w 9242738"/>
              <a:gd name="connsiteY1" fmla="*/ 32338 h 2318338"/>
              <a:gd name="connsiteX2" fmla="*/ 9242738 w 9242738"/>
              <a:gd name="connsiteY2" fmla="*/ 2318338 h 2318338"/>
              <a:gd name="connsiteX3" fmla="*/ 97150 w 9242738"/>
              <a:gd name="connsiteY3" fmla="*/ 2318338 h 2318338"/>
              <a:gd name="connsiteX4" fmla="*/ 93005 w 9242738"/>
              <a:gd name="connsiteY4" fmla="*/ 1153471 h 2318338"/>
              <a:gd name="connsiteX0" fmla="*/ 0 w 9149733"/>
              <a:gd name="connsiteY0" fmla="*/ 1153471 h 2318338"/>
              <a:gd name="connsiteX1" fmla="*/ 9149733 w 9149733"/>
              <a:gd name="connsiteY1" fmla="*/ 32338 h 2318338"/>
              <a:gd name="connsiteX2" fmla="*/ 9149733 w 9149733"/>
              <a:gd name="connsiteY2" fmla="*/ 2318338 h 2318338"/>
              <a:gd name="connsiteX3" fmla="*/ 4145 w 9149733"/>
              <a:gd name="connsiteY3" fmla="*/ 2318338 h 2318338"/>
              <a:gd name="connsiteX4" fmla="*/ 0 w 9149733"/>
              <a:gd name="connsiteY4" fmla="*/ 1153471 h 2318338"/>
              <a:gd name="connsiteX0" fmla="*/ 0 w 9149733"/>
              <a:gd name="connsiteY0" fmla="*/ 1153471 h 2318338"/>
              <a:gd name="connsiteX1" fmla="*/ 9149733 w 9149733"/>
              <a:gd name="connsiteY1" fmla="*/ 32338 h 2318338"/>
              <a:gd name="connsiteX2" fmla="*/ 9149733 w 9149733"/>
              <a:gd name="connsiteY2" fmla="*/ 2318338 h 2318338"/>
              <a:gd name="connsiteX3" fmla="*/ 4145 w 9149733"/>
              <a:gd name="connsiteY3" fmla="*/ 2318338 h 2318338"/>
              <a:gd name="connsiteX4" fmla="*/ 0 w 9149733"/>
              <a:gd name="connsiteY4" fmla="*/ 1153471 h 2318338"/>
              <a:gd name="connsiteX0" fmla="*/ 0 w 9149733"/>
              <a:gd name="connsiteY0" fmla="*/ 1121133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1121133 h 2286000"/>
              <a:gd name="connsiteX0" fmla="*/ 0 w 9149733"/>
              <a:gd name="connsiteY0" fmla="*/ 1121133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1121133 h 2286000"/>
              <a:gd name="connsiteX0" fmla="*/ 0 w 9149733"/>
              <a:gd name="connsiteY0" fmla="*/ 1121133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1121133 h 2286000"/>
              <a:gd name="connsiteX0" fmla="*/ 0 w 9149733"/>
              <a:gd name="connsiteY0" fmla="*/ 1121133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1121133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733" h="2286000">
                <a:moveTo>
                  <a:pt x="0" y="1121133"/>
                </a:moveTo>
                <a:lnTo>
                  <a:pt x="9149733" y="0"/>
                </a:lnTo>
                <a:lnTo>
                  <a:pt x="9149733" y="2286000"/>
                </a:lnTo>
                <a:lnTo>
                  <a:pt x="4145" y="2286000"/>
                </a:lnTo>
                <a:cubicBezTo>
                  <a:pt x="208" y="1481749"/>
                  <a:pt x="2072" y="1703566"/>
                  <a:pt x="0" y="1121133"/>
                </a:cubicBezTo>
                <a:close/>
              </a:path>
            </a:pathLst>
          </a:custGeom>
          <a:solidFill>
            <a:srgbClr val="008993">
              <a:alpha val="5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100">
                <a:noFill/>
              </a:defRPr>
            </a:lvl1pPr>
          </a:lstStyle>
          <a:p>
            <a:pPr lvl="0"/>
            <a:r>
              <a:rPr lang="en-GB" dirty="0"/>
              <a:t>.</a:t>
            </a:r>
          </a:p>
        </p:txBody>
      </p:sp>
      <p:sp>
        <p:nvSpPr>
          <p:cNvPr id="2" name="Title 1"/>
          <p:cNvSpPr>
            <a:spLocks noGrp="1"/>
          </p:cNvSpPr>
          <p:nvPr>
            <p:ph type="title"/>
          </p:nvPr>
        </p:nvSpPr>
        <p:spPr>
          <a:xfrm>
            <a:off x="336003" y="1225215"/>
            <a:ext cx="10387200" cy="1664984"/>
          </a:xfrm>
        </p:spPr>
        <p:txBody>
          <a:bodyPr anchor="ctr" anchorCtr="0"/>
          <a:lstStyle>
            <a:lvl1pPr>
              <a:lnSpc>
                <a:spcPct val="89000"/>
              </a:lnSpc>
              <a:defRPr sz="6499" b="1">
                <a:latin typeface="Georgia" panose="02040502050405020303" pitchFamily="18" charset="0"/>
              </a:defRPr>
            </a:lvl1pPr>
          </a:lstStyle>
          <a:p>
            <a:r>
              <a:rPr lang="en-US"/>
              <a:t>Click to edit Master title style</a:t>
            </a:r>
            <a:endParaRPr lang="en-GB" dirty="0"/>
          </a:p>
        </p:txBody>
      </p:sp>
      <p:sp>
        <p:nvSpPr>
          <p:cNvPr id="3" name="Pladsholder til dato 2"/>
          <p:cNvSpPr>
            <a:spLocks noGrp="1"/>
          </p:cNvSpPr>
          <p:nvPr>
            <p:ph type="dt" sz="half" idx="48"/>
          </p:nvPr>
        </p:nvSpPr>
        <p:spPr/>
        <p:txBody>
          <a:bodyPr/>
          <a:lstStyle/>
          <a:p>
            <a:fld id="{B7FC3830-C96D-4C8D-B411-D28EC297996C}" type="datetime4">
              <a:rPr lang="en-GB" smtClean="0"/>
              <a:pPr/>
              <a:t>31 October 2020</a:t>
            </a:fld>
            <a:endParaRPr lang="en-GB" dirty="0"/>
          </a:p>
        </p:txBody>
      </p:sp>
      <p:sp>
        <p:nvSpPr>
          <p:cNvPr id="4" name="Pladsholder til sidefod 3"/>
          <p:cNvSpPr>
            <a:spLocks noGrp="1"/>
          </p:cNvSpPr>
          <p:nvPr>
            <p:ph type="ftr" sz="quarter" idx="49"/>
          </p:nvPr>
        </p:nvSpPr>
        <p:spPr/>
        <p:txBody>
          <a:bodyPr/>
          <a:lstStyle/>
          <a:p>
            <a:endParaRPr lang="en-GB" dirty="0"/>
          </a:p>
        </p:txBody>
      </p:sp>
      <p:sp>
        <p:nvSpPr>
          <p:cNvPr id="5" name="Pladsholder til slidenummer 4"/>
          <p:cNvSpPr>
            <a:spLocks noGrp="1"/>
          </p:cNvSpPr>
          <p:nvPr>
            <p:ph type="sldNum" sz="quarter" idx="50"/>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8300396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9" name="Subtitle 2"/>
          <p:cNvSpPr>
            <a:spLocks noGrp="1"/>
          </p:cNvSpPr>
          <p:nvPr>
            <p:ph type="body" sz="quarter" idx="14" hasCustomPrompt="1"/>
          </p:nvPr>
        </p:nvSpPr>
        <p:spPr>
          <a:xfrm>
            <a:off x="425913" y="720441"/>
            <a:ext cx="6849939"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10" name="Pladsholder til indhold 3"/>
          <p:cNvSpPr>
            <a:spLocks noGrp="1"/>
          </p:cNvSpPr>
          <p:nvPr>
            <p:ph sz="quarter" idx="39"/>
          </p:nvPr>
        </p:nvSpPr>
        <p:spPr>
          <a:xfrm>
            <a:off x="425913" y="1465263"/>
            <a:ext cx="6849939" cy="46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4"/>
          <p:cNvSpPr>
            <a:spLocks noGrp="1"/>
          </p:cNvSpPr>
          <p:nvPr>
            <p:ph type="pic" sz="quarter" idx="33" hasCustomPrompt="1"/>
          </p:nvPr>
        </p:nvSpPr>
        <p:spPr>
          <a:xfrm>
            <a:off x="7680899" y="0"/>
            <a:ext cx="4512000" cy="6858000"/>
          </a:xfrm>
          <a:solidFill>
            <a:schemeClr val="bg2"/>
          </a:solidFill>
        </p:spPr>
        <p:txBody>
          <a:bodyPr lIns="0" tIns="756000" anchor="ctr" anchorCtr="0"/>
          <a:lstStyle>
            <a:lvl1pPr marL="0" indent="0" algn="ctr">
              <a:buNone/>
              <a:defRPr sz="1200" baseline="0"/>
            </a:lvl1pPr>
          </a:lstStyle>
          <a:p>
            <a:r>
              <a:rPr lang="en-GB" noProof="0" dirty="0"/>
              <a:t>Click icon and insert a background picture</a:t>
            </a:r>
            <a:br>
              <a:rPr lang="en-GB" noProof="0" dirty="0"/>
            </a:br>
            <a:r>
              <a:rPr lang="en-GB" noProof="0" dirty="0"/>
              <a:t>via external online branding manual</a:t>
            </a:r>
          </a:p>
        </p:txBody>
      </p:sp>
      <p:sp>
        <p:nvSpPr>
          <p:cNvPr id="24" name="Date Placeholder 23"/>
          <p:cNvSpPr>
            <a:spLocks noGrp="1"/>
          </p:cNvSpPr>
          <p:nvPr>
            <p:ph type="dt" sz="half" idx="19"/>
          </p:nvPr>
        </p:nvSpPr>
        <p:spPr/>
        <p:txBody>
          <a:bodyPr/>
          <a:lstStyle/>
          <a:p>
            <a:fld id="{FF270D91-9C19-4287-A0E9-0A9B320F0881}" type="datetime4">
              <a:rPr lang="en-GB" smtClean="0"/>
              <a:pPr/>
              <a:t>31 October 2020</a:t>
            </a:fld>
            <a:endParaRPr lang="en-GB" dirty="0"/>
          </a:p>
        </p:txBody>
      </p:sp>
      <p:sp>
        <p:nvSpPr>
          <p:cNvPr id="25" name="Footer Placeholder 24"/>
          <p:cNvSpPr>
            <a:spLocks noGrp="1"/>
          </p:cNvSpPr>
          <p:nvPr>
            <p:ph type="ftr" sz="quarter" idx="20"/>
          </p:nvPr>
        </p:nvSpPr>
        <p:spPr>
          <a:xfrm>
            <a:off x="4226460" y="6351128"/>
            <a:ext cx="3049391" cy="162000"/>
          </a:xfrm>
        </p:spPr>
        <p:txBody>
          <a:bodyPr/>
          <a:lstStyle/>
          <a:p>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2" name="Titel 1"/>
          <p:cNvSpPr>
            <a:spLocks noGrp="1"/>
          </p:cNvSpPr>
          <p:nvPr>
            <p:ph type="title"/>
          </p:nvPr>
        </p:nvSpPr>
        <p:spPr>
          <a:xfrm>
            <a:off x="425913" y="396882"/>
            <a:ext cx="6849939" cy="361883"/>
          </a:xfrm>
        </p:spPr>
        <p:txBody>
          <a:bodyPr/>
          <a:lstStyle/>
          <a:p>
            <a:r>
              <a:rPr lang="en-US"/>
              <a:t>Click to edit Master title style</a:t>
            </a:r>
            <a:endParaRPr lang="en-GB" dirty="0"/>
          </a:p>
        </p:txBody>
      </p:sp>
    </p:spTree>
    <p:extLst>
      <p:ext uri="{BB962C8B-B14F-4D97-AF65-F5344CB8AC3E}">
        <p14:creationId xmlns:p14="http://schemas.microsoft.com/office/powerpoint/2010/main" val="28723212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and text slide">
    <p:spTree>
      <p:nvGrpSpPr>
        <p:cNvPr id="1" name=""/>
        <p:cNvGrpSpPr/>
        <p:nvPr/>
      </p:nvGrpSpPr>
      <p:grpSpPr>
        <a:xfrm>
          <a:off x="0" y="0"/>
          <a:ext cx="0" cy="0"/>
          <a:chOff x="0" y="0"/>
          <a:chExt cx="0" cy="0"/>
        </a:xfrm>
      </p:grpSpPr>
      <p:sp>
        <p:nvSpPr>
          <p:cNvPr id="11" name="Background"/>
          <p:cNvSpPr/>
          <p:nvPr userDrawn="1"/>
        </p:nvSpPr>
        <p:spPr>
          <a:xfrm>
            <a:off x="7673302" y="0"/>
            <a:ext cx="45186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9" name="Subtitle 2"/>
          <p:cNvSpPr>
            <a:spLocks noGrp="1"/>
          </p:cNvSpPr>
          <p:nvPr>
            <p:ph type="body" sz="quarter" idx="14" hasCustomPrompt="1"/>
          </p:nvPr>
        </p:nvSpPr>
        <p:spPr>
          <a:xfrm>
            <a:off x="425913" y="720441"/>
            <a:ext cx="6849939"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15" name="Pladsholder til indhold 3"/>
          <p:cNvSpPr>
            <a:spLocks noGrp="1"/>
          </p:cNvSpPr>
          <p:nvPr>
            <p:ph sz="quarter" idx="39"/>
          </p:nvPr>
        </p:nvSpPr>
        <p:spPr>
          <a:xfrm>
            <a:off x="425913" y="1465263"/>
            <a:ext cx="6849939" cy="46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4"/>
          <p:cNvSpPr>
            <a:spLocks noGrp="1"/>
          </p:cNvSpPr>
          <p:nvPr>
            <p:ph idx="1"/>
          </p:nvPr>
        </p:nvSpPr>
        <p:spPr>
          <a:xfrm>
            <a:off x="8063160" y="1465265"/>
            <a:ext cx="3548453" cy="441200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4" name="Date Placeholder 23"/>
          <p:cNvSpPr>
            <a:spLocks noGrp="1"/>
          </p:cNvSpPr>
          <p:nvPr>
            <p:ph type="dt" sz="half" idx="19"/>
          </p:nvPr>
        </p:nvSpPr>
        <p:spPr/>
        <p:txBody>
          <a:bodyPr/>
          <a:lstStyle/>
          <a:p>
            <a:fld id="{FF270D91-9C19-4287-A0E9-0A9B320F0881}" type="datetime4">
              <a:rPr lang="en-GB" smtClean="0"/>
              <a:pPr/>
              <a:t>31 October 2020</a:t>
            </a:fld>
            <a:endParaRPr lang="en-GB" dirty="0"/>
          </a:p>
        </p:txBody>
      </p:sp>
      <p:sp>
        <p:nvSpPr>
          <p:cNvPr id="25" name="Footer Placeholder 24"/>
          <p:cNvSpPr>
            <a:spLocks noGrp="1"/>
          </p:cNvSpPr>
          <p:nvPr>
            <p:ph type="ftr" sz="quarter" idx="20"/>
          </p:nvPr>
        </p:nvSpPr>
        <p:spPr>
          <a:xfrm>
            <a:off x="4226461" y="6351128"/>
            <a:ext cx="3049994" cy="162000"/>
          </a:xfrm>
        </p:spPr>
        <p:txBody>
          <a:bodyPr/>
          <a:lstStyle/>
          <a:p>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2" name="Titel 1"/>
          <p:cNvSpPr>
            <a:spLocks noGrp="1"/>
          </p:cNvSpPr>
          <p:nvPr>
            <p:ph type="title"/>
          </p:nvPr>
        </p:nvSpPr>
        <p:spPr>
          <a:xfrm>
            <a:off x="425912" y="396882"/>
            <a:ext cx="6848984" cy="361883"/>
          </a:xfrm>
        </p:spPr>
        <p:txBody>
          <a:bodyPr/>
          <a:lstStyle/>
          <a:p>
            <a:r>
              <a:rPr lang="en-US"/>
              <a:t>Click to edit Master title style</a:t>
            </a:r>
            <a:endParaRPr lang="en-GB" dirty="0"/>
          </a:p>
        </p:txBody>
      </p:sp>
    </p:spTree>
    <p:extLst>
      <p:ext uri="{BB962C8B-B14F-4D97-AF65-F5344CB8AC3E}">
        <p14:creationId xmlns:p14="http://schemas.microsoft.com/office/powerpoint/2010/main" val="20466230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End slide for picture">
    <p:spTree>
      <p:nvGrpSpPr>
        <p:cNvPr id="1" name=""/>
        <p:cNvGrpSpPr/>
        <p:nvPr/>
      </p:nvGrpSpPr>
      <p:grpSpPr>
        <a:xfrm>
          <a:off x="0" y="0"/>
          <a:ext cx="0" cy="0"/>
          <a:chOff x="0" y="0"/>
          <a:chExt cx="0" cy="0"/>
        </a:xfrm>
      </p:grpSpPr>
      <p:sp>
        <p:nvSpPr>
          <p:cNvPr id="9" name="Picture Placeholder 0"/>
          <p:cNvSpPr>
            <a:spLocks noGrp="1"/>
          </p:cNvSpPr>
          <p:nvPr>
            <p:ph type="pic" sz="quarter" idx="33" hasCustomPrompt="1"/>
          </p:nvPr>
        </p:nvSpPr>
        <p:spPr>
          <a:xfrm>
            <a:off x="0" y="0"/>
            <a:ext cx="12189600" cy="6858000"/>
          </a:xfrm>
          <a:solidFill>
            <a:schemeClr val="bg2"/>
          </a:solidFill>
        </p:spPr>
        <p:txBody>
          <a:bodyPr tIns="648000" anchor="ctr" anchorCtr="0"/>
          <a:lstStyle>
            <a:lvl1pPr marL="0" indent="0" algn="ctr">
              <a:buNone/>
              <a:defRPr sz="1200" baseline="0"/>
            </a:lvl1pPr>
          </a:lstStyle>
          <a:p>
            <a:r>
              <a:rPr lang="en-GB" noProof="0" dirty="0"/>
              <a:t>Click icon and insert a background picture</a:t>
            </a:r>
            <a:br>
              <a:rPr lang="en-GB" noProof="0" dirty="0"/>
            </a:br>
            <a:r>
              <a:rPr lang="en-GB" noProof="0" dirty="0"/>
              <a:t> via external online branding manual</a:t>
            </a:r>
          </a:p>
        </p:txBody>
      </p:sp>
      <p:sp>
        <p:nvSpPr>
          <p:cNvPr id="3" name="Pladsholder til dato 2"/>
          <p:cNvSpPr>
            <a:spLocks noGrp="1"/>
          </p:cNvSpPr>
          <p:nvPr>
            <p:ph type="dt" sz="half" idx="41"/>
          </p:nvPr>
        </p:nvSpPr>
        <p:spPr/>
        <p:txBody>
          <a:bodyPr/>
          <a:lstStyle/>
          <a:p>
            <a:fld id="{B7FC3830-C96D-4C8D-B411-D28EC297996C}" type="datetime4">
              <a:rPr lang="en-GB" smtClean="0"/>
              <a:pPr/>
              <a:t>31 October 2020</a:t>
            </a:fld>
            <a:endParaRPr lang="en-GB" dirty="0"/>
          </a:p>
        </p:txBody>
      </p:sp>
      <p:sp>
        <p:nvSpPr>
          <p:cNvPr id="4" name="Pladsholder til sidefod 3"/>
          <p:cNvSpPr>
            <a:spLocks noGrp="1"/>
          </p:cNvSpPr>
          <p:nvPr>
            <p:ph type="ftr" sz="quarter" idx="42"/>
          </p:nvPr>
        </p:nvSpPr>
        <p:spPr/>
        <p:txBody>
          <a:bodyPr/>
          <a:lstStyle/>
          <a:p>
            <a:endParaRPr lang="en-GB" dirty="0"/>
          </a:p>
        </p:txBody>
      </p:sp>
      <p:sp>
        <p:nvSpPr>
          <p:cNvPr id="5" name="Pladsholder til slidenummer 4"/>
          <p:cNvSpPr>
            <a:spLocks noGrp="1"/>
          </p:cNvSpPr>
          <p:nvPr>
            <p:ph type="sldNum" sz="quarter" idx="43"/>
          </p:nvPr>
        </p:nvSpPr>
        <p:spPr/>
        <p:txBody>
          <a:bodyPr/>
          <a:lstStyle/>
          <a:p>
            <a:fld id="{5E425EE3-649D-47AA-A51A-6C53D1975ED0}" type="slidenum">
              <a:rPr lang="en-GB" smtClean="0"/>
              <a:pPr/>
              <a:t>‹#›</a:t>
            </a:fld>
            <a:endParaRPr lang="en-GB" dirty="0"/>
          </a:p>
        </p:txBody>
      </p:sp>
      <p:sp>
        <p:nvSpPr>
          <p:cNvPr id="25" name="Title 1"/>
          <p:cNvSpPr>
            <a:spLocks noGrp="1"/>
          </p:cNvSpPr>
          <p:nvPr>
            <p:ph type="title"/>
          </p:nvPr>
        </p:nvSpPr>
        <p:spPr>
          <a:xfrm rot="-360000">
            <a:off x="637340" y="2130892"/>
            <a:ext cx="4537182" cy="1571825"/>
          </a:xfrm>
        </p:spPr>
        <p:txBody>
          <a:bodyPr anchor="ctr" anchorCtr="0"/>
          <a:lstStyle>
            <a:lvl1pPr>
              <a:lnSpc>
                <a:spcPct val="91000"/>
              </a:lnSpc>
              <a:defRPr sz="5499" b="1">
                <a:latin typeface="Georgia" panose="02040502050405020303" pitchFamily="18" charset="0"/>
              </a:defRPr>
            </a:lvl1pPr>
          </a:lstStyle>
          <a:p>
            <a:r>
              <a:rPr lang="en-US"/>
              <a:t>Click to edit Master title style</a:t>
            </a:r>
            <a:endParaRPr lang="en-GB" dirty="0"/>
          </a:p>
        </p:txBody>
      </p:sp>
      <p:sp>
        <p:nvSpPr>
          <p:cNvPr id="26" name="Text Placeholder Green box top"/>
          <p:cNvSpPr>
            <a:spLocks noGrp="1"/>
          </p:cNvSpPr>
          <p:nvPr>
            <p:ph type="body" sz="quarter" idx="34" hasCustomPrompt="1"/>
          </p:nvPr>
        </p:nvSpPr>
        <p:spPr>
          <a:xfrm rot="-360000">
            <a:off x="436384" y="588578"/>
            <a:ext cx="2124553" cy="252000"/>
          </a:xfrm>
          <a:solidFill>
            <a:schemeClr val="accent1"/>
          </a:solidFill>
        </p:spPr>
        <p:txBody>
          <a:bodyPr/>
          <a:lstStyle>
            <a:lvl1pPr>
              <a:defRPr sz="100">
                <a:noFill/>
              </a:defRPr>
            </a:lvl1pPr>
          </a:lstStyle>
          <a:p>
            <a:pPr lvl="0"/>
            <a:r>
              <a:rPr lang="en-GB" dirty="0"/>
              <a:t>.</a:t>
            </a:r>
          </a:p>
        </p:txBody>
      </p:sp>
      <p:sp>
        <p:nvSpPr>
          <p:cNvPr id="27" name="Logo Kyntheum"/>
          <p:cNvSpPr>
            <a:spLocks noGrp="1"/>
          </p:cNvSpPr>
          <p:nvPr>
            <p:ph type="body" sz="quarter" idx="39" hasCustomPrompt="1"/>
          </p:nvPr>
        </p:nvSpPr>
        <p:spPr>
          <a:xfrm rot="-360000">
            <a:off x="577523" y="956180"/>
            <a:ext cx="2016525" cy="579600"/>
          </a:xfrm>
          <a:blipFill>
            <a:blip r:embed="rId2"/>
            <a:stretch>
              <a:fillRect/>
            </a:stretch>
          </a:blipFill>
        </p:spPr>
        <p:txBody>
          <a:bodyPr lIns="234000" tIns="2376000" anchor="t" anchorCtr="0"/>
          <a:lstStyle>
            <a:lvl1pPr marL="0" indent="0">
              <a:buNone/>
              <a:defRPr sz="100">
                <a:noFill/>
              </a:defRPr>
            </a:lvl1pPr>
          </a:lstStyle>
          <a:p>
            <a:pPr lvl="0"/>
            <a:r>
              <a:rPr lang="en-GB" noProof="1"/>
              <a:t>.</a:t>
            </a:r>
          </a:p>
        </p:txBody>
      </p:sp>
      <p:sp>
        <p:nvSpPr>
          <p:cNvPr id="28" name="Text Placeholder Green box bottom"/>
          <p:cNvSpPr>
            <a:spLocks noGrp="1"/>
          </p:cNvSpPr>
          <p:nvPr>
            <p:ph type="body" sz="quarter" idx="35" hasCustomPrompt="1"/>
          </p:nvPr>
        </p:nvSpPr>
        <p:spPr>
          <a:xfrm rot="-360000">
            <a:off x="934451" y="5332106"/>
            <a:ext cx="2124553" cy="252000"/>
          </a:xfrm>
          <a:solidFill>
            <a:schemeClr val="accent1"/>
          </a:solidFill>
        </p:spPr>
        <p:txBody>
          <a:bodyPr/>
          <a:lstStyle>
            <a:lvl1pPr>
              <a:defRPr sz="100">
                <a:noFill/>
              </a:defRPr>
            </a:lvl1pPr>
          </a:lstStyle>
          <a:p>
            <a:pPr lvl="0"/>
            <a:r>
              <a:rPr lang="en-GB" dirty="0"/>
              <a:t>.</a:t>
            </a:r>
          </a:p>
        </p:txBody>
      </p:sp>
    </p:spTree>
    <p:extLst>
      <p:ext uri="{BB962C8B-B14F-4D97-AF65-F5344CB8AC3E}">
        <p14:creationId xmlns:p14="http://schemas.microsoft.com/office/powerpoint/2010/main" val="5561586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5" name="Text Placeholder green"/>
          <p:cNvSpPr/>
          <p:nvPr userDrawn="1"/>
        </p:nvSpPr>
        <p:spPr>
          <a:xfrm>
            <a:off x="-59" y="4258800"/>
            <a:ext cx="12192000" cy="2608546"/>
          </a:xfrm>
          <a:custGeom>
            <a:avLst/>
            <a:gdLst>
              <a:gd name="connsiteX0" fmla="*/ 9144000 w 9144000"/>
              <a:gd name="connsiteY0" fmla="*/ 0 h 2286000"/>
              <a:gd name="connsiteX1" fmla="*/ 0 w 9144000"/>
              <a:gd name="connsiteY1" fmla="*/ 965022 h 2286000"/>
              <a:gd name="connsiteX2" fmla="*/ 44 w 9144000"/>
              <a:gd name="connsiteY2" fmla="*/ 1122157 h 2286000"/>
              <a:gd name="connsiteX3" fmla="*/ 0 w 9144000"/>
              <a:gd name="connsiteY3" fmla="*/ 2286000 h 2286000"/>
              <a:gd name="connsiteX4" fmla="*/ 9144000 w 9144000"/>
              <a:gd name="connsiteY4" fmla="*/ 2286000 h 2286000"/>
              <a:gd name="connsiteX5" fmla="*/ 9144000 w 9144000"/>
              <a:gd name="connsiteY5" fmla="*/ 0 h 2286000"/>
              <a:gd name="connsiteX0" fmla="*/ 9144000 w 9144000"/>
              <a:gd name="connsiteY0" fmla="*/ 0 h 2286000"/>
              <a:gd name="connsiteX1" fmla="*/ 44 w 9144000"/>
              <a:gd name="connsiteY1" fmla="*/ 1122157 h 2286000"/>
              <a:gd name="connsiteX2" fmla="*/ 0 w 9144000"/>
              <a:gd name="connsiteY2" fmla="*/ 2286000 h 2286000"/>
              <a:gd name="connsiteX3" fmla="*/ 9144000 w 9144000"/>
              <a:gd name="connsiteY3" fmla="*/ 2286000 h 2286000"/>
              <a:gd name="connsiteX4" fmla="*/ 9144000 w 9144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86000">
                <a:moveTo>
                  <a:pt x="9144000" y="0"/>
                </a:moveTo>
                <a:lnTo>
                  <a:pt x="44" y="1122157"/>
                </a:lnTo>
                <a:cubicBezTo>
                  <a:pt x="29" y="1510105"/>
                  <a:pt x="15" y="1898052"/>
                  <a:pt x="0" y="2286000"/>
                </a:cubicBezTo>
                <a:lnTo>
                  <a:pt x="9144000" y="2286000"/>
                </a:lnTo>
                <a:lnTo>
                  <a:pt x="9144000" y="0"/>
                </a:lnTo>
                <a:close/>
              </a:path>
            </a:pathLst>
          </a:custGeom>
          <a:solidFill>
            <a:srgbClr val="008993">
              <a:alpha val="50196"/>
            </a:srgbClr>
          </a:solidFill>
        </p:spPr>
        <p:txBody>
          <a:bodyPr wrap="square" lIns="0" tIns="0" rIns="0" bIns="0" rtlCol="0"/>
          <a:lstStyle/>
          <a:p>
            <a:endParaRPr lang="en-GB" sz="2400" dirty="0"/>
          </a:p>
        </p:txBody>
      </p:sp>
      <p:sp>
        <p:nvSpPr>
          <p:cNvPr id="2" name="Pladsholder til dato 1"/>
          <p:cNvSpPr>
            <a:spLocks noGrp="1"/>
          </p:cNvSpPr>
          <p:nvPr>
            <p:ph type="dt" sz="half" idx="10"/>
          </p:nvPr>
        </p:nvSpPr>
        <p:spPr/>
        <p:txBody>
          <a:bodyPr/>
          <a:lstStyle/>
          <a:p>
            <a:fld id="{B7FC3830-C96D-4C8D-B411-D28EC297996C}" type="datetime4">
              <a:rPr lang="en-GB" smtClean="0"/>
              <a:pPr/>
              <a:t>31 October 2020</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5E425EE3-649D-47AA-A51A-6C53D1975ED0}" type="slidenum">
              <a:rPr lang="en-GB" smtClean="0"/>
              <a:pPr/>
              <a:t>‹#›</a:t>
            </a:fld>
            <a:endParaRPr lang="en-GB" dirty="0"/>
          </a:p>
        </p:txBody>
      </p:sp>
      <p:sp>
        <p:nvSpPr>
          <p:cNvPr id="21" name="Green box bottom"/>
          <p:cNvSpPr/>
          <p:nvPr userDrawn="1"/>
        </p:nvSpPr>
        <p:spPr bwMode="auto">
          <a:xfrm rot="-360000">
            <a:off x="934451" y="5332106"/>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indent="0" algn="ctr" defTabSz="91430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22" name="Green box top"/>
          <p:cNvSpPr/>
          <p:nvPr userDrawn="1"/>
        </p:nvSpPr>
        <p:spPr bwMode="auto">
          <a:xfrm rot="-360000">
            <a:off x="436384" y="588578"/>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indent="0" algn="ctr" defTabSz="91430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pic>
        <p:nvPicPr>
          <p:cNvPr id="23" name="Logo Kyntheu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60000">
            <a:off x="577477" y="956182"/>
            <a:ext cx="2016525" cy="578726"/>
          </a:xfrm>
          <a:prstGeom prst="rect">
            <a:avLst/>
          </a:prstGeom>
        </p:spPr>
      </p:pic>
      <p:sp>
        <p:nvSpPr>
          <p:cNvPr id="26" name="Title 1"/>
          <p:cNvSpPr>
            <a:spLocks noGrp="1"/>
          </p:cNvSpPr>
          <p:nvPr>
            <p:ph type="title"/>
          </p:nvPr>
        </p:nvSpPr>
        <p:spPr>
          <a:xfrm rot="-360000">
            <a:off x="622250" y="1842998"/>
            <a:ext cx="10047049" cy="1571825"/>
          </a:xfrm>
        </p:spPr>
        <p:txBody>
          <a:bodyPr anchor="ctr" anchorCtr="0"/>
          <a:lstStyle>
            <a:lvl1pPr>
              <a:lnSpc>
                <a:spcPct val="91000"/>
              </a:lnSpc>
              <a:defRPr sz="5499" b="1">
                <a:latin typeface="Georgia" panose="02040502050405020303" pitchFamily="18" charset="0"/>
              </a:defRPr>
            </a:lvl1pPr>
          </a:lstStyle>
          <a:p>
            <a:r>
              <a:rPr lang="en-US"/>
              <a:t>Click to edit Master title style</a:t>
            </a:r>
            <a:endParaRPr lang="en-GB" dirty="0"/>
          </a:p>
        </p:txBody>
      </p:sp>
    </p:spTree>
    <p:extLst>
      <p:ext uri="{BB962C8B-B14F-4D97-AF65-F5344CB8AC3E}">
        <p14:creationId xmlns:p14="http://schemas.microsoft.com/office/powerpoint/2010/main" val="42931106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GB" dirty="0"/>
          </a:p>
        </p:txBody>
      </p:sp>
      <p:sp>
        <p:nvSpPr>
          <p:cNvPr id="5" name="Subtitle 2"/>
          <p:cNvSpPr>
            <a:spLocks noGrp="1"/>
          </p:cNvSpPr>
          <p:nvPr>
            <p:ph type="body" sz="quarter" idx="14" hasCustomPrompt="1"/>
          </p:nvPr>
        </p:nvSpPr>
        <p:spPr>
          <a:xfrm>
            <a:off x="433508" y="720441"/>
            <a:ext cx="10299199"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6" name="Pladsholder til dato 5"/>
          <p:cNvSpPr>
            <a:spLocks noGrp="1"/>
          </p:cNvSpPr>
          <p:nvPr>
            <p:ph type="dt" sz="half" idx="15"/>
          </p:nvPr>
        </p:nvSpPr>
        <p:spPr/>
        <p:txBody>
          <a:bodyPr/>
          <a:lstStyle/>
          <a:p>
            <a:fld id="{B7FC3830-C96D-4C8D-B411-D28EC297996C}" type="datetime4">
              <a:rPr lang="en-GB" smtClean="0"/>
              <a:pPr/>
              <a:t>31 October 2020</a:t>
            </a:fld>
            <a:endParaRPr lang="en-GB" dirty="0"/>
          </a:p>
        </p:txBody>
      </p:sp>
      <p:sp>
        <p:nvSpPr>
          <p:cNvPr id="8" name="Pladsholder til sidefod 7"/>
          <p:cNvSpPr>
            <a:spLocks noGrp="1"/>
          </p:cNvSpPr>
          <p:nvPr>
            <p:ph type="ftr" sz="quarter" idx="16"/>
          </p:nvPr>
        </p:nvSpPr>
        <p:spPr/>
        <p:txBody>
          <a:bodyPr/>
          <a:lstStyle/>
          <a:p>
            <a:endParaRPr lang="en-GB" dirty="0"/>
          </a:p>
        </p:txBody>
      </p:sp>
      <p:sp>
        <p:nvSpPr>
          <p:cNvPr id="9" name="Pladsholder til slidenummer 8"/>
          <p:cNvSpPr>
            <a:spLocks noGrp="1"/>
          </p:cNvSpPr>
          <p:nvPr>
            <p:ph type="sldNum" sz="quarter" idx="17"/>
          </p:nvPr>
        </p:nvSpPr>
        <p:spPr/>
        <p:txBody>
          <a:bodyPr/>
          <a:lstStyle/>
          <a:p>
            <a:fld id="{5E425EE3-649D-47AA-A51A-6C53D1975ED0}" type="slidenum">
              <a:rPr lang="en-GB" smtClean="0"/>
              <a:pPr/>
              <a:t>‹#›</a:t>
            </a:fld>
            <a:endParaRPr lang="en-GB" dirty="0"/>
          </a:p>
        </p:txBody>
      </p:sp>
      <p:sp>
        <p:nvSpPr>
          <p:cNvPr id="2" name="Rectangle 1">
            <a:extLst>
              <a:ext uri="{FF2B5EF4-FFF2-40B4-BE49-F238E27FC236}">
                <a16:creationId xmlns:a16="http://schemas.microsoft.com/office/drawing/2014/main" id="{03686071-CA3A-47E2-B1E6-4C3CE2D07AD6}"/>
              </a:ext>
            </a:extLst>
          </p:cNvPr>
          <p:cNvSpPr/>
          <p:nvPr userDrawn="1"/>
        </p:nvSpPr>
        <p:spPr bwMode="auto">
          <a:xfrm>
            <a:off x="11268075" y="196823"/>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
        <p:nvSpPr>
          <p:cNvPr id="10" name="Rectangle 9">
            <a:extLst>
              <a:ext uri="{FF2B5EF4-FFF2-40B4-BE49-F238E27FC236}">
                <a16:creationId xmlns:a16="http://schemas.microsoft.com/office/drawing/2014/main" id="{17C232C9-E582-4DE8-AEAD-2EEDEC0A9365}"/>
              </a:ext>
            </a:extLst>
          </p:cNvPr>
          <p:cNvSpPr/>
          <p:nvPr userDrawn="1"/>
        </p:nvSpPr>
        <p:spPr bwMode="auto">
          <a:xfrm>
            <a:off x="11268075" y="5899177"/>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Tree>
    <p:extLst>
      <p:ext uri="{BB962C8B-B14F-4D97-AF65-F5344CB8AC3E}">
        <p14:creationId xmlns:p14="http://schemas.microsoft.com/office/powerpoint/2010/main" val="20293796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p>
            <a:fld id="{B7FC3830-C96D-4C8D-B411-D28EC297996C}" type="datetime4">
              <a:rPr lang="en-GB" smtClean="0"/>
              <a:pPr/>
              <a:t>31 October 2020</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5E425EE3-649D-47AA-A51A-6C53D1975ED0}" type="slidenum">
              <a:rPr lang="en-GB" smtClean="0"/>
              <a:pPr/>
              <a:t>‹#›</a:t>
            </a:fld>
            <a:endParaRPr lang="en-GB" dirty="0"/>
          </a:p>
        </p:txBody>
      </p:sp>
      <p:sp>
        <p:nvSpPr>
          <p:cNvPr id="8" name="Rectangle 7">
            <a:extLst>
              <a:ext uri="{FF2B5EF4-FFF2-40B4-BE49-F238E27FC236}">
                <a16:creationId xmlns:a16="http://schemas.microsoft.com/office/drawing/2014/main" id="{8C60F81E-E4E8-4774-BFD3-453452047FD7}"/>
              </a:ext>
            </a:extLst>
          </p:cNvPr>
          <p:cNvSpPr/>
          <p:nvPr userDrawn="1"/>
        </p:nvSpPr>
        <p:spPr bwMode="auto">
          <a:xfrm>
            <a:off x="11268075" y="196823"/>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
        <p:nvSpPr>
          <p:cNvPr id="9" name="Rectangle 8">
            <a:extLst>
              <a:ext uri="{FF2B5EF4-FFF2-40B4-BE49-F238E27FC236}">
                <a16:creationId xmlns:a16="http://schemas.microsoft.com/office/drawing/2014/main" id="{AA9ED335-C3AF-4A13-976A-16A36CFD8AEB}"/>
              </a:ext>
            </a:extLst>
          </p:cNvPr>
          <p:cNvSpPr/>
          <p:nvPr userDrawn="1"/>
        </p:nvSpPr>
        <p:spPr bwMode="auto">
          <a:xfrm>
            <a:off x="11268075" y="5751128"/>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Tree>
    <p:extLst>
      <p:ext uri="{BB962C8B-B14F-4D97-AF65-F5344CB8AC3E}">
        <p14:creationId xmlns:p14="http://schemas.microsoft.com/office/powerpoint/2010/main" val="25273700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9" name="Text Box 2"/>
          <p:cNvSpPr txBox="1">
            <a:spLocks noChangeArrowheads="1"/>
          </p:cNvSpPr>
          <p:nvPr userDrawn="1"/>
        </p:nvSpPr>
        <p:spPr bwMode="auto">
          <a:xfrm>
            <a:off x="964870" y="1833791"/>
            <a:ext cx="2702725"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Use text</a:t>
            </a:r>
            <a:r>
              <a:rPr lang="en-GB" sz="1000" b="1" baseline="0" noProof="1">
                <a:solidFill>
                  <a:schemeClr val="tx1"/>
                </a:solidFill>
                <a:latin typeface="Arial" panose="020B0604020202020204" pitchFamily="34" charset="0"/>
                <a:cs typeface="Arial" panose="020B0604020202020204" pitchFamily="34" charset="0"/>
              </a:rPr>
              <a:t> styles</a:t>
            </a:r>
            <a:endParaRPr lang="en-GB" sz="1000" b="1"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algn="l" eaLnBrk="1" hangingPunct="1">
              <a:spcAft>
                <a:spcPts val="12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a:t>
            </a:r>
            <a:br>
              <a:rPr lang="en-GB" sz="900" baseline="0" noProof="1">
                <a:solidFill>
                  <a:schemeClr val="tx1"/>
                </a:solidFill>
                <a:latin typeface="Arial" panose="020B0604020202020204" pitchFamily="34" charset="0"/>
                <a:cs typeface="Arial" panose="020B0604020202020204" pitchFamily="34" charset="0"/>
              </a:rPr>
            </a:br>
            <a:r>
              <a:rPr lang="en-GB" sz="900" b="1" baseline="0" noProof="1">
                <a:solidFill>
                  <a:schemeClr val="tx1"/>
                </a:solidFill>
                <a:latin typeface="Arial" panose="020B0604020202020204" pitchFamily="34" charset="0"/>
                <a:cs typeface="Arial" panose="020B0604020202020204" pitchFamily="34" charset="0"/>
              </a:rPr>
              <a:t>Decrease </a:t>
            </a:r>
            <a:r>
              <a:rPr lang="en-GB" sz="900" baseline="0" noProof="1">
                <a:solidFill>
                  <a:schemeClr val="tx1"/>
                </a:solidFill>
                <a:latin typeface="Arial" panose="020B0604020202020204" pitchFamily="34" charset="0"/>
                <a:cs typeface="Arial" panose="020B0604020202020204" pitchFamily="34" charset="0"/>
              </a:rPr>
              <a:t>list level can be used</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Use layouts</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b="0" strike="sngStrike"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New Slide </a:t>
            </a:r>
            <a:r>
              <a:rPr lang="en-GB" altLang="da-DK" sz="900" noProof="1">
                <a:solidFill>
                  <a:schemeClr val="tx1"/>
                </a:solidFill>
                <a:latin typeface="Arial" panose="020B0604020202020204" pitchFamily="34" charset="0"/>
                <a:cs typeface="Arial" panose="020B0604020202020204" pitchFamily="34" charset="0"/>
              </a:rPr>
              <a:t>menu to insert new slide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noProof="1">
                <a:solidFill>
                  <a:schemeClr val="tx1"/>
                </a:solidFill>
                <a:latin typeface="Arial" panose="020B0604020202020204" pitchFamily="34" charset="0"/>
                <a:cs typeface="Arial" panose="020B0604020202020204" pitchFamily="34" charset="0"/>
              </a:rPr>
              <a:t>Choose </a:t>
            </a:r>
            <a:r>
              <a:rPr lang="en-GB" altLang="da-DK" sz="900" b="1" noProof="1">
                <a:solidFill>
                  <a:schemeClr val="tx1"/>
                </a:solidFill>
                <a:latin typeface="Arial" panose="020B0604020202020204" pitchFamily="34" charset="0"/>
                <a:cs typeface="Arial" panose="020B0604020202020204" pitchFamily="34" charset="0"/>
              </a:rPr>
              <a:t>Layout</a:t>
            </a:r>
            <a:r>
              <a:rPr lang="en-GB" altLang="da-DK" sz="900" baseline="0" noProof="1">
                <a:solidFill>
                  <a:schemeClr val="tx1"/>
                </a:solidFill>
                <a:latin typeface="Arial" panose="020B0604020202020204" pitchFamily="34" charset="0"/>
                <a:cs typeface="Arial" panose="020B0604020202020204" pitchFamily="34" charset="0"/>
              </a:rPr>
              <a:t> to change an appropriate layout from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drop down</a:t>
            </a: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 menu </a:t>
            </a:r>
          </a:p>
          <a:p>
            <a:pPr algn="l" fontAlgn="auto">
              <a:spcBef>
                <a:spcPts val="1200"/>
              </a:spcBef>
              <a:spcAft>
                <a:spcPts val="600"/>
              </a:spcAft>
              <a:buFont typeface="+mj-lt"/>
              <a:buNone/>
              <a:defRPr/>
            </a:pPr>
            <a:r>
              <a:rPr lang="en-GB" sz="1000" b="1" noProof="1">
                <a:solidFill>
                  <a:schemeClr val="tx1"/>
                </a:solidFill>
                <a:latin typeface="Arial" panose="020B0604020202020204" pitchFamily="34" charset="0"/>
                <a:cs typeface="Arial" panose="020B0604020202020204" pitchFamily="34" charset="0"/>
              </a:rPr>
              <a:t>Reset slide</a:t>
            </a:r>
          </a:p>
          <a:p>
            <a:pPr marL="0" marR="0" indent="0" algn="l" defTabSz="914324"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strike="sngStrike" noProof="1">
              <a:solidFill>
                <a:schemeClr val="tx1"/>
              </a:solidFill>
              <a:latin typeface="Arial" panose="020B0604020202020204" pitchFamily="34" charset="0"/>
              <a:cs typeface="Arial" panose="020B0604020202020204" pitchFamily="34" charset="0"/>
            </a:endParaRPr>
          </a:p>
          <a:p>
            <a:pPr marL="0" marR="0" indent="0" algn="l" defTabSz="914324"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2.</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 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endParaRPr lang="en-GB" sz="900" b="1" noProof="1">
              <a:solidFill>
                <a:schemeClr val="tx1"/>
              </a:solidFill>
              <a:latin typeface="Arial" panose="020B0604020202020204" pitchFamily="34" charset="0"/>
              <a:cs typeface="Arial" panose="020B0604020202020204" pitchFamily="34" charset="0"/>
            </a:endParaRPr>
          </a:p>
          <a:p>
            <a:pPr algn="l" eaLnBrk="1" hangingPunct="1">
              <a:spcAft>
                <a:spcPts val="240"/>
              </a:spcAft>
              <a:defRPr/>
            </a:pPr>
            <a:endParaRPr lang="en-GB"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5037771" y="1833797"/>
            <a:ext cx="2472428" cy="25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Insert picture</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pictureplaceholder,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Change picture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Crop</a:t>
            </a:r>
            <a:r>
              <a:rPr lang="en-GB" altLang="da-DK" sz="900" b="0" noProof="1">
                <a:solidFill>
                  <a:schemeClr val="tx1"/>
                </a:solidFill>
                <a:latin typeface="Arial" panose="020B0604020202020204" pitchFamily="34" charset="0"/>
                <a:cs typeface="Arial" panose="020B0604020202020204" pitchFamily="34" charset="0"/>
              </a:rPr>
              <a:t> to change size or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focus of the picture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If you want to scale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hold </a:t>
            </a:r>
            <a:r>
              <a:rPr lang="en-GB" altLang="da-DK" sz="900" b="1" noProof="1">
                <a:solidFill>
                  <a:schemeClr val="tx1"/>
                </a:solidFill>
                <a:latin typeface="Arial" panose="020B0604020202020204" pitchFamily="34" charset="0"/>
                <a:cs typeface="Arial" panose="020B0604020202020204" pitchFamily="34" charset="0"/>
              </a:rPr>
              <a:t>SHIFT</a:t>
            </a:r>
            <a:r>
              <a:rPr lang="en-GB" altLang="da-DK" sz="900" b="0" noProof="1">
                <a:solidFill>
                  <a:schemeClr val="tx1"/>
                </a:solidFill>
                <a:latin typeface="Arial" panose="020B0604020202020204" pitchFamily="34" charset="0"/>
                <a:cs typeface="Arial" panose="020B0604020202020204" pitchFamily="34" charset="0"/>
              </a:rPr>
              <a:t>-key down while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dragging the corners of the picture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p>
        </p:txBody>
      </p:sp>
      <p:sp>
        <p:nvSpPr>
          <p:cNvPr id="25" name="Text Box 4"/>
          <p:cNvSpPr txBox="1">
            <a:spLocks noChangeArrowheads="1"/>
          </p:cNvSpPr>
          <p:nvPr userDrawn="1"/>
        </p:nvSpPr>
        <p:spPr bwMode="auto">
          <a:xfrm>
            <a:off x="8880377" y="1815926"/>
            <a:ext cx="253586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Change slide number, </a:t>
            </a:r>
            <a:br>
              <a:rPr lang="en-GB" sz="1000" b="1" noProof="1">
                <a:solidFill>
                  <a:schemeClr val="tx1"/>
                </a:solidFill>
                <a:latin typeface="Arial" panose="020B0604020202020204" pitchFamily="34" charset="0"/>
                <a:cs typeface="Arial" panose="020B0604020202020204" pitchFamily="34" charset="0"/>
              </a:rPr>
            </a:br>
            <a:r>
              <a:rPr lang="en-GB" sz="1000" b="1" noProof="1">
                <a:solidFill>
                  <a:schemeClr val="tx1"/>
                </a:solidFill>
                <a:latin typeface="Arial" panose="020B0604020202020204" pitchFamily="34" charset="0"/>
                <a:cs typeface="Arial" panose="020B0604020202020204" pitchFamily="34" charset="0"/>
              </a:rPr>
              <a:t>date and footer</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so you get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all the corrections on all slides</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Insert </a:t>
            </a:r>
            <a:r>
              <a:rPr lang="en-GB" altLang="da-DK" sz="900" b="0" noProof="1">
                <a:solidFill>
                  <a:schemeClr val="tx1"/>
                </a:solidFill>
                <a:latin typeface="Arial" panose="020B0604020202020204" pitchFamily="34" charset="0"/>
                <a:cs typeface="Arial" panose="020B0604020202020204" pitchFamily="34" charset="0"/>
              </a:rPr>
              <a:t>tab</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(write the desired text)</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only used on one slide</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Guides</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To view drawing guides</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set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viewing of guides</a:t>
            </a:r>
          </a:p>
        </p:txBody>
      </p:sp>
      <p:sp>
        <p:nvSpPr>
          <p:cNvPr id="14" name="Fast overskrift"/>
          <p:cNvSpPr txBox="1"/>
          <p:nvPr userDrawn="1"/>
        </p:nvSpPr>
        <p:spPr>
          <a:xfrm>
            <a:off x="952504" y="539751"/>
            <a:ext cx="10279063" cy="650171"/>
          </a:xfrm>
          <a:prstGeom prst="rect">
            <a:avLst/>
          </a:prstGeom>
          <a:noFill/>
        </p:spPr>
        <p:txBody>
          <a:bodyPr wrap="square" lIns="0" tIns="0" rIns="0" bIns="0" rtlCol="0" anchor="b" anchorCtr="0">
            <a:noAutofit/>
          </a:bodyPr>
          <a:lstStyle/>
          <a:p>
            <a:pPr algn="l"/>
            <a:r>
              <a:rPr lang="en-GB" sz="3200" b="0" noProof="1">
                <a:solidFill>
                  <a:schemeClr val="tx1"/>
                </a:solidFill>
                <a:latin typeface="Arial" panose="020B0604020202020204" pitchFamily="34" charset="0"/>
                <a:cs typeface="Arial" panose="020B0604020202020204" pitchFamily="34" charset="0"/>
              </a:rPr>
              <a:t>User guide – delete before use</a:t>
            </a:r>
          </a:p>
        </p:txBody>
      </p:sp>
      <p:pic>
        <p:nvPicPr>
          <p:cNvPr id="22" name="1 Increase decrease"/>
          <p:cNvPicPr>
            <a:picLocks noChangeAspect="1"/>
          </p:cNvPicPr>
          <p:nvPr userDrawn="1"/>
        </p:nvPicPr>
        <p:blipFill>
          <a:blip r:embed="rId2"/>
          <a:stretch>
            <a:fillRect/>
          </a:stretch>
        </p:blipFill>
        <p:spPr>
          <a:xfrm>
            <a:off x="3309692" y="2967071"/>
            <a:ext cx="732438" cy="285228"/>
          </a:xfrm>
          <a:prstGeom prst="rect">
            <a:avLst/>
          </a:prstGeom>
        </p:spPr>
      </p:pic>
      <p:pic>
        <p:nvPicPr>
          <p:cNvPr id="24" name="2 New picture"/>
          <p:cNvPicPr>
            <a:picLocks noChangeAspect="1"/>
          </p:cNvPicPr>
          <p:nvPr userDrawn="1"/>
        </p:nvPicPr>
        <p:blipFill>
          <a:blip r:embed="rId3"/>
          <a:stretch>
            <a:fillRect/>
          </a:stretch>
        </p:blipFill>
        <p:spPr>
          <a:xfrm>
            <a:off x="3354218" y="3628540"/>
            <a:ext cx="433019" cy="578237"/>
          </a:xfrm>
          <a:prstGeom prst="rect">
            <a:avLst/>
          </a:prstGeom>
        </p:spPr>
      </p:pic>
      <p:pic>
        <p:nvPicPr>
          <p:cNvPr id="26" name="3 Layout"/>
          <p:cNvPicPr>
            <a:picLocks noChangeAspect="1"/>
          </p:cNvPicPr>
          <p:nvPr userDrawn="1"/>
        </p:nvPicPr>
        <p:blipFill rotWithShape="1">
          <a:blip r:embed="rId4"/>
          <a:srcRect l="36944" r="2272" b="69429"/>
          <a:stretch/>
        </p:blipFill>
        <p:spPr>
          <a:xfrm>
            <a:off x="3348874" y="4298147"/>
            <a:ext cx="791157" cy="192211"/>
          </a:xfrm>
          <a:prstGeom prst="rect">
            <a:avLst/>
          </a:prstGeom>
        </p:spPr>
      </p:pic>
      <p:pic>
        <p:nvPicPr>
          <p:cNvPr id="27" name="4 Reset"/>
          <p:cNvPicPr>
            <a:picLocks noChangeAspect="1"/>
          </p:cNvPicPr>
          <p:nvPr userDrawn="1"/>
        </p:nvPicPr>
        <p:blipFill>
          <a:blip r:embed="rId5"/>
          <a:stretch>
            <a:fillRect/>
          </a:stretch>
        </p:blipFill>
        <p:spPr>
          <a:xfrm>
            <a:off x="3351521" y="5408583"/>
            <a:ext cx="656603" cy="200416"/>
          </a:xfrm>
          <a:prstGeom prst="rect">
            <a:avLst/>
          </a:prstGeom>
        </p:spPr>
      </p:pic>
      <p:pic>
        <p:nvPicPr>
          <p:cNvPr id="30" name="5 Insert picture"/>
          <p:cNvPicPr>
            <a:picLocks noChangeAspect="1"/>
          </p:cNvPicPr>
          <p:nvPr userDrawn="1"/>
        </p:nvPicPr>
        <p:blipFill>
          <a:blip r:embed="rId6"/>
          <a:stretch>
            <a:fillRect/>
          </a:stretch>
        </p:blipFill>
        <p:spPr>
          <a:xfrm>
            <a:off x="7467851" y="2075087"/>
            <a:ext cx="349535" cy="256054"/>
          </a:xfrm>
          <a:prstGeom prst="rect">
            <a:avLst/>
          </a:prstGeom>
        </p:spPr>
      </p:pic>
      <p:pic>
        <p:nvPicPr>
          <p:cNvPr id="31" name="6 Crop"/>
          <p:cNvPicPr>
            <a:picLocks noChangeAspect="1"/>
          </p:cNvPicPr>
          <p:nvPr userDrawn="1"/>
        </p:nvPicPr>
        <p:blipFill>
          <a:blip r:embed="rId7"/>
          <a:stretch>
            <a:fillRect/>
          </a:stretch>
        </p:blipFill>
        <p:spPr>
          <a:xfrm>
            <a:off x="7442026" y="2858238"/>
            <a:ext cx="449867" cy="321707"/>
          </a:xfrm>
          <a:prstGeom prst="rect">
            <a:avLst/>
          </a:prstGeom>
        </p:spPr>
      </p:pic>
      <p:pic>
        <p:nvPicPr>
          <p:cNvPr id="32" name="7 Scale picture"/>
          <p:cNvPicPr>
            <a:picLocks noChangeAspect="1"/>
          </p:cNvPicPr>
          <p:nvPr userDrawn="1"/>
        </p:nvPicPr>
        <p:blipFill>
          <a:blip r:embed="rId8"/>
          <a:stretch>
            <a:fillRect/>
          </a:stretch>
        </p:blipFill>
        <p:spPr>
          <a:xfrm>
            <a:off x="7412304" y="3352225"/>
            <a:ext cx="479593" cy="335309"/>
          </a:xfrm>
          <a:prstGeom prst="rect">
            <a:avLst/>
          </a:prstGeom>
        </p:spPr>
      </p:pic>
    </p:spTree>
    <p:extLst>
      <p:ext uri="{BB962C8B-B14F-4D97-AF65-F5344CB8AC3E}">
        <p14:creationId xmlns:p14="http://schemas.microsoft.com/office/powerpoint/2010/main" val="23239347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952504" y="539751"/>
            <a:ext cx="10279063" cy="650171"/>
          </a:xfrm>
          <a:prstGeom prst="rect">
            <a:avLst/>
          </a:prstGeom>
          <a:noFill/>
        </p:spPr>
        <p:txBody>
          <a:bodyPr wrap="square" lIns="0" tIns="0" rIns="0" bIns="0" rtlCol="0" anchor="b" anchorCtr="0">
            <a:noAutofit/>
          </a:bodyPr>
          <a:lstStyle/>
          <a:p>
            <a:pPr algn="l"/>
            <a:r>
              <a:rPr lang="en-GB"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952500" y="1833792"/>
            <a:ext cx="2779312"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latin typeface="Arial" panose="020B0604020202020204" pitchFamily="34" charset="0"/>
                <a:cs typeface="Arial" panose="020B0604020202020204" pitchFamily="34" charset="0"/>
              </a:rPr>
              <a:t>Brug</a:t>
            </a:r>
            <a:r>
              <a:rPr lang="en-GB" sz="1000" b="1" baseline="0" noProof="1">
                <a:latin typeface="Arial" panose="020B0604020202020204" pitchFamily="34" charset="0"/>
                <a:cs typeface="Arial" panose="020B0604020202020204" pitchFamily="34" charset="0"/>
              </a:rPr>
              <a:t> tekst typografier</a:t>
            </a:r>
            <a:endParaRPr lang="en-GB" sz="1000" b="1" noProof="1">
              <a:latin typeface="Arial" panose="020B0604020202020204" pitchFamily="34" charset="0"/>
              <a:cs typeface="Arial" panose="020B0604020202020204" pitchFamily="34" charset="0"/>
            </a:endParaRP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Brug</a:t>
            </a:r>
            <a:r>
              <a:rPr lang="en-GB" altLang="da-DK" sz="900" b="1" noProof="1">
                <a:solidFill>
                  <a:schemeClr val="tx1"/>
                </a:solidFill>
                <a:latin typeface="Arial" panose="020B0604020202020204" pitchFamily="34" charset="0"/>
                <a:cs typeface="Arial" panose="020B0604020202020204" pitchFamily="34" charset="0"/>
              </a:rPr>
              <a:t> TAB </a:t>
            </a:r>
            <a:r>
              <a:rPr lang="en-GB" altLang="da-DK" sz="900" b="0" noProof="1">
                <a:solidFill>
                  <a:schemeClr val="tx1"/>
                </a:solidFill>
                <a:latin typeface="Arial" panose="020B0604020202020204" pitchFamily="34" charset="0"/>
                <a:cs typeface="Arial" panose="020B0604020202020204" pitchFamily="34" charset="0"/>
              </a:rPr>
              <a:t>for at gå frem i tekst-niveauer. Klik </a:t>
            </a:r>
            <a:r>
              <a:rPr lang="en-GB" altLang="da-DK" sz="900" b="1" noProof="1">
                <a:solidFill>
                  <a:schemeClr val="tx1"/>
                </a:solidFill>
                <a:latin typeface="Arial" panose="020B0604020202020204" pitchFamily="34" charset="0"/>
                <a:cs typeface="Arial" panose="020B0604020202020204" pitchFamily="34" charset="0"/>
              </a:rPr>
              <a:t>ENTER</a:t>
            </a:r>
            <a:r>
              <a:rPr lang="en-GB" altLang="da-DK" sz="900" b="0" noProof="1">
                <a:solidFill>
                  <a:schemeClr val="tx1"/>
                </a:solidFill>
                <a:latin typeface="Arial" panose="020B0604020202020204" pitchFamily="34" charset="0"/>
                <a:cs typeface="Arial" panose="020B0604020202020204" pitchFamily="34" charset="0"/>
              </a:rPr>
              <a:t>, derefter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 for at skifte fra et niveau til et næste</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For at gå tilbage i tekst-niveauer,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brug </a:t>
            </a:r>
            <a:r>
              <a:rPr lang="en-GB" altLang="da-DK" sz="900" b="1" noProof="1">
                <a:solidFill>
                  <a:schemeClr val="tx1"/>
                </a:solidFill>
                <a:latin typeface="Arial" panose="020B0604020202020204" pitchFamily="34" charset="0"/>
                <a:cs typeface="Arial" panose="020B0604020202020204" pitchFamily="34" charset="0"/>
              </a:rPr>
              <a:t>SHIFT+TAB</a:t>
            </a:r>
            <a:endParaRPr lang="en-GB"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Alternativt kan </a:t>
            </a:r>
            <a:r>
              <a:rPr lang="en-GB" altLang="da-DK" sz="900" b="1" noProof="1">
                <a:solidFill>
                  <a:schemeClr val="tx1"/>
                </a:solidFill>
                <a:latin typeface="Arial" panose="020B0604020202020204" pitchFamily="34" charset="0"/>
                <a:cs typeface="Arial" panose="020B0604020202020204" pitchFamily="34" charset="0"/>
              </a:rPr>
              <a:t>Forøg</a:t>
            </a:r>
            <a:r>
              <a:rPr lang="en-GB" altLang="da-DK" sz="900" b="0" noProof="1">
                <a:solidFill>
                  <a:schemeClr val="tx1"/>
                </a:solidFill>
                <a:latin typeface="Arial" panose="020B0604020202020204" pitchFamily="34" charset="0"/>
                <a:cs typeface="Arial" panose="020B0604020202020204" pitchFamily="34" charset="0"/>
              </a:rPr>
              <a:t>og </a:t>
            </a:r>
            <a:br>
              <a:rPr lang="en-GB" altLang="da-DK" sz="900" b="0" noProof="1">
                <a:solidFill>
                  <a:schemeClr val="tx1"/>
                </a:solidFill>
                <a:latin typeface="Arial" panose="020B0604020202020204" pitchFamily="34" charset="0"/>
                <a:cs typeface="Arial" panose="020B0604020202020204" pitchFamily="34" charset="0"/>
              </a:rPr>
            </a:br>
            <a:r>
              <a:rPr lang="en-GB" altLang="da-DK" sz="900" b="1" noProof="1">
                <a:solidFill>
                  <a:schemeClr val="tx1"/>
                </a:solidFill>
                <a:latin typeface="Arial" panose="020B0604020202020204" pitchFamily="34" charset="0"/>
                <a:cs typeface="Arial" panose="020B0604020202020204" pitchFamily="34" charset="0"/>
              </a:rPr>
              <a:t>Formindsk</a:t>
            </a:r>
            <a:r>
              <a:rPr lang="en-GB" altLang="da-DK" sz="900" b="0" noProof="1">
                <a:solidFill>
                  <a:schemeClr val="tx1"/>
                </a:solidFill>
                <a:latin typeface="Arial" panose="020B0604020202020204" pitchFamily="34" charset="0"/>
                <a:cs typeface="Arial" panose="020B0604020202020204" pitchFamily="34" charset="0"/>
              </a:rPr>
              <a:t>listeniveau bruges</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Brug layouts</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på fanen </a:t>
            </a:r>
            <a:r>
              <a:rPr lang="en-GB" altLang="da-DK" sz="900" b="1" noProof="1">
                <a:solidFill>
                  <a:schemeClr val="tx1"/>
                </a:solidFill>
                <a:latin typeface="Arial" panose="020B0604020202020204" pitchFamily="34" charset="0"/>
                <a:cs typeface="Arial" panose="020B0604020202020204" pitchFamily="34" charset="0"/>
              </a:rPr>
              <a:t>Hjem</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Klik på menupunktet </a:t>
            </a:r>
            <a:r>
              <a:rPr lang="en-GB" altLang="da-DK" sz="900" b="1" noProof="1">
                <a:solidFill>
                  <a:schemeClr val="tx1"/>
                </a:solidFill>
                <a:latin typeface="Arial" panose="020B0604020202020204" pitchFamily="34" charset="0"/>
                <a:cs typeface="Arial" panose="020B0604020202020204" pitchFamily="34" charset="0"/>
              </a:rPr>
              <a:t>Nyt Slide</a:t>
            </a:r>
            <a:br>
              <a:rPr lang="en-GB" altLang="da-DK" sz="900" b="1"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for at indsætte nyt slide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b="0" noProof="1">
                <a:solidFill>
                  <a:schemeClr val="tx1"/>
                </a:solidFill>
                <a:latin typeface="Arial" panose="020B0604020202020204" pitchFamily="34" charset="0"/>
                <a:cs typeface="Arial" panose="020B0604020202020204" pitchFamily="34" charset="0"/>
              </a:rPr>
              <a:t>Vælg </a:t>
            </a:r>
            <a:r>
              <a:rPr lang="en-GB" altLang="da-DK" sz="900" b="1" noProof="1">
                <a:solidFill>
                  <a:schemeClr val="tx1"/>
                </a:solidFill>
                <a:latin typeface="Arial" panose="020B0604020202020204" pitchFamily="34" charset="0"/>
                <a:cs typeface="Arial" panose="020B0604020202020204" pitchFamily="34" charset="0"/>
              </a:rPr>
              <a:t>Layout</a:t>
            </a:r>
            <a:r>
              <a:rPr lang="en-GB" altLang="da-DK" sz="900" b="0" noProof="1">
                <a:solidFill>
                  <a:schemeClr val="tx1"/>
                </a:solidFill>
                <a:latin typeface="Arial" panose="020B0604020202020204" pitchFamily="34" charset="0"/>
                <a:cs typeface="Arial" panose="020B0604020202020204" pitchFamily="34" charset="0"/>
              </a:rPr>
              <a:t> for at ændre dit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nuværende layout til et alternativt</a:t>
            </a:r>
          </a:p>
          <a:p>
            <a:pPr algn="l" fontAlgn="auto">
              <a:spcBef>
                <a:spcPts val="1200"/>
              </a:spcBef>
              <a:spcAft>
                <a:spcPts val="600"/>
              </a:spcAft>
              <a:buFont typeface="+mj-lt"/>
              <a:buNone/>
              <a:defRPr/>
            </a:pPr>
            <a:r>
              <a:rPr lang="en-GB" sz="1000" b="1" noProof="1">
                <a:solidFill>
                  <a:schemeClr val="tx1"/>
                </a:solidFill>
                <a:latin typeface="Arial" panose="020B0604020202020204" pitchFamily="34" charset="0"/>
                <a:cs typeface="Arial" panose="020B0604020202020204" pitchFamily="34" charset="0"/>
              </a:rPr>
              <a:t>Nulstil slide</a:t>
            </a:r>
          </a:p>
          <a:p>
            <a:pPr marL="0" marR="0" indent="0" algn="l" defTabSz="914324"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på fanen </a:t>
            </a:r>
            <a:r>
              <a:rPr lang="en-GB" altLang="da-DK" sz="900" b="1" noProof="1">
                <a:solidFill>
                  <a:schemeClr val="tx1"/>
                </a:solidFill>
                <a:latin typeface="Arial" panose="020B0604020202020204" pitchFamily="34" charset="0"/>
                <a:cs typeface="Arial" panose="020B0604020202020204" pitchFamily="34" charset="0"/>
              </a:rPr>
              <a:t>Hjem</a:t>
            </a:r>
          </a:p>
          <a:p>
            <a:pPr marL="0" marR="0" indent="0" algn="l" defTabSz="914324"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Vælg </a:t>
            </a:r>
            <a:r>
              <a:rPr lang="en-GB" altLang="da-DK" sz="900" b="1" noProof="1">
                <a:solidFill>
                  <a:schemeClr val="tx1"/>
                </a:solidFill>
                <a:latin typeface="Arial" panose="020B0604020202020204" pitchFamily="34" charset="0"/>
                <a:cs typeface="Arial" panose="020B0604020202020204" pitchFamily="34" charset="0"/>
              </a:rPr>
              <a:t>Nulstil</a:t>
            </a:r>
            <a:r>
              <a:rPr lang="en-GB" altLang="da-DK" sz="900" b="0" noProof="1">
                <a:solidFill>
                  <a:schemeClr val="tx1"/>
                </a:solidFill>
                <a:latin typeface="Arial" panose="020B0604020202020204" pitchFamily="34" charset="0"/>
                <a:cs typeface="Arial" panose="020B0604020202020204" pitchFamily="34" charset="0"/>
              </a:rPr>
              <a:t> for at nulstille placering, størrelse og formatering</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af pladsholdere til layoutets oprindelige design </a:t>
            </a:r>
          </a:p>
          <a:p>
            <a:pPr algn="l" eaLnBrk="1" hangingPunct="1">
              <a:spcAft>
                <a:spcPts val="600"/>
              </a:spcAft>
              <a:defRPr/>
            </a:pPr>
            <a:endParaRPr lang="en-GB" sz="900" b="1" noProof="1">
              <a:solidFill>
                <a:schemeClr val="tx1"/>
              </a:solidFill>
              <a:latin typeface="Arial" panose="020B0604020202020204" pitchFamily="34" charset="0"/>
              <a:cs typeface="Arial" panose="020B0604020202020204" pitchFamily="34" charset="0"/>
            </a:endParaRPr>
          </a:p>
          <a:p>
            <a:pPr algn="l" eaLnBrk="1" hangingPunct="1">
              <a:spcAft>
                <a:spcPts val="240"/>
              </a:spcAft>
              <a:defRPr/>
            </a:pPr>
            <a:endParaRPr lang="en-GB"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5034930" y="1833790"/>
            <a:ext cx="2520352"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Indsæt billede</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På slides med billedpladsholder,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klik på ikonet og vælg </a:t>
            </a:r>
            <a:r>
              <a:rPr lang="en-GB" altLang="da-DK" sz="900" b="1" noProof="1">
                <a:solidFill>
                  <a:schemeClr val="tx1"/>
                </a:solidFill>
                <a:latin typeface="Arial" panose="020B0604020202020204" pitchFamily="34" charset="0"/>
                <a:cs typeface="Arial" panose="020B0604020202020204" pitchFamily="34" charset="0"/>
              </a:rPr>
              <a:t>Indsæt</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Beskær billede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a:t>
            </a:r>
            <a:r>
              <a:rPr lang="en-GB" altLang="da-DK" sz="900" b="1" noProof="1">
                <a:solidFill>
                  <a:schemeClr val="tx1"/>
                </a:solidFill>
                <a:latin typeface="Arial" panose="020B0604020202020204" pitchFamily="34" charset="0"/>
                <a:cs typeface="Arial" panose="020B0604020202020204" pitchFamily="34" charset="0"/>
              </a:rPr>
              <a:t>Beskær</a:t>
            </a:r>
            <a:r>
              <a:rPr lang="en-GB" altLang="da-DK" sz="900" b="0" noProof="1">
                <a:solidFill>
                  <a:schemeClr val="tx1"/>
                </a:solidFill>
                <a:latin typeface="Arial" panose="020B0604020202020204" pitchFamily="34" charset="0"/>
                <a:cs typeface="Arial" panose="020B0604020202020204" pitchFamily="34" charset="0"/>
              </a:rPr>
              <a:t> for at ændre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billedets fokus/størrelse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Ønsker du at skalere billedet, så hold </a:t>
            </a:r>
            <a:r>
              <a:rPr lang="en-GB" altLang="da-DK" sz="900" b="1" noProof="1">
                <a:solidFill>
                  <a:schemeClr val="tx1"/>
                </a:solidFill>
                <a:latin typeface="Arial" panose="020B0604020202020204" pitchFamily="34" charset="0"/>
                <a:cs typeface="Arial" panose="020B0604020202020204" pitchFamily="34" charset="0"/>
              </a:rPr>
              <a:t>SHIFT</a:t>
            </a:r>
            <a:r>
              <a:rPr lang="en-GB" altLang="da-DK" sz="900" b="0" noProof="1">
                <a:solidFill>
                  <a:schemeClr val="tx1"/>
                </a:solidFill>
                <a:latin typeface="Arial" panose="020B0604020202020204" pitchFamily="34" charset="0"/>
                <a:cs typeface="Arial" panose="020B0604020202020204" pitchFamily="34" charset="0"/>
              </a:rPr>
              <a:t>-knappen nede, mens du trækker i billedets hjørner</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Tips: </a:t>
            </a:r>
            <a:r>
              <a:rPr lang="en-GB" altLang="da-DK" sz="900" b="0" noProof="1">
                <a:solidFill>
                  <a:schemeClr val="tx1"/>
                </a:solidFill>
                <a:latin typeface="Arial" panose="020B0604020202020204" pitchFamily="34" charset="0"/>
                <a:cs typeface="Arial" panose="020B0604020202020204" pitchFamily="34" charset="0"/>
              </a:rPr>
              <a:t>Hvis du sletter billedet og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indsætter et nyt, kan billedet lægge sig foran tekst og grafik. Hvis dette sker, højreklik på billedet og vælg </a:t>
            </a:r>
            <a:r>
              <a:rPr lang="en-GB" altLang="da-DK" sz="900" b="1" noProof="1">
                <a:solidFill>
                  <a:schemeClr val="tx1"/>
                </a:solidFill>
                <a:latin typeface="Arial" panose="020B0604020202020204" pitchFamily="34" charset="0"/>
                <a:cs typeface="Arial" panose="020B0604020202020204" pitchFamily="34" charset="0"/>
              </a:rPr>
              <a:t>Placer bagest</a:t>
            </a:r>
          </a:p>
        </p:txBody>
      </p:sp>
      <p:sp>
        <p:nvSpPr>
          <p:cNvPr id="25" name="Text Box 4"/>
          <p:cNvSpPr txBox="1">
            <a:spLocks noChangeArrowheads="1"/>
          </p:cNvSpPr>
          <p:nvPr userDrawn="1"/>
        </p:nvSpPr>
        <p:spPr bwMode="auto">
          <a:xfrm>
            <a:off x="8824192" y="1815931"/>
            <a:ext cx="240737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For at justere sidenummerering, </a:t>
            </a:r>
            <a:br>
              <a:rPr lang="en-GB" sz="1000" b="1" noProof="1">
                <a:solidFill>
                  <a:schemeClr val="tx1"/>
                </a:solidFill>
                <a:latin typeface="Arial" panose="020B0604020202020204" pitchFamily="34" charset="0"/>
                <a:cs typeface="Arial" panose="020B0604020202020204" pitchFamily="34" charset="0"/>
              </a:rPr>
            </a:br>
            <a:r>
              <a:rPr lang="en-GB" sz="1000" b="1" noProof="1">
                <a:solidFill>
                  <a:schemeClr val="tx1"/>
                </a:solidFill>
                <a:latin typeface="Arial" panose="020B0604020202020204" pitchFamily="34" charset="0"/>
                <a:cs typeface="Arial" panose="020B0604020202020204" pitchFamily="34" charset="0"/>
              </a:rPr>
              <a:t>dato og sidefod</a:t>
            </a:r>
          </a:p>
          <a:p>
            <a:pPr marL="0" marR="0" lvl="0" indent="0" algn="l" defTabSz="914324"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Gør dette som</a:t>
            </a:r>
            <a:r>
              <a:rPr lang="en-GB"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en-GB" sz="900" b="1"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på fanen </a:t>
            </a:r>
            <a:r>
              <a:rPr lang="en-GB" altLang="da-DK" sz="900" b="1" noProof="1">
                <a:solidFill>
                  <a:schemeClr val="tx1"/>
                </a:solidFill>
                <a:latin typeface="Arial" panose="020B0604020202020204" pitchFamily="34" charset="0"/>
                <a:cs typeface="Arial" panose="020B0604020202020204" pitchFamily="34" charset="0"/>
              </a:rPr>
              <a:t>Indsæt</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Klik </a:t>
            </a:r>
            <a:r>
              <a:rPr lang="en-GB" altLang="da-DK" sz="900" b="1" noProof="1">
                <a:solidFill>
                  <a:schemeClr val="tx1"/>
                </a:solidFill>
                <a:latin typeface="Arial" panose="020B0604020202020204" pitchFamily="34" charset="0"/>
                <a:cs typeface="Arial" panose="020B0604020202020204" pitchFamily="34" charset="0"/>
              </a:rPr>
              <a:t>Sidehoved og Sidef</a:t>
            </a:r>
            <a:r>
              <a:rPr lang="en-GB" altLang="da-DK" sz="900" b="0" noProof="1">
                <a:solidFill>
                  <a:schemeClr val="tx1"/>
                </a:solidFill>
                <a:latin typeface="Arial" panose="020B0604020202020204" pitchFamily="34" charset="0"/>
                <a:cs typeface="Arial" panose="020B0604020202020204" pitchFamily="34" charset="0"/>
              </a:rPr>
              <a:t>od</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(indtast evt. tekst i sidefod)</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Vælg </a:t>
            </a:r>
            <a:r>
              <a:rPr lang="en-GB" altLang="da-DK" sz="900" b="1" noProof="1">
                <a:solidFill>
                  <a:schemeClr val="tx1"/>
                </a:solidFill>
                <a:latin typeface="Arial" panose="020B0604020202020204" pitchFamily="34" charset="0"/>
                <a:cs typeface="Arial" panose="020B0604020202020204" pitchFamily="34" charset="0"/>
              </a:rPr>
              <a:t>Anvend på alle </a:t>
            </a:r>
            <a:r>
              <a:rPr lang="en-GB" altLang="da-DK" sz="900" b="0" noProof="1">
                <a:solidFill>
                  <a:schemeClr val="tx1"/>
                </a:solidFill>
                <a:latin typeface="Arial" panose="020B0604020202020204" pitchFamily="34" charset="0"/>
                <a:cs typeface="Arial" panose="020B0604020202020204" pitchFamily="34" charset="0"/>
              </a:rPr>
              <a:t>eller </a:t>
            </a:r>
            <a:r>
              <a:rPr lang="en-GB" altLang="da-DK" sz="900" b="1" noProof="1">
                <a:solidFill>
                  <a:schemeClr val="tx1"/>
                </a:solidFill>
                <a:latin typeface="Arial" panose="020B0604020202020204" pitchFamily="34" charset="0"/>
                <a:cs typeface="Arial" panose="020B0604020202020204" pitchFamily="34" charset="0"/>
              </a:rPr>
              <a:t>Anvend</a:t>
            </a:r>
            <a:r>
              <a:rPr lang="en-GB" altLang="da-DK" sz="900" b="0" noProof="1">
                <a:solidFill>
                  <a:schemeClr val="tx1"/>
                </a:solidFill>
                <a:latin typeface="Arial" panose="020B0604020202020204" pitchFamily="34" charset="0"/>
                <a:cs typeface="Arial" panose="020B0604020202020204" pitchFamily="34" charset="0"/>
              </a:rPr>
              <a:t> hvis det kun skal være på et enkelt slide</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Hjælpelinjer</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For at se hjælpelinjer</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på fanen </a:t>
            </a:r>
            <a:r>
              <a:rPr lang="en-GB" altLang="da-DK" sz="900" b="1" noProof="1">
                <a:solidFill>
                  <a:schemeClr val="tx1"/>
                </a:solidFill>
                <a:latin typeface="Arial" panose="020B0604020202020204" pitchFamily="34" charset="0"/>
                <a:cs typeface="Arial" panose="020B0604020202020204" pitchFamily="34" charset="0"/>
              </a:rPr>
              <a:t>Vis </a:t>
            </a:r>
            <a:r>
              <a:rPr lang="en-GB" altLang="da-DK" sz="900" b="0" noProof="1">
                <a:solidFill>
                  <a:schemeClr val="tx1"/>
                </a:solidFill>
                <a:latin typeface="Arial" panose="020B0604020202020204" pitchFamily="34" charset="0"/>
                <a:cs typeface="Arial" panose="020B0604020202020204" pitchFamily="34" charset="0"/>
              </a:rPr>
              <a:t>og sæt hak ved </a:t>
            </a:r>
            <a:r>
              <a:rPr lang="en-GB" altLang="da-DK" sz="900" b="1" noProof="1">
                <a:solidFill>
                  <a:schemeClr val="tx1"/>
                </a:solidFill>
                <a:latin typeface="Arial" panose="020B0604020202020204" pitchFamily="34" charset="0"/>
                <a:cs typeface="Arial" panose="020B0604020202020204" pitchFamily="34" charset="0"/>
              </a:rPr>
              <a:t>Hjælpelinjer</a:t>
            </a:r>
          </a:p>
          <a:p>
            <a:pPr algn="l"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Tips: Alt + F9 </a:t>
            </a:r>
            <a:r>
              <a:rPr lang="en-GB" altLang="da-DK" sz="900" b="0" noProof="1">
                <a:solidFill>
                  <a:schemeClr val="tx1"/>
                </a:solidFill>
                <a:latin typeface="Arial" panose="020B0604020202020204" pitchFamily="34" charset="0"/>
                <a:cs typeface="Arial" panose="020B0604020202020204" pitchFamily="34" charset="0"/>
              </a:rPr>
              <a:t>for hurtig visning af hjælpelinjer</a:t>
            </a:r>
          </a:p>
          <a:p>
            <a:pPr algn="l"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p:txBody>
      </p:sp>
      <p:pic>
        <p:nvPicPr>
          <p:cNvPr id="14" name="2 Ny slide"/>
          <p:cNvPicPr>
            <a:picLocks noChangeAspect="1"/>
          </p:cNvPicPr>
          <p:nvPr userDrawn="1"/>
        </p:nvPicPr>
        <p:blipFill rotWithShape="1">
          <a:blip r:embed="rId2"/>
          <a:srcRect l="2931" r="60888"/>
          <a:stretch/>
        </p:blipFill>
        <p:spPr>
          <a:xfrm>
            <a:off x="3309694" y="3538601"/>
            <a:ext cx="484950" cy="647461"/>
          </a:xfrm>
          <a:prstGeom prst="rect">
            <a:avLst/>
          </a:prstGeom>
        </p:spPr>
      </p:pic>
      <p:pic>
        <p:nvPicPr>
          <p:cNvPr id="15" name="3 Layout"/>
          <p:cNvPicPr>
            <a:picLocks noChangeAspect="1"/>
          </p:cNvPicPr>
          <p:nvPr userDrawn="1"/>
        </p:nvPicPr>
        <p:blipFill rotWithShape="1">
          <a:blip r:embed="rId2"/>
          <a:srcRect l="36944" r="2272" b="69429"/>
          <a:stretch/>
        </p:blipFill>
        <p:spPr>
          <a:xfrm>
            <a:off x="3309693" y="4232059"/>
            <a:ext cx="791157" cy="192211"/>
          </a:xfrm>
          <a:prstGeom prst="rect">
            <a:avLst/>
          </a:prstGeom>
        </p:spPr>
      </p:pic>
      <p:pic>
        <p:nvPicPr>
          <p:cNvPr id="17" name="4 Nulstil"/>
          <p:cNvPicPr>
            <a:picLocks noChangeAspect="1"/>
          </p:cNvPicPr>
          <p:nvPr userDrawn="1"/>
        </p:nvPicPr>
        <p:blipFill>
          <a:blip r:embed="rId3"/>
          <a:stretch>
            <a:fillRect/>
          </a:stretch>
        </p:blipFill>
        <p:spPr>
          <a:xfrm>
            <a:off x="3309696" y="5373003"/>
            <a:ext cx="729655" cy="197798"/>
          </a:xfrm>
          <a:prstGeom prst="rect">
            <a:avLst/>
          </a:prstGeom>
        </p:spPr>
      </p:pic>
      <p:pic>
        <p:nvPicPr>
          <p:cNvPr id="18" name="5 Indsæt billede"/>
          <p:cNvPicPr>
            <a:picLocks noChangeAspect="1"/>
          </p:cNvPicPr>
          <p:nvPr userDrawn="1"/>
        </p:nvPicPr>
        <p:blipFill>
          <a:blip r:embed="rId4"/>
          <a:stretch>
            <a:fillRect/>
          </a:stretch>
        </p:blipFill>
        <p:spPr>
          <a:xfrm>
            <a:off x="7485697" y="2075087"/>
            <a:ext cx="349535" cy="256054"/>
          </a:xfrm>
          <a:prstGeom prst="rect">
            <a:avLst/>
          </a:prstGeom>
        </p:spPr>
      </p:pic>
      <p:pic>
        <p:nvPicPr>
          <p:cNvPr id="19" name="6 Beskær"/>
          <p:cNvPicPr>
            <a:picLocks noChangeAspect="1"/>
          </p:cNvPicPr>
          <p:nvPr userDrawn="1"/>
        </p:nvPicPr>
        <p:blipFill>
          <a:blip r:embed="rId5"/>
          <a:stretch>
            <a:fillRect/>
          </a:stretch>
        </p:blipFill>
        <p:spPr>
          <a:xfrm>
            <a:off x="7459872" y="2748417"/>
            <a:ext cx="449867" cy="321707"/>
          </a:xfrm>
          <a:prstGeom prst="rect">
            <a:avLst/>
          </a:prstGeom>
        </p:spPr>
      </p:pic>
      <p:pic>
        <p:nvPicPr>
          <p:cNvPr id="22" name="7 Skalér billede"/>
          <p:cNvPicPr>
            <a:picLocks noChangeAspect="1"/>
          </p:cNvPicPr>
          <p:nvPr userDrawn="1"/>
        </p:nvPicPr>
        <p:blipFill>
          <a:blip r:embed="rId6"/>
          <a:stretch>
            <a:fillRect/>
          </a:stretch>
        </p:blipFill>
        <p:spPr>
          <a:xfrm>
            <a:off x="7430147" y="3226505"/>
            <a:ext cx="479593" cy="335309"/>
          </a:xfrm>
          <a:prstGeom prst="rect">
            <a:avLst/>
          </a:prstGeom>
        </p:spPr>
      </p:pic>
      <p:pic>
        <p:nvPicPr>
          <p:cNvPr id="30" name="1 Increase decrease"/>
          <p:cNvPicPr>
            <a:picLocks noChangeAspect="1"/>
          </p:cNvPicPr>
          <p:nvPr userDrawn="1"/>
        </p:nvPicPr>
        <p:blipFill>
          <a:blip r:embed="rId7"/>
          <a:stretch>
            <a:fillRect/>
          </a:stretch>
        </p:blipFill>
        <p:spPr>
          <a:xfrm>
            <a:off x="3309692" y="2877130"/>
            <a:ext cx="732438" cy="285228"/>
          </a:xfrm>
          <a:prstGeom prst="rect">
            <a:avLst/>
          </a:prstGeom>
        </p:spPr>
      </p:pic>
    </p:spTree>
    <p:extLst>
      <p:ext uri="{BB962C8B-B14F-4D97-AF65-F5344CB8AC3E}">
        <p14:creationId xmlns:p14="http://schemas.microsoft.com/office/powerpoint/2010/main" val="19660041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373265"/>
            <a:ext cx="9723966"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hasCustomPrompt="1"/>
          </p:nvPr>
        </p:nvSpPr>
        <p:spPr>
          <a:xfrm>
            <a:off x="527049" y="899315"/>
            <a:ext cx="9723968" cy="405464"/>
          </a:xfrm>
        </p:spPr>
        <p:txBody>
          <a:bodyPr/>
          <a:lstStyle>
            <a:lvl1pPr marL="0" indent="0">
              <a:lnSpc>
                <a:spcPct val="83000"/>
              </a:lnSpc>
              <a:buNone/>
              <a:defRPr sz="2200" b="1">
                <a:solidFill>
                  <a:schemeClr val="tx1"/>
                </a:solidFill>
              </a:defRPr>
            </a:lvl1pPr>
          </a:lstStyle>
          <a:p>
            <a:pPr lvl="0"/>
            <a:r>
              <a:rPr lang="en-GB"/>
              <a:t>Click to add sub header</a:t>
            </a:r>
            <a:endParaRPr lang="en-GB" dirty="0"/>
          </a:p>
        </p:txBody>
      </p:sp>
      <p:sp>
        <p:nvSpPr>
          <p:cNvPr id="3" name="Content Placeholder 3"/>
          <p:cNvSpPr>
            <a:spLocks noGrp="1"/>
          </p:cNvSpPr>
          <p:nvPr>
            <p:ph idx="1"/>
          </p:nvPr>
        </p:nvSpPr>
        <p:spPr>
          <a:xfrm>
            <a:off x="527052" y="1779592"/>
            <a:ext cx="11137902" cy="4319583"/>
          </a:xfrm>
          <a:prstGeom prst="bracketPair">
            <a:avLst>
              <a:gd name="adj" fmla="val 2849"/>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1" name="Text Box 28"/>
          <p:cNvSpPr txBox="1">
            <a:spLocks noChangeArrowheads="1"/>
          </p:cNvSpPr>
          <p:nvPr userDrawn="1"/>
        </p:nvSpPr>
        <p:spPr bwMode="auto">
          <a:xfrm>
            <a:off x="-2427817" y="1807299"/>
            <a:ext cx="230293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900" noProof="1">
                <a:solidFill>
                  <a:schemeClr val="tx1">
                    <a:lumMod val="65000"/>
                    <a:lumOff val="35000"/>
                  </a:schemeClr>
                </a:solidFill>
                <a:latin typeface="+mn-lt"/>
              </a:rPr>
              <a:t>To add pre-formatted </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bullet text please use the Increase/Decrease Indent </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buttons found in the</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 Top-PowerPoint menu </a:t>
            </a:r>
          </a:p>
        </p:txBody>
      </p:sp>
      <p:grpSp>
        <p:nvGrpSpPr>
          <p:cNvPr id="10" name="Group 9"/>
          <p:cNvGrpSpPr/>
          <p:nvPr userDrawn="1"/>
        </p:nvGrpSpPr>
        <p:grpSpPr>
          <a:xfrm>
            <a:off x="-1127528" y="2552606"/>
            <a:ext cx="977386" cy="224645"/>
            <a:chOff x="-1044146" y="2739466"/>
            <a:chExt cx="922906" cy="282831"/>
          </a:xfrm>
        </p:grpSpPr>
        <p:pic>
          <p:nvPicPr>
            <p:cNvPr id="16"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userDrawn="1"/>
          </p:nvGrpSpPr>
          <p:grpSpPr>
            <a:xfrm>
              <a:off x="-1044146" y="2742898"/>
              <a:ext cx="922906" cy="279399"/>
              <a:chOff x="-1055483" y="2739466"/>
              <a:chExt cx="934243" cy="282831"/>
            </a:xfrm>
          </p:grpSpPr>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userDrawn="1"/>
            </p:nvSpPr>
            <p:spPr>
              <a:xfrm>
                <a:off x="-826883" y="2742897"/>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sp>
            <p:nvSpPr>
              <p:cNvPr id="17" name="Rectangle 16"/>
              <p:cNvSpPr/>
              <p:nvPr userDrawn="1"/>
            </p:nvSpPr>
            <p:spPr>
              <a:xfrm>
                <a:off x="-340315" y="2739466"/>
                <a:ext cx="219075" cy="26822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sp>
            <p:nvSpPr>
              <p:cNvPr id="18" name="Rounded Rectangle 17"/>
              <p:cNvSpPr/>
              <p:nvPr userDrawn="1"/>
            </p:nvSpPr>
            <p:spPr>
              <a:xfrm>
                <a:off x="-554780" y="2742898"/>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grpSp>
      </p:grpSp>
      <p:sp>
        <p:nvSpPr>
          <p:cNvPr id="5" name="Date Placeholder 4"/>
          <p:cNvSpPr>
            <a:spLocks noGrp="1"/>
          </p:cNvSpPr>
          <p:nvPr>
            <p:ph type="dt" sz="half" idx="15"/>
          </p:nvPr>
        </p:nvSpPr>
        <p:spPr/>
        <p:txBody>
          <a:bodyPr/>
          <a:lstStyle/>
          <a:p>
            <a:fld id="{553F051C-F742-4420-A1C2-947D7FF3064C}" type="datetime3">
              <a:rPr lang="en-US" smtClean="0"/>
              <a:pPr/>
              <a:t>31 October 2020</a:t>
            </a:fld>
            <a:endParaRPr lang="en-GB" dirty="0"/>
          </a:p>
        </p:txBody>
      </p:sp>
      <p:sp>
        <p:nvSpPr>
          <p:cNvPr id="8" name="Footer Placeholder 7"/>
          <p:cNvSpPr>
            <a:spLocks noGrp="1"/>
          </p:cNvSpPr>
          <p:nvPr>
            <p:ph type="ftr" sz="quarter" idx="16"/>
          </p:nvPr>
        </p:nvSpPr>
        <p:spPr/>
        <p:txBody>
          <a:bodyPr/>
          <a:lstStyle/>
          <a:p>
            <a:endParaRPr lang="en-GB" dirty="0"/>
          </a:p>
        </p:txBody>
      </p:sp>
      <p:sp>
        <p:nvSpPr>
          <p:cNvPr id="12" name="Slide Number Placeholder 11"/>
          <p:cNvSpPr>
            <a:spLocks noGrp="1"/>
          </p:cNvSpPr>
          <p:nvPr>
            <p:ph type="sldNum" sz="quarter" idx="17"/>
          </p:nvPr>
        </p:nvSpPr>
        <p:spPr/>
        <p:txBody>
          <a:bodyPr/>
          <a:lstStyle/>
          <a:p>
            <a:r>
              <a:rPr lang="en-GB" dirty="0"/>
              <a:t>p. 0</a:t>
            </a:r>
            <a:fld id="{5E425EE3-649D-47AA-A51A-6C53D1975ED0}" type="slidenum">
              <a:rPr lang="en-GB" smtClean="0"/>
              <a:pPr/>
              <a:t>‹#›</a:t>
            </a:fld>
            <a:endParaRPr lang="en-GB" dirty="0"/>
          </a:p>
        </p:txBody>
      </p:sp>
    </p:spTree>
    <p:extLst>
      <p:ext uri="{BB962C8B-B14F-4D97-AF65-F5344CB8AC3E}">
        <p14:creationId xmlns:p14="http://schemas.microsoft.com/office/powerpoint/2010/main" val="3393716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0" name="Group 19"/>
          <p:cNvGrpSpPr>
            <a:grpSpLocks noChangeAspect="1"/>
          </p:cNvGrpSpPr>
          <p:nvPr userDrawn="1"/>
        </p:nvGrpSpPr>
        <p:grpSpPr>
          <a:xfrm>
            <a:off x="5412603" y="-221944"/>
            <a:ext cx="8609116" cy="6456847"/>
            <a:chOff x="2819400" y="1700213"/>
            <a:chExt cx="881062" cy="881063"/>
          </a:xfrm>
          <a:solidFill>
            <a:schemeClr val="accent3"/>
          </a:solidFill>
        </p:grpSpPr>
        <p:sp>
          <p:nvSpPr>
            <p:cNvPr id="21" name="Oval 162"/>
            <p:cNvSpPr>
              <a:spLocks noChangeArrowheads="1"/>
            </p:cNvSpPr>
            <p:nvPr/>
          </p:nvSpPr>
          <p:spPr bwMode="auto">
            <a:xfrm>
              <a:off x="2849563" y="1730376"/>
              <a:ext cx="820737" cy="820738"/>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sp>
          <p:nvSpPr>
            <p:cNvPr id="22" name="Freeform 163"/>
            <p:cNvSpPr>
              <a:spLocks noEditPoints="1"/>
            </p:cNvSpPr>
            <p:nvPr/>
          </p:nvSpPr>
          <p:spPr bwMode="auto">
            <a:xfrm>
              <a:off x="2819400" y="1700213"/>
              <a:ext cx="881062" cy="881063"/>
            </a:xfrm>
            <a:custGeom>
              <a:avLst/>
              <a:gdLst>
                <a:gd name="T0" fmla="*/ 146 w 292"/>
                <a:gd name="T1" fmla="*/ 292 h 292"/>
                <a:gd name="T2" fmla="*/ 0 w 292"/>
                <a:gd name="T3" fmla="*/ 146 h 292"/>
                <a:gd name="T4" fmla="*/ 146 w 292"/>
                <a:gd name="T5" fmla="*/ 0 h 292"/>
                <a:gd name="T6" fmla="*/ 292 w 292"/>
                <a:gd name="T7" fmla="*/ 146 h 292"/>
                <a:gd name="T8" fmla="*/ 146 w 292"/>
                <a:gd name="T9" fmla="*/ 292 h 292"/>
                <a:gd name="T10" fmla="*/ 146 w 292"/>
                <a:gd name="T11" fmla="*/ 20 h 292"/>
                <a:gd name="T12" fmla="*/ 20 w 292"/>
                <a:gd name="T13" fmla="*/ 146 h 292"/>
                <a:gd name="T14" fmla="*/ 146 w 292"/>
                <a:gd name="T15" fmla="*/ 272 h 292"/>
                <a:gd name="T16" fmla="*/ 272 w 292"/>
                <a:gd name="T17" fmla="*/ 146 h 292"/>
                <a:gd name="T18" fmla="*/ 146 w 292"/>
                <a:gd name="T19" fmla="*/ 2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 h="292">
                  <a:moveTo>
                    <a:pt x="146" y="292"/>
                  </a:moveTo>
                  <a:cubicBezTo>
                    <a:pt x="66" y="292"/>
                    <a:pt x="0" y="226"/>
                    <a:pt x="0" y="146"/>
                  </a:cubicBezTo>
                  <a:cubicBezTo>
                    <a:pt x="0" y="65"/>
                    <a:pt x="66" y="0"/>
                    <a:pt x="146" y="0"/>
                  </a:cubicBezTo>
                  <a:cubicBezTo>
                    <a:pt x="226" y="0"/>
                    <a:pt x="292" y="65"/>
                    <a:pt x="292" y="146"/>
                  </a:cubicBezTo>
                  <a:cubicBezTo>
                    <a:pt x="292" y="226"/>
                    <a:pt x="226" y="292"/>
                    <a:pt x="146" y="292"/>
                  </a:cubicBezTo>
                  <a:close/>
                  <a:moveTo>
                    <a:pt x="146" y="20"/>
                  </a:moveTo>
                  <a:cubicBezTo>
                    <a:pt x="77" y="20"/>
                    <a:pt x="20" y="77"/>
                    <a:pt x="20" y="146"/>
                  </a:cubicBezTo>
                  <a:cubicBezTo>
                    <a:pt x="20" y="215"/>
                    <a:pt x="77" y="272"/>
                    <a:pt x="146" y="272"/>
                  </a:cubicBezTo>
                  <a:cubicBezTo>
                    <a:pt x="215" y="272"/>
                    <a:pt x="272" y="215"/>
                    <a:pt x="272" y="146"/>
                  </a:cubicBezTo>
                  <a:cubicBezTo>
                    <a:pt x="272" y="77"/>
                    <a:pt x="215" y="20"/>
                    <a:pt x="146" y="20"/>
                  </a:cubicBezTo>
                  <a:close/>
                </a:path>
              </a:pathLst>
            </a:custGeom>
            <a:solidFill>
              <a:srgbClr val="CDE0E5">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sp>
          <p:nvSpPr>
            <p:cNvPr id="23" name="Freeform 164"/>
            <p:cNvSpPr>
              <a:spLocks/>
            </p:cNvSpPr>
            <p:nvPr/>
          </p:nvSpPr>
          <p:spPr bwMode="auto">
            <a:xfrm>
              <a:off x="2946400" y="2019301"/>
              <a:ext cx="138112" cy="320675"/>
            </a:xfrm>
            <a:custGeom>
              <a:avLst/>
              <a:gdLst>
                <a:gd name="T0" fmla="*/ 24 w 46"/>
                <a:gd name="T1" fmla="*/ 0 h 106"/>
                <a:gd name="T2" fmla="*/ 33 w 46"/>
                <a:gd name="T3" fmla="*/ 0 h 106"/>
                <a:gd name="T4" fmla="*/ 42 w 46"/>
                <a:gd name="T5" fmla="*/ 9 h 106"/>
                <a:gd name="T6" fmla="*/ 46 w 46"/>
                <a:gd name="T7" fmla="*/ 44 h 106"/>
                <a:gd name="T8" fmla="*/ 43 w 46"/>
                <a:gd name="T9" fmla="*/ 52 h 106"/>
                <a:gd name="T10" fmla="*/ 36 w 46"/>
                <a:gd name="T11" fmla="*/ 62 h 106"/>
                <a:gd name="T12" fmla="*/ 31 w 46"/>
                <a:gd name="T13" fmla="*/ 98 h 106"/>
                <a:gd name="T14" fmla="*/ 23 w 46"/>
                <a:gd name="T15" fmla="*/ 106 h 106"/>
                <a:gd name="T16" fmla="*/ 15 w 46"/>
                <a:gd name="T17" fmla="*/ 98 h 106"/>
                <a:gd name="T18" fmla="*/ 11 w 46"/>
                <a:gd name="T19" fmla="*/ 62 h 106"/>
                <a:gd name="T20" fmla="*/ 5 w 46"/>
                <a:gd name="T21" fmla="*/ 52 h 106"/>
                <a:gd name="T22" fmla="*/ 1 w 46"/>
                <a:gd name="T23" fmla="*/ 44 h 106"/>
                <a:gd name="T24" fmla="*/ 5 w 46"/>
                <a:gd name="T25" fmla="*/ 8 h 106"/>
                <a:gd name="T26" fmla="*/ 13 w 46"/>
                <a:gd name="T27" fmla="*/ 0 h 106"/>
                <a:gd name="T28" fmla="*/ 24 w 46"/>
                <a:gd name="T2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06">
                  <a:moveTo>
                    <a:pt x="24" y="0"/>
                  </a:moveTo>
                  <a:cubicBezTo>
                    <a:pt x="27" y="0"/>
                    <a:pt x="30" y="0"/>
                    <a:pt x="33" y="0"/>
                  </a:cubicBezTo>
                  <a:cubicBezTo>
                    <a:pt x="39" y="0"/>
                    <a:pt x="42" y="3"/>
                    <a:pt x="42" y="9"/>
                  </a:cubicBezTo>
                  <a:cubicBezTo>
                    <a:pt x="44" y="21"/>
                    <a:pt x="45" y="32"/>
                    <a:pt x="46" y="44"/>
                  </a:cubicBezTo>
                  <a:cubicBezTo>
                    <a:pt x="46" y="46"/>
                    <a:pt x="44" y="51"/>
                    <a:pt x="43" y="52"/>
                  </a:cubicBezTo>
                  <a:cubicBezTo>
                    <a:pt x="36" y="53"/>
                    <a:pt x="36" y="58"/>
                    <a:pt x="36" y="62"/>
                  </a:cubicBezTo>
                  <a:cubicBezTo>
                    <a:pt x="34" y="74"/>
                    <a:pt x="33" y="86"/>
                    <a:pt x="31" y="98"/>
                  </a:cubicBezTo>
                  <a:cubicBezTo>
                    <a:pt x="31" y="104"/>
                    <a:pt x="29" y="106"/>
                    <a:pt x="23" y="106"/>
                  </a:cubicBezTo>
                  <a:cubicBezTo>
                    <a:pt x="17" y="106"/>
                    <a:pt x="16" y="103"/>
                    <a:pt x="15" y="98"/>
                  </a:cubicBezTo>
                  <a:cubicBezTo>
                    <a:pt x="14" y="86"/>
                    <a:pt x="12" y="74"/>
                    <a:pt x="11" y="62"/>
                  </a:cubicBezTo>
                  <a:cubicBezTo>
                    <a:pt x="11" y="58"/>
                    <a:pt x="11" y="54"/>
                    <a:pt x="5" y="52"/>
                  </a:cubicBezTo>
                  <a:cubicBezTo>
                    <a:pt x="3" y="52"/>
                    <a:pt x="0" y="47"/>
                    <a:pt x="1" y="44"/>
                  </a:cubicBezTo>
                  <a:cubicBezTo>
                    <a:pt x="2" y="32"/>
                    <a:pt x="3" y="20"/>
                    <a:pt x="5" y="8"/>
                  </a:cubicBezTo>
                  <a:cubicBezTo>
                    <a:pt x="5" y="3"/>
                    <a:pt x="8" y="0"/>
                    <a:pt x="13" y="0"/>
                  </a:cubicBezTo>
                  <a:cubicBezTo>
                    <a:pt x="17" y="0"/>
                    <a:pt x="21" y="0"/>
                    <a:pt x="24" y="0"/>
                  </a:cubicBezTo>
                  <a:close/>
                </a:path>
              </a:pathLst>
            </a:custGeom>
            <a:solidFill>
              <a:srgbClr val="CDE0E5">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sp>
          <p:nvSpPr>
            <p:cNvPr id="24" name="Freeform 165"/>
            <p:cNvSpPr>
              <a:spLocks/>
            </p:cNvSpPr>
            <p:nvPr/>
          </p:nvSpPr>
          <p:spPr bwMode="auto">
            <a:xfrm>
              <a:off x="2979738" y="1922463"/>
              <a:ext cx="73025" cy="76200"/>
            </a:xfrm>
            <a:custGeom>
              <a:avLst/>
              <a:gdLst>
                <a:gd name="T0" fmla="*/ 13 w 24"/>
                <a:gd name="T1" fmla="*/ 25 h 25"/>
                <a:gd name="T2" fmla="*/ 0 w 24"/>
                <a:gd name="T3" fmla="*/ 13 h 25"/>
                <a:gd name="T4" fmla="*/ 12 w 24"/>
                <a:gd name="T5" fmla="*/ 0 h 25"/>
                <a:gd name="T6" fmla="*/ 24 w 24"/>
                <a:gd name="T7" fmla="*/ 12 h 25"/>
                <a:gd name="T8" fmla="*/ 13 w 24"/>
                <a:gd name="T9" fmla="*/ 25 h 25"/>
              </a:gdLst>
              <a:ahLst/>
              <a:cxnLst>
                <a:cxn ang="0">
                  <a:pos x="T0" y="T1"/>
                </a:cxn>
                <a:cxn ang="0">
                  <a:pos x="T2" y="T3"/>
                </a:cxn>
                <a:cxn ang="0">
                  <a:pos x="T4" y="T5"/>
                </a:cxn>
                <a:cxn ang="0">
                  <a:pos x="T6" y="T7"/>
                </a:cxn>
                <a:cxn ang="0">
                  <a:pos x="T8" y="T9"/>
                </a:cxn>
              </a:cxnLst>
              <a:rect l="0" t="0" r="r" b="b"/>
              <a:pathLst>
                <a:path w="24" h="25">
                  <a:moveTo>
                    <a:pt x="13" y="25"/>
                  </a:moveTo>
                  <a:cubicBezTo>
                    <a:pt x="6" y="25"/>
                    <a:pt x="0" y="20"/>
                    <a:pt x="0" y="13"/>
                  </a:cubicBezTo>
                  <a:cubicBezTo>
                    <a:pt x="0" y="6"/>
                    <a:pt x="5" y="0"/>
                    <a:pt x="12" y="0"/>
                  </a:cubicBezTo>
                  <a:cubicBezTo>
                    <a:pt x="19" y="0"/>
                    <a:pt x="24" y="6"/>
                    <a:pt x="24" y="12"/>
                  </a:cubicBezTo>
                  <a:cubicBezTo>
                    <a:pt x="24" y="19"/>
                    <a:pt x="19" y="24"/>
                    <a:pt x="13" y="25"/>
                  </a:cubicBezTo>
                  <a:close/>
                </a:path>
              </a:pathLst>
            </a:custGeom>
            <a:solidFill>
              <a:srgbClr val="CDE0E5">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sp>
          <p:nvSpPr>
            <p:cNvPr id="25" name="Freeform 166"/>
            <p:cNvSpPr>
              <a:spLocks/>
            </p:cNvSpPr>
            <p:nvPr/>
          </p:nvSpPr>
          <p:spPr bwMode="auto">
            <a:xfrm>
              <a:off x="3109913" y="2019301"/>
              <a:ext cx="138112" cy="320675"/>
            </a:xfrm>
            <a:custGeom>
              <a:avLst/>
              <a:gdLst>
                <a:gd name="T0" fmla="*/ 24 w 46"/>
                <a:gd name="T1" fmla="*/ 0 h 106"/>
                <a:gd name="T2" fmla="*/ 33 w 46"/>
                <a:gd name="T3" fmla="*/ 0 h 106"/>
                <a:gd name="T4" fmla="*/ 42 w 46"/>
                <a:gd name="T5" fmla="*/ 9 h 106"/>
                <a:gd name="T6" fmla="*/ 46 w 46"/>
                <a:gd name="T7" fmla="*/ 43 h 106"/>
                <a:gd name="T8" fmla="*/ 43 w 46"/>
                <a:gd name="T9" fmla="*/ 52 h 106"/>
                <a:gd name="T10" fmla="*/ 36 w 46"/>
                <a:gd name="T11" fmla="*/ 62 h 106"/>
                <a:gd name="T12" fmla="*/ 31 w 46"/>
                <a:gd name="T13" fmla="*/ 98 h 106"/>
                <a:gd name="T14" fmla="*/ 23 w 46"/>
                <a:gd name="T15" fmla="*/ 106 h 106"/>
                <a:gd name="T16" fmla="*/ 15 w 46"/>
                <a:gd name="T17" fmla="*/ 98 h 106"/>
                <a:gd name="T18" fmla="*/ 11 w 46"/>
                <a:gd name="T19" fmla="*/ 62 h 106"/>
                <a:gd name="T20" fmla="*/ 5 w 46"/>
                <a:gd name="T21" fmla="*/ 52 h 106"/>
                <a:gd name="T22" fmla="*/ 1 w 46"/>
                <a:gd name="T23" fmla="*/ 44 h 106"/>
                <a:gd name="T24" fmla="*/ 5 w 46"/>
                <a:gd name="T25" fmla="*/ 8 h 106"/>
                <a:gd name="T26" fmla="*/ 13 w 46"/>
                <a:gd name="T27" fmla="*/ 0 h 106"/>
                <a:gd name="T28" fmla="*/ 24 w 46"/>
                <a:gd name="T2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06">
                  <a:moveTo>
                    <a:pt x="24" y="0"/>
                  </a:moveTo>
                  <a:cubicBezTo>
                    <a:pt x="27" y="0"/>
                    <a:pt x="30" y="0"/>
                    <a:pt x="33" y="0"/>
                  </a:cubicBezTo>
                  <a:cubicBezTo>
                    <a:pt x="39" y="0"/>
                    <a:pt x="42" y="3"/>
                    <a:pt x="42" y="9"/>
                  </a:cubicBezTo>
                  <a:cubicBezTo>
                    <a:pt x="44" y="20"/>
                    <a:pt x="45" y="32"/>
                    <a:pt x="46" y="43"/>
                  </a:cubicBezTo>
                  <a:cubicBezTo>
                    <a:pt x="46" y="46"/>
                    <a:pt x="44" y="51"/>
                    <a:pt x="43" y="52"/>
                  </a:cubicBezTo>
                  <a:cubicBezTo>
                    <a:pt x="36" y="53"/>
                    <a:pt x="36" y="57"/>
                    <a:pt x="36" y="62"/>
                  </a:cubicBezTo>
                  <a:cubicBezTo>
                    <a:pt x="34" y="74"/>
                    <a:pt x="33" y="86"/>
                    <a:pt x="31" y="98"/>
                  </a:cubicBezTo>
                  <a:cubicBezTo>
                    <a:pt x="31" y="104"/>
                    <a:pt x="29" y="106"/>
                    <a:pt x="23" y="106"/>
                  </a:cubicBezTo>
                  <a:cubicBezTo>
                    <a:pt x="17" y="106"/>
                    <a:pt x="16" y="103"/>
                    <a:pt x="15" y="98"/>
                  </a:cubicBezTo>
                  <a:cubicBezTo>
                    <a:pt x="14" y="86"/>
                    <a:pt x="12" y="74"/>
                    <a:pt x="11" y="62"/>
                  </a:cubicBezTo>
                  <a:cubicBezTo>
                    <a:pt x="11" y="58"/>
                    <a:pt x="11" y="53"/>
                    <a:pt x="5" y="52"/>
                  </a:cubicBezTo>
                  <a:cubicBezTo>
                    <a:pt x="3" y="51"/>
                    <a:pt x="0" y="47"/>
                    <a:pt x="1" y="44"/>
                  </a:cubicBezTo>
                  <a:cubicBezTo>
                    <a:pt x="2" y="32"/>
                    <a:pt x="3" y="20"/>
                    <a:pt x="5" y="8"/>
                  </a:cubicBezTo>
                  <a:cubicBezTo>
                    <a:pt x="5" y="2"/>
                    <a:pt x="8" y="0"/>
                    <a:pt x="13" y="0"/>
                  </a:cubicBezTo>
                  <a:cubicBezTo>
                    <a:pt x="17" y="0"/>
                    <a:pt x="21" y="0"/>
                    <a:pt x="24" y="0"/>
                  </a:cubicBezTo>
                  <a:close/>
                </a:path>
              </a:pathLst>
            </a:custGeom>
            <a:solidFill>
              <a:srgbClr val="CDE0E5">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sp>
          <p:nvSpPr>
            <p:cNvPr id="26" name="Freeform 167"/>
            <p:cNvSpPr>
              <a:spLocks/>
            </p:cNvSpPr>
            <p:nvPr/>
          </p:nvSpPr>
          <p:spPr bwMode="auto">
            <a:xfrm>
              <a:off x="3141663" y="1922463"/>
              <a:ext cx="73025" cy="73025"/>
            </a:xfrm>
            <a:custGeom>
              <a:avLst/>
              <a:gdLst>
                <a:gd name="T0" fmla="*/ 13 w 24"/>
                <a:gd name="T1" fmla="*/ 24 h 24"/>
                <a:gd name="T2" fmla="*/ 0 w 24"/>
                <a:gd name="T3" fmla="*/ 13 h 24"/>
                <a:gd name="T4" fmla="*/ 12 w 24"/>
                <a:gd name="T5" fmla="*/ 0 h 24"/>
                <a:gd name="T6" fmla="*/ 24 w 24"/>
                <a:gd name="T7" fmla="*/ 12 h 24"/>
                <a:gd name="T8" fmla="*/ 13 w 24"/>
                <a:gd name="T9" fmla="*/ 24 h 24"/>
              </a:gdLst>
              <a:ahLst/>
              <a:cxnLst>
                <a:cxn ang="0">
                  <a:pos x="T0" y="T1"/>
                </a:cxn>
                <a:cxn ang="0">
                  <a:pos x="T2" y="T3"/>
                </a:cxn>
                <a:cxn ang="0">
                  <a:pos x="T4" y="T5"/>
                </a:cxn>
                <a:cxn ang="0">
                  <a:pos x="T6" y="T7"/>
                </a:cxn>
                <a:cxn ang="0">
                  <a:pos x="T8" y="T9"/>
                </a:cxn>
              </a:cxnLst>
              <a:rect l="0" t="0" r="r" b="b"/>
              <a:pathLst>
                <a:path w="24" h="24">
                  <a:moveTo>
                    <a:pt x="13" y="24"/>
                  </a:moveTo>
                  <a:cubicBezTo>
                    <a:pt x="6" y="24"/>
                    <a:pt x="0" y="19"/>
                    <a:pt x="0" y="13"/>
                  </a:cubicBezTo>
                  <a:cubicBezTo>
                    <a:pt x="0" y="6"/>
                    <a:pt x="5" y="0"/>
                    <a:pt x="12" y="0"/>
                  </a:cubicBezTo>
                  <a:cubicBezTo>
                    <a:pt x="19" y="0"/>
                    <a:pt x="24" y="6"/>
                    <a:pt x="24" y="12"/>
                  </a:cubicBezTo>
                  <a:cubicBezTo>
                    <a:pt x="24" y="19"/>
                    <a:pt x="19" y="24"/>
                    <a:pt x="13" y="24"/>
                  </a:cubicBezTo>
                  <a:close/>
                </a:path>
              </a:pathLst>
            </a:custGeom>
            <a:solidFill>
              <a:srgbClr val="CDE0E5">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sp>
          <p:nvSpPr>
            <p:cNvPr id="27" name="Freeform 168"/>
            <p:cNvSpPr>
              <a:spLocks/>
            </p:cNvSpPr>
            <p:nvPr/>
          </p:nvSpPr>
          <p:spPr bwMode="auto">
            <a:xfrm>
              <a:off x="3265488" y="2019301"/>
              <a:ext cx="136525" cy="320675"/>
            </a:xfrm>
            <a:custGeom>
              <a:avLst/>
              <a:gdLst>
                <a:gd name="T0" fmla="*/ 24 w 45"/>
                <a:gd name="T1" fmla="*/ 0 h 106"/>
                <a:gd name="T2" fmla="*/ 32 w 45"/>
                <a:gd name="T3" fmla="*/ 0 h 106"/>
                <a:gd name="T4" fmla="*/ 42 w 45"/>
                <a:gd name="T5" fmla="*/ 9 h 106"/>
                <a:gd name="T6" fmla="*/ 45 w 45"/>
                <a:gd name="T7" fmla="*/ 43 h 106"/>
                <a:gd name="T8" fmla="*/ 42 w 45"/>
                <a:gd name="T9" fmla="*/ 52 h 106"/>
                <a:gd name="T10" fmla="*/ 35 w 45"/>
                <a:gd name="T11" fmla="*/ 62 h 106"/>
                <a:gd name="T12" fmla="*/ 31 w 45"/>
                <a:gd name="T13" fmla="*/ 98 h 106"/>
                <a:gd name="T14" fmla="*/ 23 w 45"/>
                <a:gd name="T15" fmla="*/ 106 h 106"/>
                <a:gd name="T16" fmla="*/ 14 w 45"/>
                <a:gd name="T17" fmla="*/ 98 h 106"/>
                <a:gd name="T18" fmla="*/ 10 w 45"/>
                <a:gd name="T19" fmla="*/ 62 h 106"/>
                <a:gd name="T20" fmla="*/ 4 w 45"/>
                <a:gd name="T21" fmla="*/ 52 h 106"/>
                <a:gd name="T22" fmla="*/ 0 w 45"/>
                <a:gd name="T23" fmla="*/ 44 h 106"/>
                <a:gd name="T24" fmla="*/ 4 w 45"/>
                <a:gd name="T25" fmla="*/ 8 h 106"/>
                <a:gd name="T26" fmla="*/ 13 w 45"/>
                <a:gd name="T27" fmla="*/ 0 h 106"/>
                <a:gd name="T28" fmla="*/ 24 w 45"/>
                <a:gd name="T2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106">
                  <a:moveTo>
                    <a:pt x="24" y="0"/>
                  </a:moveTo>
                  <a:cubicBezTo>
                    <a:pt x="26" y="0"/>
                    <a:pt x="29" y="0"/>
                    <a:pt x="32" y="0"/>
                  </a:cubicBezTo>
                  <a:cubicBezTo>
                    <a:pt x="38" y="0"/>
                    <a:pt x="41" y="3"/>
                    <a:pt x="42" y="9"/>
                  </a:cubicBezTo>
                  <a:cubicBezTo>
                    <a:pt x="43" y="20"/>
                    <a:pt x="45" y="32"/>
                    <a:pt x="45" y="43"/>
                  </a:cubicBezTo>
                  <a:cubicBezTo>
                    <a:pt x="45" y="46"/>
                    <a:pt x="44" y="51"/>
                    <a:pt x="42" y="52"/>
                  </a:cubicBezTo>
                  <a:cubicBezTo>
                    <a:pt x="36" y="53"/>
                    <a:pt x="36" y="57"/>
                    <a:pt x="35" y="62"/>
                  </a:cubicBezTo>
                  <a:cubicBezTo>
                    <a:pt x="34" y="74"/>
                    <a:pt x="32" y="86"/>
                    <a:pt x="31" y="98"/>
                  </a:cubicBezTo>
                  <a:cubicBezTo>
                    <a:pt x="30" y="104"/>
                    <a:pt x="28" y="106"/>
                    <a:pt x="23" y="106"/>
                  </a:cubicBezTo>
                  <a:cubicBezTo>
                    <a:pt x="17" y="106"/>
                    <a:pt x="15" y="103"/>
                    <a:pt x="14" y="98"/>
                  </a:cubicBezTo>
                  <a:cubicBezTo>
                    <a:pt x="13" y="86"/>
                    <a:pt x="12" y="74"/>
                    <a:pt x="10" y="62"/>
                  </a:cubicBezTo>
                  <a:cubicBezTo>
                    <a:pt x="10" y="58"/>
                    <a:pt x="10" y="53"/>
                    <a:pt x="4" y="52"/>
                  </a:cubicBezTo>
                  <a:cubicBezTo>
                    <a:pt x="2" y="51"/>
                    <a:pt x="0" y="47"/>
                    <a:pt x="0" y="44"/>
                  </a:cubicBezTo>
                  <a:cubicBezTo>
                    <a:pt x="1" y="32"/>
                    <a:pt x="3" y="20"/>
                    <a:pt x="4" y="8"/>
                  </a:cubicBezTo>
                  <a:cubicBezTo>
                    <a:pt x="5" y="2"/>
                    <a:pt x="8" y="0"/>
                    <a:pt x="13" y="0"/>
                  </a:cubicBezTo>
                  <a:cubicBezTo>
                    <a:pt x="16" y="0"/>
                    <a:pt x="20" y="0"/>
                    <a:pt x="24" y="0"/>
                  </a:cubicBezTo>
                  <a:close/>
                </a:path>
              </a:pathLst>
            </a:custGeom>
            <a:solidFill>
              <a:srgbClr val="CDE0E5">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sp>
          <p:nvSpPr>
            <p:cNvPr id="28" name="Freeform 169"/>
            <p:cNvSpPr>
              <a:spLocks/>
            </p:cNvSpPr>
            <p:nvPr/>
          </p:nvSpPr>
          <p:spPr bwMode="auto">
            <a:xfrm>
              <a:off x="3295650" y="1922463"/>
              <a:ext cx="76200" cy="73025"/>
            </a:xfrm>
            <a:custGeom>
              <a:avLst/>
              <a:gdLst>
                <a:gd name="T0" fmla="*/ 13 w 25"/>
                <a:gd name="T1" fmla="*/ 24 h 24"/>
                <a:gd name="T2" fmla="*/ 1 w 25"/>
                <a:gd name="T3" fmla="*/ 13 h 24"/>
                <a:gd name="T4" fmla="*/ 13 w 25"/>
                <a:gd name="T5" fmla="*/ 0 h 24"/>
                <a:gd name="T6" fmla="*/ 25 w 25"/>
                <a:gd name="T7" fmla="*/ 12 h 24"/>
                <a:gd name="T8" fmla="*/ 13 w 25"/>
                <a:gd name="T9" fmla="*/ 24 h 24"/>
              </a:gdLst>
              <a:ahLst/>
              <a:cxnLst>
                <a:cxn ang="0">
                  <a:pos x="T0" y="T1"/>
                </a:cxn>
                <a:cxn ang="0">
                  <a:pos x="T2" y="T3"/>
                </a:cxn>
                <a:cxn ang="0">
                  <a:pos x="T4" y="T5"/>
                </a:cxn>
                <a:cxn ang="0">
                  <a:pos x="T6" y="T7"/>
                </a:cxn>
                <a:cxn ang="0">
                  <a:pos x="T8" y="T9"/>
                </a:cxn>
              </a:cxnLst>
              <a:rect l="0" t="0" r="r" b="b"/>
              <a:pathLst>
                <a:path w="25" h="24">
                  <a:moveTo>
                    <a:pt x="13" y="24"/>
                  </a:moveTo>
                  <a:cubicBezTo>
                    <a:pt x="6" y="24"/>
                    <a:pt x="1" y="19"/>
                    <a:pt x="1" y="13"/>
                  </a:cubicBezTo>
                  <a:cubicBezTo>
                    <a:pt x="0" y="6"/>
                    <a:pt x="6" y="0"/>
                    <a:pt x="13" y="0"/>
                  </a:cubicBezTo>
                  <a:cubicBezTo>
                    <a:pt x="19" y="0"/>
                    <a:pt x="25" y="6"/>
                    <a:pt x="25" y="12"/>
                  </a:cubicBezTo>
                  <a:cubicBezTo>
                    <a:pt x="25" y="19"/>
                    <a:pt x="20" y="24"/>
                    <a:pt x="13" y="24"/>
                  </a:cubicBezTo>
                  <a:close/>
                </a:path>
              </a:pathLst>
            </a:custGeom>
            <a:solidFill>
              <a:srgbClr val="CDE0E5">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sp>
          <p:nvSpPr>
            <p:cNvPr id="29" name="Freeform 207"/>
            <p:cNvSpPr>
              <a:spLocks/>
            </p:cNvSpPr>
            <p:nvPr/>
          </p:nvSpPr>
          <p:spPr bwMode="auto">
            <a:xfrm>
              <a:off x="3435350" y="2019301"/>
              <a:ext cx="134937" cy="320675"/>
            </a:xfrm>
            <a:custGeom>
              <a:avLst/>
              <a:gdLst>
                <a:gd name="T0" fmla="*/ 24 w 45"/>
                <a:gd name="T1" fmla="*/ 0 h 106"/>
                <a:gd name="T2" fmla="*/ 32 w 45"/>
                <a:gd name="T3" fmla="*/ 0 h 106"/>
                <a:gd name="T4" fmla="*/ 42 w 45"/>
                <a:gd name="T5" fmla="*/ 9 h 106"/>
                <a:gd name="T6" fmla="*/ 45 w 45"/>
                <a:gd name="T7" fmla="*/ 43 h 106"/>
                <a:gd name="T8" fmla="*/ 42 w 45"/>
                <a:gd name="T9" fmla="*/ 52 h 106"/>
                <a:gd name="T10" fmla="*/ 35 w 45"/>
                <a:gd name="T11" fmla="*/ 62 h 106"/>
                <a:gd name="T12" fmla="*/ 31 w 45"/>
                <a:gd name="T13" fmla="*/ 98 h 106"/>
                <a:gd name="T14" fmla="*/ 23 w 45"/>
                <a:gd name="T15" fmla="*/ 106 h 106"/>
                <a:gd name="T16" fmla="*/ 14 w 45"/>
                <a:gd name="T17" fmla="*/ 98 h 106"/>
                <a:gd name="T18" fmla="*/ 10 w 45"/>
                <a:gd name="T19" fmla="*/ 62 h 106"/>
                <a:gd name="T20" fmla="*/ 4 w 45"/>
                <a:gd name="T21" fmla="*/ 52 h 106"/>
                <a:gd name="T22" fmla="*/ 0 w 45"/>
                <a:gd name="T23" fmla="*/ 44 h 106"/>
                <a:gd name="T24" fmla="*/ 4 w 45"/>
                <a:gd name="T25" fmla="*/ 8 h 106"/>
                <a:gd name="T26" fmla="*/ 13 w 45"/>
                <a:gd name="T27" fmla="*/ 0 h 106"/>
                <a:gd name="T28" fmla="*/ 24 w 45"/>
                <a:gd name="T2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106">
                  <a:moveTo>
                    <a:pt x="24" y="0"/>
                  </a:moveTo>
                  <a:cubicBezTo>
                    <a:pt x="26" y="0"/>
                    <a:pt x="29" y="0"/>
                    <a:pt x="32" y="0"/>
                  </a:cubicBezTo>
                  <a:cubicBezTo>
                    <a:pt x="38" y="0"/>
                    <a:pt x="41" y="3"/>
                    <a:pt x="42" y="9"/>
                  </a:cubicBezTo>
                  <a:cubicBezTo>
                    <a:pt x="43" y="20"/>
                    <a:pt x="45" y="32"/>
                    <a:pt x="45" y="43"/>
                  </a:cubicBezTo>
                  <a:cubicBezTo>
                    <a:pt x="45" y="46"/>
                    <a:pt x="44" y="51"/>
                    <a:pt x="42" y="52"/>
                  </a:cubicBezTo>
                  <a:cubicBezTo>
                    <a:pt x="36" y="53"/>
                    <a:pt x="36" y="57"/>
                    <a:pt x="35" y="62"/>
                  </a:cubicBezTo>
                  <a:cubicBezTo>
                    <a:pt x="34" y="74"/>
                    <a:pt x="32" y="86"/>
                    <a:pt x="31" y="98"/>
                  </a:cubicBezTo>
                  <a:cubicBezTo>
                    <a:pt x="30" y="104"/>
                    <a:pt x="28" y="106"/>
                    <a:pt x="23" y="106"/>
                  </a:cubicBezTo>
                  <a:cubicBezTo>
                    <a:pt x="17" y="106"/>
                    <a:pt x="15" y="103"/>
                    <a:pt x="14" y="98"/>
                  </a:cubicBezTo>
                  <a:cubicBezTo>
                    <a:pt x="13" y="86"/>
                    <a:pt x="12" y="74"/>
                    <a:pt x="10" y="62"/>
                  </a:cubicBezTo>
                  <a:cubicBezTo>
                    <a:pt x="10" y="58"/>
                    <a:pt x="10" y="53"/>
                    <a:pt x="4" y="52"/>
                  </a:cubicBezTo>
                  <a:cubicBezTo>
                    <a:pt x="2" y="51"/>
                    <a:pt x="0" y="47"/>
                    <a:pt x="0" y="44"/>
                  </a:cubicBezTo>
                  <a:cubicBezTo>
                    <a:pt x="1" y="32"/>
                    <a:pt x="3" y="20"/>
                    <a:pt x="4" y="8"/>
                  </a:cubicBezTo>
                  <a:cubicBezTo>
                    <a:pt x="5" y="2"/>
                    <a:pt x="8" y="0"/>
                    <a:pt x="13" y="0"/>
                  </a:cubicBezTo>
                  <a:cubicBezTo>
                    <a:pt x="16" y="0"/>
                    <a:pt x="20" y="0"/>
                    <a:pt x="24" y="0"/>
                  </a:cubicBezTo>
                  <a:close/>
                </a:path>
              </a:pathLst>
            </a:custGeom>
            <a:solidFill>
              <a:srgbClr val="CDE0E5">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sp>
          <p:nvSpPr>
            <p:cNvPr id="31" name="Freeform 208"/>
            <p:cNvSpPr>
              <a:spLocks/>
            </p:cNvSpPr>
            <p:nvPr/>
          </p:nvSpPr>
          <p:spPr bwMode="auto">
            <a:xfrm>
              <a:off x="3465513" y="1922463"/>
              <a:ext cx="74612" cy="73025"/>
            </a:xfrm>
            <a:custGeom>
              <a:avLst/>
              <a:gdLst>
                <a:gd name="T0" fmla="*/ 13 w 25"/>
                <a:gd name="T1" fmla="*/ 24 h 24"/>
                <a:gd name="T2" fmla="*/ 1 w 25"/>
                <a:gd name="T3" fmla="*/ 13 h 24"/>
                <a:gd name="T4" fmla="*/ 13 w 25"/>
                <a:gd name="T5" fmla="*/ 0 h 24"/>
                <a:gd name="T6" fmla="*/ 25 w 25"/>
                <a:gd name="T7" fmla="*/ 12 h 24"/>
                <a:gd name="T8" fmla="*/ 13 w 25"/>
                <a:gd name="T9" fmla="*/ 24 h 24"/>
              </a:gdLst>
              <a:ahLst/>
              <a:cxnLst>
                <a:cxn ang="0">
                  <a:pos x="T0" y="T1"/>
                </a:cxn>
                <a:cxn ang="0">
                  <a:pos x="T2" y="T3"/>
                </a:cxn>
                <a:cxn ang="0">
                  <a:pos x="T4" y="T5"/>
                </a:cxn>
                <a:cxn ang="0">
                  <a:pos x="T6" y="T7"/>
                </a:cxn>
                <a:cxn ang="0">
                  <a:pos x="T8" y="T9"/>
                </a:cxn>
              </a:cxnLst>
              <a:rect l="0" t="0" r="r" b="b"/>
              <a:pathLst>
                <a:path w="25" h="24">
                  <a:moveTo>
                    <a:pt x="13" y="24"/>
                  </a:moveTo>
                  <a:cubicBezTo>
                    <a:pt x="6" y="24"/>
                    <a:pt x="1" y="19"/>
                    <a:pt x="1" y="13"/>
                  </a:cubicBezTo>
                  <a:cubicBezTo>
                    <a:pt x="0" y="6"/>
                    <a:pt x="6" y="0"/>
                    <a:pt x="13" y="0"/>
                  </a:cubicBezTo>
                  <a:cubicBezTo>
                    <a:pt x="19" y="0"/>
                    <a:pt x="25" y="6"/>
                    <a:pt x="25" y="12"/>
                  </a:cubicBezTo>
                  <a:cubicBezTo>
                    <a:pt x="25" y="19"/>
                    <a:pt x="20" y="24"/>
                    <a:pt x="13" y="24"/>
                  </a:cubicBezTo>
                  <a:close/>
                </a:path>
              </a:pathLst>
            </a:custGeom>
            <a:solidFill>
              <a:srgbClr val="CDE0E5">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2400" kern="0" dirty="0">
                <a:solidFill>
                  <a:srgbClr val="626250"/>
                </a:solidFill>
              </a:endParaRPr>
            </a:p>
          </p:txBody>
        </p:sp>
      </p:grpSp>
      <p:sp>
        <p:nvSpPr>
          <p:cNvPr id="2" name="Title 1"/>
          <p:cNvSpPr>
            <a:spLocks noGrp="1"/>
          </p:cNvSpPr>
          <p:nvPr>
            <p:ph type="title"/>
          </p:nvPr>
        </p:nvSpPr>
        <p:spPr>
          <a:xfrm>
            <a:off x="527051" y="373265"/>
            <a:ext cx="9723966"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hasCustomPrompt="1"/>
          </p:nvPr>
        </p:nvSpPr>
        <p:spPr>
          <a:xfrm>
            <a:off x="527049" y="899315"/>
            <a:ext cx="9723968" cy="405464"/>
          </a:xfrm>
        </p:spPr>
        <p:txBody>
          <a:bodyPr/>
          <a:lstStyle>
            <a:lvl1pPr marL="0" indent="0">
              <a:lnSpc>
                <a:spcPct val="83000"/>
              </a:lnSpc>
              <a:buNone/>
              <a:defRPr sz="2200" b="1">
                <a:solidFill>
                  <a:schemeClr val="tx1"/>
                </a:solidFill>
              </a:defRPr>
            </a:lvl1pPr>
          </a:lstStyle>
          <a:p>
            <a:pPr lvl="0"/>
            <a:r>
              <a:rPr lang="en-GB"/>
              <a:t>Click to add sub header</a:t>
            </a:r>
            <a:endParaRPr lang="en-GB" dirty="0"/>
          </a:p>
        </p:txBody>
      </p:sp>
      <p:sp>
        <p:nvSpPr>
          <p:cNvPr id="3" name="Content Placeholder 3"/>
          <p:cNvSpPr>
            <a:spLocks noGrp="1"/>
          </p:cNvSpPr>
          <p:nvPr>
            <p:ph idx="1"/>
          </p:nvPr>
        </p:nvSpPr>
        <p:spPr>
          <a:xfrm>
            <a:off x="527052" y="1779592"/>
            <a:ext cx="11137902" cy="4319583"/>
          </a:xfrm>
          <a:prstGeom prst="bracketPair">
            <a:avLst>
              <a:gd name="adj" fmla="val 2849"/>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1" name="Text Box 28"/>
          <p:cNvSpPr txBox="1">
            <a:spLocks noChangeArrowheads="1"/>
          </p:cNvSpPr>
          <p:nvPr userDrawn="1"/>
        </p:nvSpPr>
        <p:spPr bwMode="auto">
          <a:xfrm>
            <a:off x="-2427817" y="1807299"/>
            <a:ext cx="230293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900" noProof="1">
                <a:solidFill>
                  <a:schemeClr val="tx1">
                    <a:lumMod val="65000"/>
                    <a:lumOff val="35000"/>
                  </a:schemeClr>
                </a:solidFill>
                <a:latin typeface="+mn-lt"/>
              </a:rPr>
              <a:t>To add pre-formatted </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bullet text please use the Increase/Decrease Indent </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buttons found in the</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 Top-PowerPoint menu </a:t>
            </a:r>
          </a:p>
        </p:txBody>
      </p:sp>
      <p:grpSp>
        <p:nvGrpSpPr>
          <p:cNvPr id="10" name="Group 9"/>
          <p:cNvGrpSpPr/>
          <p:nvPr userDrawn="1"/>
        </p:nvGrpSpPr>
        <p:grpSpPr>
          <a:xfrm>
            <a:off x="-1127528" y="2552606"/>
            <a:ext cx="977386" cy="224645"/>
            <a:chOff x="-1044146" y="2739466"/>
            <a:chExt cx="922906" cy="282831"/>
          </a:xfrm>
        </p:grpSpPr>
        <p:pic>
          <p:nvPicPr>
            <p:cNvPr id="16"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userDrawn="1"/>
          </p:nvGrpSpPr>
          <p:grpSpPr>
            <a:xfrm>
              <a:off x="-1044146" y="2742898"/>
              <a:ext cx="922906" cy="279399"/>
              <a:chOff x="-1055483" y="2739466"/>
              <a:chExt cx="934243" cy="282831"/>
            </a:xfrm>
          </p:grpSpPr>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userDrawn="1"/>
            </p:nvSpPr>
            <p:spPr>
              <a:xfrm>
                <a:off x="-826883" y="2742897"/>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sp>
            <p:nvSpPr>
              <p:cNvPr id="17" name="Rectangle 16"/>
              <p:cNvSpPr/>
              <p:nvPr userDrawn="1"/>
            </p:nvSpPr>
            <p:spPr>
              <a:xfrm>
                <a:off x="-340315" y="2739466"/>
                <a:ext cx="219075" cy="26822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sp>
            <p:nvSpPr>
              <p:cNvPr id="18" name="Rounded Rectangle 17"/>
              <p:cNvSpPr/>
              <p:nvPr userDrawn="1"/>
            </p:nvSpPr>
            <p:spPr>
              <a:xfrm>
                <a:off x="-554780" y="2742898"/>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grpSp>
      </p:grpSp>
      <p:sp>
        <p:nvSpPr>
          <p:cNvPr id="5" name="Date Placeholder 4"/>
          <p:cNvSpPr>
            <a:spLocks noGrp="1"/>
          </p:cNvSpPr>
          <p:nvPr>
            <p:ph type="dt" sz="half" idx="15"/>
          </p:nvPr>
        </p:nvSpPr>
        <p:spPr/>
        <p:txBody>
          <a:bodyPr/>
          <a:lstStyle/>
          <a:p>
            <a:fld id="{553F051C-F742-4420-A1C2-947D7FF3064C}" type="datetime3">
              <a:rPr lang="en-US" smtClean="0"/>
              <a:pPr/>
              <a:t>31 October 2020</a:t>
            </a:fld>
            <a:endParaRPr lang="en-GB" dirty="0"/>
          </a:p>
        </p:txBody>
      </p:sp>
      <p:sp>
        <p:nvSpPr>
          <p:cNvPr id="8" name="Footer Placeholder 7"/>
          <p:cNvSpPr>
            <a:spLocks noGrp="1"/>
          </p:cNvSpPr>
          <p:nvPr>
            <p:ph type="ftr" sz="quarter" idx="16"/>
          </p:nvPr>
        </p:nvSpPr>
        <p:spPr/>
        <p:txBody>
          <a:bodyPr/>
          <a:lstStyle/>
          <a:p>
            <a:endParaRPr lang="en-GB" dirty="0"/>
          </a:p>
        </p:txBody>
      </p:sp>
      <p:sp>
        <p:nvSpPr>
          <p:cNvPr id="12" name="Slide Number Placeholder 11"/>
          <p:cNvSpPr>
            <a:spLocks noGrp="1"/>
          </p:cNvSpPr>
          <p:nvPr>
            <p:ph type="sldNum" sz="quarter" idx="17"/>
          </p:nvPr>
        </p:nvSpPr>
        <p:spPr/>
        <p:txBody>
          <a:bodyPr/>
          <a:lstStyle/>
          <a:p>
            <a:r>
              <a:rPr lang="en-GB" dirty="0"/>
              <a:t>p. 0</a:t>
            </a:r>
            <a:fld id="{5E425EE3-649D-47AA-A51A-6C53D1975ED0}" type="slidenum">
              <a:rPr lang="en-GB" smtClean="0"/>
              <a:pPr/>
              <a:t>‹#›</a:t>
            </a:fld>
            <a:endParaRPr lang="en-GB" dirty="0"/>
          </a:p>
        </p:txBody>
      </p:sp>
    </p:spTree>
    <p:extLst>
      <p:ext uri="{BB962C8B-B14F-4D97-AF65-F5344CB8AC3E}">
        <p14:creationId xmlns:p14="http://schemas.microsoft.com/office/powerpoint/2010/main" val="4547041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endParaRPr lang="da-DK"/>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4" name="Date Placeholder 3"/>
          <p:cNvSpPr>
            <a:spLocks noGrp="1"/>
          </p:cNvSpPr>
          <p:nvPr>
            <p:ph type="dt" sz="half" idx="10"/>
          </p:nvPr>
        </p:nvSpPr>
        <p:spPr/>
        <p:txBody>
          <a:bodyPr/>
          <a:lstStyle/>
          <a:p>
            <a:fld id="{47BAC4B1-65A4-4B8F-B666-6BF9B9B92261}" type="datetimeFigureOut">
              <a:rPr lang="da-DK" smtClean="0"/>
              <a:pPr/>
              <a:t>31-10-2020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A824C1D-93EC-4FEC-946A-E88690A58602}" type="slidenum">
              <a:rPr lang="da-DK" smtClean="0"/>
              <a:pPr/>
              <a:t>‹#›</a:t>
            </a:fld>
            <a:endParaRPr lang="da-DK"/>
          </a:p>
        </p:txBody>
      </p:sp>
    </p:spTree>
    <p:extLst>
      <p:ext uri="{BB962C8B-B14F-4D97-AF65-F5344CB8AC3E}">
        <p14:creationId xmlns:p14="http://schemas.microsoft.com/office/powerpoint/2010/main" val="40491740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18351" y="1484784"/>
            <a:ext cx="11145167" cy="4435003"/>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a:xfrm>
            <a:off x="527051" y="6351128"/>
            <a:ext cx="318338" cy="174214"/>
          </a:xfrm>
        </p:spPr>
        <p:txBody>
          <a:bodyPr/>
          <a:lstStyle/>
          <a:p>
            <a:fld id="{5E425EE3-649D-47AA-A51A-6C53D1975ED0}" type="slidenum">
              <a:rPr lang="en-GB" smtClean="0"/>
              <a:pPr/>
              <a:t>‹#›</a:t>
            </a:fld>
            <a:endParaRPr lang="en-GB" dirty="0"/>
          </a:p>
        </p:txBody>
      </p:sp>
      <p:sp>
        <p:nvSpPr>
          <p:cNvPr id="5" name="Rectangle 4"/>
          <p:cNvSpPr/>
          <p:nvPr userDrawn="1"/>
        </p:nvSpPr>
        <p:spPr bwMode="auto">
          <a:xfrm>
            <a:off x="529106" y="1059805"/>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6" name="Text Placeholder 5">
            <a:extLst>
              <a:ext uri="{FF2B5EF4-FFF2-40B4-BE49-F238E27FC236}">
                <a16:creationId xmlns:a16="http://schemas.microsoft.com/office/drawing/2014/main" id="{546C1909-D383-4515-9E45-F8D1F4642280}"/>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
        <p:nvSpPr>
          <p:cNvPr id="8" name="Text Placeholder 5">
            <a:extLst>
              <a:ext uri="{FF2B5EF4-FFF2-40B4-BE49-F238E27FC236}">
                <a16:creationId xmlns:a16="http://schemas.microsoft.com/office/drawing/2014/main" id="{19C840F3-2BD1-40B7-A12E-C11E9031747F}"/>
              </a:ext>
            </a:extLst>
          </p:cNvPr>
          <p:cNvSpPr>
            <a:spLocks noGrp="1"/>
          </p:cNvSpPr>
          <p:nvPr>
            <p:ph type="body" sz="quarter" idx="23"/>
          </p:nvPr>
        </p:nvSpPr>
        <p:spPr>
          <a:xfrm>
            <a:off x="845389" y="6351128"/>
            <a:ext cx="10027399" cy="361950"/>
          </a:xfrm>
        </p:spPr>
        <p:txBody>
          <a:bodyPr anchor="t"/>
          <a:lstStyle>
            <a:lvl1pPr marL="0" indent="0">
              <a:spcAft>
                <a:spcPts val="600"/>
              </a:spcAft>
              <a:buNone/>
              <a:defRPr sz="900">
                <a:solidFill>
                  <a:schemeClr val="tx1">
                    <a:lumMod val="65000"/>
                    <a:lumOff val="35000"/>
                  </a:schemeClr>
                </a:solidFill>
              </a:defRPr>
            </a:lvl1pPr>
          </a:lstStyle>
          <a:p>
            <a:pPr lvl="0"/>
            <a:endParaRPr lang="en-US" dirty="0"/>
          </a:p>
        </p:txBody>
      </p:sp>
      <p:sp>
        <p:nvSpPr>
          <p:cNvPr id="9" name="Rectangle 8">
            <a:extLst>
              <a:ext uri="{FF2B5EF4-FFF2-40B4-BE49-F238E27FC236}">
                <a16:creationId xmlns:a16="http://schemas.microsoft.com/office/drawing/2014/main" id="{E81C2682-1A78-40BE-9D5D-73A159C4CD35}"/>
              </a:ext>
            </a:extLst>
          </p:cNvPr>
          <p:cNvSpPr/>
          <p:nvPr userDrawn="1"/>
        </p:nvSpPr>
        <p:spPr bwMode="auto">
          <a:xfrm>
            <a:off x="11268075" y="196823"/>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
        <p:nvSpPr>
          <p:cNvPr id="10" name="Rectangle 9">
            <a:extLst>
              <a:ext uri="{FF2B5EF4-FFF2-40B4-BE49-F238E27FC236}">
                <a16:creationId xmlns:a16="http://schemas.microsoft.com/office/drawing/2014/main" id="{3722FAA1-7906-4976-B56A-0F5126DE1183}"/>
              </a:ext>
            </a:extLst>
          </p:cNvPr>
          <p:cNvSpPr/>
          <p:nvPr userDrawn="1"/>
        </p:nvSpPr>
        <p:spPr bwMode="auto">
          <a:xfrm>
            <a:off x="11268075" y="5951078"/>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Tree>
    <p:extLst>
      <p:ext uri="{BB962C8B-B14F-4D97-AF65-F5344CB8AC3E}">
        <p14:creationId xmlns:p14="http://schemas.microsoft.com/office/powerpoint/2010/main" val="16746111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48"/>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
        <p:nvSpPr>
          <p:cNvPr id="6" name="Rectangle 5">
            <a:extLst>
              <a:ext uri="{FF2B5EF4-FFF2-40B4-BE49-F238E27FC236}">
                <a16:creationId xmlns:a16="http://schemas.microsoft.com/office/drawing/2014/main" id="{A9CE416C-8118-4B63-9314-522513548044}"/>
              </a:ext>
            </a:extLst>
          </p:cNvPr>
          <p:cNvSpPr/>
          <p:nvPr userDrawn="1"/>
        </p:nvSpPr>
        <p:spPr bwMode="auto">
          <a:xfrm>
            <a:off x="11268075" y="196823"/>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
        <p:nvSpPr>
          <p:cNvPr id="8" name="Rectangle 7">
            <a:extLst>
              <a:ext uri="{FF2B5EF4-FFF2-40B4-BE49-F238E27FC236}">
                <a16:creationId xmlns:a16="http://schemas.microsoft.com/office/drawing/2014/main" id="{F05D0B36-E245-4F9B-90E5-28977566B07A}"/>
              </a:ext>
            </a:extLst>
          </p:cNvPr>
          <p:cNvSpPr/>
          <p:nvPr userDrawn="1"/>
        </p:nvSpPr>
        <p:spPr bwMode="auto">
          <a:xfrm>
            <a:off x="11215345" y="5899177"/>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Tree>
    <p:extLst>
      <p:ext uri="{BB962C8B-B14F-4D97-AF65-F5344CB8AC3E}">
        <p14:creationId xmlns:p14="http://schemas.microsoft.com/office/powerpoint/2010/main" val="7117261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519456"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64813"/>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28" tIns="45714" rIns="91428" bIns="45714" numCol="1" rtlCol="0" anchor="t" anchorCtr="0" compatLnSpc="1">
            <a:prstTxWarp prst="textNoShape">
              <a:avLst/>
            </a:prstTxWarp>
          </a:bodyPr>
          <a:lstStyle/>
          <a:p>
            <a:pPr algn="ctr" defTabSz="914263"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
        <p:nvSpPr>
          <p:cNvPr id="9" name="Text Placeholder 8">
            <a:extLst>
              <a:ext uri="{FF2B5EF4-FFF2-40B4-BE49-F238E27FC236}">
                <a16:creationId xmlns:a16="http://schemas.microsoft.com/office/drawing/2014/main" id="{BCCF2805-1FF0-4081-919F-921207FBBD95}"/>
              </a:ext>
            </a:extLst>
          </p:cNvPr>
          <p:cNvSpPr>
            <a:spLocks noGrp="1"/>
          </p:cNvSpPr>
          <p:nvPr>
            <p:ph type="body" sz="quarter" idx="10"/>
          </p:nvPr>
        </p:nvSpPr>
        <p:spPr>
          <a:xfrm>
            <a:off x="800100" y="6311900"/>
            <a:ext cx="10158414" cy="162000"/>
          </a:xfrm>
        </p:spPr>
        <p:txBody>
          <a:bodyPr anchor="b"/>
          <a:lstStyle>
            <a:lvl1pPr marL="0" indent="0">
              <a:spcAft>
                <a:spcPts val="0"/>
              </a:spcAft>
              <a:buNone/>
              <a:defRPr sz="900">
                <a:solidFill>
                  <a:srgbClr val="696969"/>
                </a:solidFill>
              </a:defRPr>
            </a:lvl1pPr>
          </a:lstStyle>
          <a:p>
            <a:pPr lvl="0"/>
            <a:endParaRPr lang="en-GB" dirty="0"/>
          </a:p>
        </p:txBody>
      </p:sp>
      <p:sp>
        <p:nvSpPr>
          <p:cNvPr id="6" name="Rectangle 5">
            <a:extLst>
              <a:ext uri="{FF2B5EF4-FFF2-40B4-BE49-F238E27FC236}">
                <a16:creationId xmlns:a16="http://schemas.microsoft.com/office/drawing/2014/main" id="{F47A8554-EC02-4D8E-BB33-7F61E9430E32}"/>
              </a:ext>
            </a:extLst>
          </p:cNvPr>
          <p:cNvSpPr/>
          <p:nvPr userDrawn="1"/>
        </p:nvSpPr>
        <p:spPr bwMode="auto">
          <a:xfrm>
            <a:off x="11268075" y="196823"/>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
        <p:nvSpPr>
          <p:cNvPr id="8" name="Rectangle 7">
            <a:extLst>
              <a:ext uri="{FF2B5EF4-FFF2-40B4-BE49-F238E27FC236}">
                <a16:creationId xmlns:a16="http://schemas.microsoft.com/office/drawing/2014/main" id="{24BDAFB8-1E2B-4DA1-8B56-E7435E87E74B}"/>
              </a:ext>
            </a:extLst>
          </p:cNvPr>
          <p:cNvSpPr/>
          <p:nvPr userDrawn="1"/>
        </p:nvSpPr>
        <p:spPr bwMode="auto">
          <a:xfrm>
            <a:off x="11268075" y="5787998"/>
            <a:ext cx="685800" cy="762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Arial" charset="0"/>
              <a:cs typeface="Arial" charset="0"/>
            </a:endParaRPr>
          </a:p>
        </p:txBody>
      </p:sp>
    </p:spTree>
    <p:extLst>
      <p:ext uri="{BB962C8B-B14F-4D97-AF65-F5344CB8AC3E}">
        <p14:creationId xmlns:p14="http://schemas.microsoft.com/office/powerpoint/2010/main" val="22027594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Title 1"/>
          <p:cNvSpPr>
            <a:spLocks noGrp="1"/>
          </p:cNvSpPr>
          <p:nvPr>
            <p:ph type="title"/>
          </p:nvPr>
        </p:nvSpPr>
        <p:spPr>
          <a:xfrm>
            <a:off x="796414" y="188649"/>
            <a:ext cx="10388153" cy="544311"/>
          </a:xfrm>
          <a:prstGeom prst="rect">
            <a:avLst/>
          </a:prstGeom>
        </p:spPr>
        <p:txBody>
          <a:bodyPr anchor="ctr"/>
          <a:lstStyle>
            <a:lvl1pPr>
              <a:defRPr sz="3200">
                <a:solidFill>
                  <a:schemeClr val="tx1"/>
                </a:solidFill>
              </a:defRPr>
            </a:lvl1pPr>
          </a:lstStyle>
          <a:p>
            <a:r>
              <a:rPr lang="en-GB" noProof="0" dirty="0"/>
              <a:t>Click to edit Master title style</a:t>
            </a:r>
          </a:p>
        </p:txBody>
      </p:sp>
      <p:sp>
        <p:nvSpPr>
          <p:cNvPr id="3" name="Date Placeholder 1"/>
          <p:cNvSpPr>
            <a:spLocks noGrp="1"/>
          </p:cNvSpPr>
          <p:nvPr>
            <p:ph type="dt" sz="half" idx="10"/>
          </p:nvPr>
        </p:nvSpPr>
        <p:spPr>
          <a:xfrm>
            <a:off x="1096964" y="6459539"/>
            <a:ext cx="2473325" cy="365125"/>
          </a:xfrm>
          <a:prstGeom prst="rect">
            <a:avLst/>
          </a:prstGeom>
        </p:spPr>
        <p:txBody>
          <a:bodyPr lIns="91429" tIns="45714" rIns="91429" bIns="45714"/>
          <a:lstStyle>
            <a:lvl1pPr>
              <a:defRPr/>
            </a:lvl1pPr>
          </a:lstStyle>
          <a:p>
            <a:pPr>
              <a:defRPr/>
            </a:pPr>
            <a:fld id="{00D2F1FF-77DC-41A2-92F3-0A8E9B11ABD2}" type="datetime3">
              <a:rPr lang="en-US"/>
              <a:pPr>
                <a:defRPr/>
              </a:pPr>
              <a:t>31 October 2020</a:t>
            </a:fld>
            <a:endParaRPr lang="en-GB" dirty="0"/>
          </a:p>
        </p:txBody>
      </p:sp>
      <p:sp>
        <p:nvSpPr>
          <p:cNvPr id="4" name="Footer Placeholder 5"/>
          <p:cNvSpPr>
            <a:spLocks noGrp="1"/>
          </p:cNvSpPr>
          <p:nvPr>
            <p:ph type="ftr" sz="quarter" idx="11"/>
          </p:nvPr>
        </p:nvSpPr>
        <p:spPr>
          <a:xfrm>
            <a:off x="3686176" y="6459539"/>
            <a:ext cx="4822825" cy="365125"/>
          </a:xfrm>
          <a:prstGeom prst="rect">
            <a:avLst/>
          </a:prstGeom>
        </p:spPr>
        <p:txBody>
          <a:bodyPr lIns="91429" tIns="45714" rIns="91429" bIns="45714"/>
          <a:lstStyle>
            <a:lvl1pPr>
              <a:defRPr/>
            </a:lvl1pPr>
          </a:lstStyle>
          <a:p>
            <a:pPr>
              <a:defRPr/>
            </a:pPr>
            <a:endParaRPr lang="en-GB"/>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pic>
        <p:nvPicPr>
          <p:cNvPr id="6" name="Picture 45"/>
          <p:cNvPicPr>
            <a:picLocks noChangeAspect="1"/>
          </p:cNvPicPr>
          <p:nvPr userDrawn="1"/>
        </p:nvPicPr>
        <p:blipFill>
          <a:blip r:embed="rId2" cstate="print"/>
          <a:srcRect/>
          <a:stretch>
            <a:fillRect/>
          </a:stretch>
        </p:blipFill>
        <p:spPr bwMode="auto">
          <a:xfrm>
            <a:off x="11279070" y="6149975"/>
            <a:ext cx="481075" cy="368300"/>
          </a:xfrm>
          <a:prstGeom prst="rect">
            <a:avLst/>
          </a:prstGeom>
          <a:noFill/>
          <a:ln w="9525">
            <a:noFill/>
            <a:miter lim="800000"/>
            <a:headEnd/>
            <a:tailEnd/>
          </a:ln>
        </p:spPr>
      </p:pic>
      <p:grpSp>
        <p:nvGrpSpPr>
          <p:cNvPr id="2" name="Group 90"/>
          <p:cNvGrpSpPr>
            <a:grpSpLocks noChangeAspect="1"/>
          </p:cNvGrpSpPr>
          <p:nvPr userDrawn="1"/>
        </p:nvGrpSpPr>
        <p:grpSpPr>
          <a:xfrm>
            <a:off x="9776232" y="160401"/>
            <a:ext cx="2261094" cy="116575"/>
            <a:chOff x="0" y="3114676"/>
            <a:chExt cx="12192001" cy="628650"/>
          </a:xfrm>
          <a:solidFill>
            <a:schemeClr val="accent1"/>
          </a:solidFill>
        </p:grpSpPr>
        <p:sp>
          <p:nvSpPr>
            <p:cNvPr id="9" name="Freeform 91"/>
            <p:cNvSpPr>
              <a:spLocks/>
            </p:cNvSpPr>
            <p:nvPr/>
          </p:nvSpPr>
          <p:spPr bwMode="auto">
            <a:xfrm>
              <a:off x="6561138" y="3160713"/>
              <a:ext cx="331788" cy="566738"/>
            </a:xfrm>
            <a:custGeom>
              <a:avLst/>
              <a:gdLst>
                <a:gd name="T0" fmla="*/ 200 w 209"/>
                <a:gd name="T1" fmla="*/ 0 h 357"/>
                <a:gd name="T2" fmla="*/ 0 w 209"/>
                <a:gd name="T3" fmla="*/ 0 h 357"/>
                <a:gd name="T4" fmla="*/ 0 w 209"/>
                <a:gd name="T5" fmla="*/ 357 h 357"/>
                <a:gd name="T6" fmla="*/ 209 w 209"/>
                <a:gd name="T7" fmla="*/ 357 h 357"/>
                <a:gd name="T8" fmla="*/ 209 w 209"/>
                <a:gd name="T9" fmla="*/ 305 h 357"/>
                <a:gd name="T10" fmla="*/ 59 w 209"/>
                <a:gd name="T11" fmla="*/ 305 h 357"/>
                <a:gd name="T12" fmla="*/ 59 w 209"/>
                <a:gd name="T13" fmla="*/ 202 h 357"/>
                <a:gd name="T14" fmla="*/ 160 w 209"/>
                <a:gd name="T15" fmla="*/ 202 h 357"/>
                <a:gd name="T16" fmla="*/ 160 w 209"/>
                <a:gd name="T17" fmla="*/ 152 h 357"/>
                <a:gd name="T18" fmla="*/ 59 w 209"/>
                <a:gd name="T19" fmla="*/ 152 h 357"/>
                <a:gd name="T20" fmla="*/ 59 w 209"/>
                <a:gd name="T21" fmla="*/ 54 h 357"/>
                <a:gd name="T22" fmla="*/ 200 w 209"/>
                <a:gd name="T23" fmla="*/ 54 h 357"/>
                <a:gd name="T24" fmla="*/ 200 w 209"/>
                <a:gd name="T25"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357">
                  <a:moveTo>
                    <a:pt x="200" y="0"/>
                  </a:moveTo>
                  <a:lnTo>
                    <a:pt x="0" y="0"/>
                  </a:lnTo>
                  <a:lnTo>
                    <a:pt x="0" y="357"/>
                  </a:lnTo>
                  <a:lnTo>
                    <a:pt x="209" y="357"/>
                  </a:lnTo>
                  <a:lnTo>
                    <a:pt x="209" y="305"/>
                  </a:lnTo>
                  <a:lnTo>
                    <a:pt x="59" y="305"/>
                  </a:lnTo>
                  <a:lnTo>
                    <a:pt x="59" y="202"/>
                  </a:lnTo>
                  <a:lnTo>
                    <a:pt x="160" y="202"/>
                  </a:lnTo>
                  <a:lnTo>
                    <a:pt x="160" y="152"/>
                  </a:lnTo>
                  <a:lnTo>
                    <a:pt x="59" y="152"/>
                  </a:lnTo>
                  <a:lnTo>
                    <a:pt x="59" y="54"/>
                  </a:lnTo>
                  <a:lnTo>
                    <a:pt x="200" y="54"/>
                  </a:lnTo>
                  <a:lnTo>
                    <a:pt x="200" y="0"/>
                  </a:lnTo>
                  <a:close/>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10" name="Freeform 92"/>
            <p:cNvSpPr>
              <a:spLocks noEditPoints="1"/>
            </p:cNvSpPr>
            <p:nvPr/>
          </p:nvSpPr>
          <p:spPr bwMode="auto">
            <a:xfrm>
              <a:off x="7096125" y="3160713"/>
              <a:ext cx="428625" cy="566738"/>
            </a:xfrm>
            <a:custGeom>
              <a:avLst/>
              <a:gdLst>
                <a:gd name="T0" fmla="*/ 167 w 270"/>
                <a:gd name="T1" fmla="*/ 0 h 357"/>
                <a:gd name="T2" fmla="*/ 101 w 270"/>
                <a:gd name="T3" fmla="*/ 0 h 357"/>
                <a:gd name="T4" fmla="*/ 0 w 270"/>
                <a:gd name="T5" fmla="*/ 357 h 357"/>
                <a:gd name="T6" fmla="*/ 60 w 270"/>
                <a:gd name="T7" fmla="*/ 357 h 357"/>
                <a:gd name="T8" fmla="*/ 84 w 270"/>
                <a:gd name="T9" fmla="*/ 272 h 357"/>
                <a:gd name="T10" fmla="*/ 186 w 270"/>
                <a:gd name="T11" fmla="*/ 272 h 357"/>
                <a:gd name="T12" fmla="*/ 209 w 270"/>
                <a:gd name="T13" fmla="*/ 357 h 357"/>
                <a:gd name="T14" fmla="*/ 270 w 270"/>
                <a:gd name="T15" fmla="*/ 357 h 357"/>
                <a:gd name="T16" fmla="*/ 167 w 270"/>
                <a:gd name="T17" fmla="*/ 0 h 357"/>
                <a:gd name="T18" fmla="*/ 96 w 270"/>
                <a:gd name="T19" fmla="*/ 221 h 357"/>
                <a:gd name="T20" fmla="*/ 135 w 270"/>
                <a:gd name="T21" fmla="*/ 82 h 357"/>
                <a:gd name="T22" fmla="*/ 172 w 270"/>
                <a:gd name="T23" fmla="*/ 221 h 357"/>
                <a:gd name="T24" fmla="*/ 96 w 270"/>
                <a:gd name="T25" fmla="*/ 22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357">
                  <a:moveTo>
                    <a:pt x="167" y="0"/>
                  </a:moveTo>
                  <a:lnTo>
                    <a:pt x="101" y="0"/>
                  </a:lnTo>
                  <a:lnTo>
                    <a:pt x="0" y="357"/>
                  </a:lnTo>
                  <a:lnTo>
                    <a:pt x="60" y="357"/>
                  </a:lnTo>
                  <a:lnTo>
                    <a:pt x="84" y="272"/>
                  </a:lnTo>
                  <a:lnTo>
                    <a:pt x="186" y="272"/>
                  </a:lnTo>
                  <a:lnTo>
                    <a:pt x="209" y="357"/>
                  </a:lnTo>
                  <a:lnTo>
                    <a:pt x="270" y="357"/>
                  </a:lnTo>
                  <a:lnTo>
                    <a:pt x="167" y="0"/>
                  </a:lnTo>
                  <a:close/>
                  <a:moveTo>
                    <a:pt x="96" y="221"/>
                  </a:moveTo>
                  <a:lnTo>
                    <a:pt x="135" y="82"/>
                  </a:lnTo>
                  <a:lnTo>
                    <a:pt x="172" y="221"/>
                  </a:lnTo>
                  <a:lnTo>
                    <a:pt x="96" y="221"/>
                  </a:lnTo>
                  <a:close/>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11" name="Freeform 93"/>
            <p:cNvSpPr>
              <a:spLocks noEditPoints="1"/>
            </p:cNvSpPr>
            <p:nvPr/>
          </p:nvSpPr>
          <p:spPr bwMode="auto">
            <a:xfrm>
              <a:off x="7759700" y="3160713"/>
              <a:ext cx="385763" cy="566738"/>
            </a:xfrm>
            <a:custGeom>
              <a:avLst/>
              <a:gdLst>
                <a:gd name="T0" fmla="*/ 84 w 182"/>
                <a:gd name="T1" fmla="*/ 0 h 264"/>
                <a:gd name="T2" fmla="*/ 0 w 182"/>
                <a:gd name="T3" fmla="*/ 0 h 264"/>
                <a:gd name="T4" fmla="*/ 0 w 182"/>
                <a:gd name="T5" fmla="*/ 264 h 264"/>
                <a:gd name="T6" fmla="*/ 84 w 182"/>
                <a:gd name="T7" fmla="*/ 264 h 264"/>
                <a:gd name="T8" fmla="*/ 182 w 182"/>
                <a:gd name="T9" fmla="*/ 133 h 264"/>
                <a:gd name="T10" fmla="*/ 84 w 182"/>
                <a:gd name="T11" fmla="*/ 0 h 264"/>
                <a:gd name="T12" fmla="*/ 44 w 182"/>
                <a:gd name="T13" fmla="*/ 225 h 264"/>
                <a:gd name="T14" fmla="*/ 44 w 182"/>
                <a:gd name="T15" fmla="*/ 40 h 264"/>
                <a:gd name="T16" fmla="*/ 84 w 182"/>
                <a:gd name="T17" fmla="*/ 40 h 264"/>
                <a:gd name="T18" fmla="*/ 137 w 182"/>
                <a:gd name="T19" fmla="*/ 133 h 264"/>
                <a:gd name="T20" fmla="*/ 84 w 182"/>
                <a:gd name="T21" fmla="*/ 225 h 264"/>
                <a:gd name="T22" fmla="*/ 44 w 182"/>
                <a:gd name="T23" fmla="*/ 22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264">
                  <a:moveTo>
                    <a:pt x="84" y="0"/>
                  </a:moveTo>
                  <a:cubicBezTo>
                    <a:pt x="0" y="0"/>
                    <a:pt x="0" y="0"/>
                    <a:pt x="0" y="0"/>
                  </a:cubicBezTo>
                  <a:cubicBezTo>
                    <a:pt x="0" y="264"/>
                    <a:pt x="0" y="264"/>
                    <a:pt x="0" y="264"/>
                  </a:cubicBezTo>
                  <a:cubicBezTo>
                    <a:pt x="84" y="264"/>
                    <a:pt x="84" y="264"/>
                    <a:pt x="84" y="264"/>
                  </a:cubicBezTo>
                  <a:cubicBezTo>
                    <a:pt x="146" y="264"/>
                    <a:pt x="182" y="225"/>
                    <a:pt x="182" y="133"/>
                  </a:cubicBezTo>
                  <a:cubicBezTo>
                    <a:pt x="182" y="40"/>
                    <a:pt x="146" y="0"/>
                    <a:pt x="84" y="0"/>
                  </a:cubicBezTo>
                  <a:moveTo>
                    <a:pt x="44" y="225"/>
                  </a:moveTo>
                  <a:cubicBezTo>
                    <a:pt x="44" y="40"/>
                    <a:pt x="44" y="40"/>
                    <a:pt x="44" y="40"/>
                  </a:cubicBezTo>
                  <a:cubicBezTo>
                    <a:pt x="84" y="40"/>
                    <a:pt x="84" y="40"/>
                    <a:pt x="84" y="40"/>
                  </a:cubicBezTo>
                  <a:cubicBezTo>
                    <a:pt x="119" y="40"/>
                    <a:pt x="137" y="70"/>
                    <a:pt x="137" y="133"/>
                  </a:cubicBezTo>
                  <a:cubicBezTo>
                    <a:pt x="137" y="195"/>
                    <a:pt x="119" y="225"/>
                    <a:pt x="84" y="225"/>
                  </a:cubicBezTo>
                  <a:lnTo>
                    <a:pt x="44" y="225"/>
                  </a:lnTo>
                  <a:close/>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12" name="Freeform 94"/>
            <p:cNvSpPr>
              <a:spLocks/>
            </p:cNvSpPr>
            <p:nvPr/>
          </p:nvSpPr>
          <p:spPr bwMode="auto">
            <a:xfrm>
              <a:off x="8331200" y="3160713"/>
              <a:ext cx="422275" cy="566738"/>
            </a:xfrm>
            <a:custGeom>
              <a:avLst/>
              <a:gdLst>
                <a:gd name="T0" fmla="*/ 266 w 266"/>
                <a:gd name="T1" fmla="*/ 0 h 357"/>
                <a:gd name="T2" fmla="*/ 206 w 266"/>
                <a:gd name="T3" fmla="*/ 0 h 357"/>
                <a:gd name="T4" fmla="*/ 134 w 266"/>
                <a:gd name="T5" fmla="*/ 272 h 357"/>
                <a:gd name="T6" fmla="*/ 61 w 266"/>
                <a:gd name="T7" fmla="*/ 0 h 357"/>
                <a:gd name="T8" fmla="*/ 0 w 266"/>
                <a:gd name="T9" fmla="*/ 0 h 357"/>
                <a:gd name="T10" fmla="*/ 103 w 266"/>
                <a:gd name="T11" fmla="*/ 357 h 357"/>
                <a:gd name="T12" fmla="*/ 163 w 266"/>
                <a:gd name="T13" fmla="*/ 357 h 357"/>
                <a:gd name="T14" fmla="*/ 266 w 266"/>
                <a:gd name="T15" fmla="*/ 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57">
                  <a:moveTo>
                    <a:pt x="266" y="0"/>
                  </a:moveTo>
                  <a:lnTo>
                    <a:pt x="206" y="0"/>
                  </a:lnTo>
                  <a:lnTo>
                    <a:pt x="134" y="272"/>
                  </a:lnTo>
                  <a:lnTo>
                    <a:pt x="61" y="0"/>
                  </a:lnTo>
                  <a:lnTo>
                    <a:pt x="0" y="0"/>
                  </a:lnTo>
                  <a:lnTo>
                    <a:pt x="103" y="357"/>
                  </a:lnTo>
                  <a:lnTo>
                    <a:pt x="163" y="357"/>
                  </a:lnTo>
                  <a:lnTo>
                    <a:pt x="266" y="0"/>
                  </a:lnTo>
                  <a:close/>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13" name="Freeform 95"/>
            <p:cNvSpPr>
              <a:spLocks/>
            </p:cNvSpPr>
            <p:nvPr/>
          </p:nvSpPr>
          <p:spPr bwMode="auto">
            <a:xfrm>
              <a:off x="10015538" y="3155951"/>
              <a:ext cx="341313" cy="574675"/>
            </a:xfrm>
            <a:custGeom>
              <a:avLst/>
              <a:gdLst>
                <a:gd name="T0" fmla="*/ 82 w 161"/>
                <a:gd name="T1" fmla="*/ 0 h 267"/>
                <a:gd name="T2" fmla="*/ 0 w 161"/>
                <a:gd name="T3" fmla="*/ 82 h 267"/>
                <a:gd name="T4" fmla="*/ 19 w 161"/>
                <a:gd name="T5" fmla="*/ 82 h 267"/>
                <a:gd name="T6" fmla="*/ 80 w 161"/>
                <a:gd name="T7" fmla="*/ 16 h 267"/>
                <a:gd name="T8" fmla="*/ 140 w 161"/>
                <a:gd name="T9" fmla="*/ 81 h 267"/>
                <a:gd name="T10" fmla="*/ 100 w 161"/>
                <a:gd name="T11" fmla="*/ 151 h 267"/>
                <a:gd name="T12" fmla="*/ 7 w 161"/>
                <a:gd name="T13" fmla="*/ 250 h 267"/>
                <a:gd name="T14" fmla="*/ 7 w 161"/>
                <a:gd name="T15" fmla="*/ 267 h 267"/>
                <a:gd name="T16" fmla="*/ 161 w 161"/>
                <a:gd name="T17" fmla="*/ 267 h 267"/>
                <a:gd name="T18" fmla="*/ 161 w 161"/>
                <a:gd name="T19" fmla="*/ 251 h 267"/>
                <a:gd name="T20" fmla="*/ 28 w 161"/>
                <a:gd name="T21" fmla="*/ 251 h 267"/>
                <a:gd name="T22" fmla="*/ 111 w 161"/>
                <a:gd name="T23" fmla="*/ 165 h 267"/>
                <a:gd name="T24" fmla="*/ 159 w 161"/>
                <a:gd name="T25" fmla="*/ 80 h 267"/>
                <a:gd name="T26" fmla="*/ 82 w 161"/>
                <a:gd name="T27"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67">
                  <a:moveTo>
                    <a:pt x="82" y="0"/>
                  </a:moveTo>
                  <a:cubicBezTo>
                    <a:pt x="35" y="0"/>
                    <a:pt x="0" y="36"/>
                    <a:pt x="0" y="82"/>
                  </a:cubicBezTo>
                  <a:cubicBezTo>
                    <a:pt x="19" y="82"/>
                    <a:pt x="19" y="82"/>
                    <a:pt x="19" y="82"/>
                  </a:cubicBezTo>
                  <a:cubicBezTo>
                    <a:pt x="19" y="44"/>
                    <a:pt x="45" y="16"/>
                    <a:pt x="80" y="16"/>
                  </a:cubicBezTo>
                  <a:cubicBezTo>
                    <a:pt x="114" y="16"/>
                    <a:pt x="140" y="44"/>
                    <a:pt x="140" y="81"/>
                  </a:cubicBezTo>
                  <a:cubicBezTo>
                    <a:pt x="140" y="105"/>
                    <a:pt x="121" y="129"/>
                    <a:pt x="100" y="151"/>
                  </a:cubicBezTo>
                  <a:cubicBezTo>
                    <a:pt x="7" y="250"/>
                    <a:pt x="7" y="250"/>
                    <a:pt x="7" y="250"/>
                  </a:cubicBezTo>
                  <a:cubicBezTo>
                    <a:pt x="7" y="267"/>
                    <a:pt x="7" y="267"/>
                    <a:pt x="7" y="267"/>
                  </a:cubicBezTo>
                  <a:cubicBezTo>
                    <a:pt x="161" y="267"/>
                    <a:pt x="161" y="267"/>
                    <a:pt x="161" y="267"/>
                  </a:cubicBezTo>
                  <a:cubicBezTo>
                    <a:pt x="161" y="251"/>
                    <a:pt x="161" y="251"/>
                    <a:pt x="161" y="251"/>
                  </a:cubicBezTo>
                  <a:cubicBezTo>
                    <a:pt x="28" y="251"/>
                    <a:pt x="28" y="251"/>
                    <a:pt x="28" y="251"/>
                  </a:cubicBezTo>
                  <a:cubicBezTo>
                    <a:pt x="111" y="165"/>
                    <a:pt x="111" y="165"/>
                    <a:pt x="111" y="165"/>
                  </a:cubicBezTo>
                  <a:cubicBezTo>
                    <a:pt x="137" y="138"/>
                    <a:pt x="159" y="112"/>
                    <a:pt x="159" y="80"/>
                  </a:cubicBezTo>
                  <a:cubicBezTo>
                    <a:pt x="159" y="37"/>
                    <a:pt x="128" y="0"/>
                    <a:pt x="82" y="0"/>
                  </a:cubicBezTo>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14" name="Freeform 96"/>
            <p:cNvSpPr>
              <a:spLocks noEditPoints="1"/>
            </p:cNvSpPr>
            <p:nvPr/>
          </p:nvSpPr>
          <p:spPr bwMode="auto">
            <a:xfrm>
              <a:off x="10626725" y="3155951"/>
              <a:ext cx="338138" cy="582613"/>
            </a:xfrm>
            <a:custGeom>
              <a:avLst/>
              <a:gdLst>
                <a:gd name="T0" fmla="*/ 79 w 159"/>
                <a:gd name="T1" fmla="*/ 0 h 271"/>
                <a:gd name="T2" fmla="*/ 0 w 159"/>
                <a:gd name="T3" fmla="*/ 135 h 271"/>
                <a:gd name="T4" fmla="*/ 80 w 159"/>
                <a:gd name="T5" fmla="*/ 271 h 271"/>
                <a:gd name="T6" fmla="*/ 159 w 159"/>
                <a:gd name="T7" fmla="*/ 135 h 271"/>
                <a:gd name="T8" fmla="*/ 79 w 159"/>
                <a:gd name="T9" fmla="*/ 0 h 271"/>
                <a:gd name="T10" fmla="*/ 80 w 159"/>
                <a:gd name="T11" fmla="*/ 255 h 271"/>
                <a:gd name="T12" fmla="*/ 19 w 159"/>
                <a:gd name="T13" fmla="*/ 135 h 271"/>
                <a:gd name="T14" fmla="*/ 79 w 159"/>
                <a:gd name="T15" fmla="*/ 16 h 271"/>
                <a:gd name="T16" fmla="*/ 140 w 159"/>
                <a:gd name="T17" fmla="*/ 135 h 271"/>
                <a:gd name="T18" fmla="*/ 80 w 159"/>
                <a:gd name="T19" fmla="*/ 255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271">
                  <a:moveTo>
                    <a:pt x="79" y="0"/>
                  </a:moveTo>
                  <a:cubicBezTo>
                    <a:pt x="17" y="0"/>
                    <a:pt x="0" y="62"/>
                    <a:pt x="0" y="135"/>
                  </a:cubicBezTo>
                  <a:cubicBezTo>
                    <a:pt x="0" y="209"/>
                    <a:pt x="16" y="271"/>
                    <a:pt x="80" y="271"/>
                  </a:cubicBezTo>
                  <a:cubicBezTo>
                    <a:pt x="142" y="271"/>
                    <a:pt x="159" y="209"/>
                    <a:pt x="159" y="135"/>
                  </a:cubicBezTo>
                  <a:cubicBezTo>
                    <a:pt x="159" y="62"/>
                    <a:pt x="143" y="0"/>
                    <a:pt x="79" y="0"/>
                  </a:cubicBezTo>
                  <a:moveTo>
                    <a:pt x="80" y="255"/>
                  </a:moveTo>
                  <a:cubicBezTo>
                    <a:pt x="34" y="255"/>
                    <a:pt x="19" y="201"/>
                    <a:pt x="19" y="135"/>
                  </a:cubicBezTo>
                  <a:cubicBezTo>
                    <a:pt x="19" y="70"/>
                    <a:pt x="34" y="16"/>
                    <a:pt x="79" y="16"/>
                  </a:cubicBezTo>
                  <a:cubicBezTo>
                    <a:pt x="125" y="16"/>
                    <a:pt x="140" y="70"/>
                    <a:pt x="140" y="135"/>
                  </a:cubicBezTo>
                  <a:cubicBezTo>
                    <a:pt x="140" y="201"/>
                    <a:pt x="125" y="255"/>
                    <a:pt x="80" y="255"/>
                  </a:cubicBezTo>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15" name="Freeform 97"/>
            <p:cNvSpPr>
              <a:spLocks/>
            </p:cNvSpPr>
            <p:nvPr/>
          </p:nvSpPr>
          <p:spPr bwMode="auto">
            <a:xfrm>
              <a:off x="11287125" y="3162301"/>
              <a:ext cx="207963" cy="568325"/>
            </a:xfrm>
            <a:custGeom>
              <a:avLst/>
              <a:gdLst>
                <a:gd name="T0" fmla="*/ 98 w 98"/>
                <a:gd name="T1" fmla="*/ 0 h 264"/>
                <a:gd name="T2" fmla="*/ 84 w 98"/>
                <a:gd name="T3" fmla="*/ 0 h 264"/>
                <a:gd name="T4" fmla="*/ 0 w 98"/>
                <a:gd name="T5" fmla="*/ 66 h 264"/>
                <a:gd name="T6" fmla="*/ 0 w 98"/>
                <a:gd name="T7" fmla="*/ 81 h 264"/>
                <a:gd name="T8" fmla="*/ 80 w 98"/>
                <a:gd name="T9" fmla="*/ 81 h 264"/>
                <a:gd name="T10" fmla="*/ 80 w 98"/>
                <a:gd name="T11" fmla="*/ 264 h 264"/>
                <a:gd name="T12" fmla="*/ 98 w 98"/>
                <a:gd name="T13" fmla="*/ 264 h 264"/>
                <a:gd name="T14" fmla="*/ 98 w 98"/>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64">
                  <a:moveTo>
                    <a:pt x="98" y="0"/>
                  </a:moveTo>
                  <a:cubicBezTo>
                    <a:pt x="84" y="0"/>
                    <a:pt x="84" y="0"/>
                    <a:pt x="84" y="0"/>
                  </a:cubicBezTo>
                  <a:cubicBezTo>
                    <a:pt x="76" y="60"/>
                    <a:pt x="69" y="66"/>
                    <a:pt x="0" y="66"/>
                  </a:cubicBezTo>
                  <a:cubicBezTo>
                    <a:pt x="0" y="81"/>
                    <a:pt x="0" y="81"/>
                    <a:pt x="0" y="81"/>
                  </a:cubicBezTo>
                  <a:cubicBezTo>
                    <a:pt x="80" y="81"/>
                    <a:pt x="80" y="81"/>
                    <a:pt x="80" y="81"/>
                  </a:cubicBezTo>
                  <a:cubicBezTo>
                    <a:pt x="80" y="264"/>
                    <a:pt x="80" y="264"/>
                    <a:pt x="80" y="264"/>
                  </a:cubicBezTo>
                  <a:cubicBezTo>
                    <a:pt x="98" y="264"/>
                    <a:pt x="98" y="264"/>
                    <a:pt x="98" y="264"/>
                  </a:cubicBezTo>
                  <a:lnTo>
                    <a:pt x="98" y="0"/>
                  </a:lnTo>
                  <a:close/>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16" name="Freeform 98"/>
            <p:cNvSpPr>
              <a:spLocks noEditPoints="1"/>
            </p:cNvSpPr>
            <p:nvPr/>
          </p:nvSpPr>
          <p:spPr bwMode="auto">
            <a:xfrm>
              <a:off x="11847513" y="3155951"/>
              <a:ext cx="344488" cy="582613"/>
            </a:xfrm>
            <a:custGeom>
              <a:avLst/>
              <a:gdLst>
                <a:gd name="T0" fmla="*/ 81 w 162"/>
                <a:gd name="T1" fmla="*/ 0 h 271"/>
                <a:gd name="T2" fmla="*/ 7 w 162"/>
                <a:gd name="T3" fmla="*/ 71 h 271"/>
                <a:gd name="T4" fmla="*/ 46 w 162"/>
                <a:gd name="T5" fmla="*/ 128 h 271"/>
                <a:gd name="T6" fmla="*/ 0 w 162"/>
                <a:gd name="T7" fmla="*/ 194 h 271"/>
                <a:gd name="T8" fmla="*/ 81 w 162"/>
                <a:gd name="T9" fmla="*/ 271 h 271"/>
                <a:gd name="T10" fmla="*/ 162 w 162"/>
                <a:gd name="T11" fmla="*/ 194 h 271"/>
                <a:gd name="T12" fmla="*/ 116 w 162"/>
                <a:gd name="T13" fmla="*/ 128 h 271"/>
                <a:gd name="T14" fmla="*/ 155 w 162"/>
                <a:gd name="T15" fmla="*/ 71 h 271"/>
                <a:gd name="T16" fmla="*/ 81 w 162"/>
                <a:gd name="T17" fmla="*/ 0 h 271"/>
                <a:gd name="T18" fmla="*/ 81 w 162"/>
                <a:gd name="T19" fmla="*/ 121 h 271"/>
                <a:gd name="T20" fmla="*/ 25 w 162"/>
                <a:gd name="T21" fmla="*/ 69 h 271"/>
                <a:gd name="T22" fmla="*/ 81 w 162"/>
                <a:gd name="T23" fmla="*/ 16 h 271"/>
                <a:gd name="T24" fmla="*/ 137 w 162"/>
                <a:gd name="T25" fmla="*/ 69 h 271"/>
                <a:gd name="T26" fmla="*/ 81 w 162"/>
                <a:gd name="T27" fmla="*/ 121 h 271"/>
                <a:gd name="T28" fmla="*/ 81 w 162"/>
                <a:gd name="T29" fmla="*/ 254 h 271"/>
                <a:gd name="T30" fmla="*/ 19 w 162"/>
                <a:gd name="T31" fmla="*/ 195 h 271"/>
                <a:gd name="T32" fmla="*/ 81 w 162"/>
                <a:gd name="T33" fmla="*/ 137 h 271"/>
                <a:gd name="T34" fmla="*/ 143 w 162"/>
                <a:gd name="T35" fmla="*/ 195 h 271"/>
                <a:gd name="T36" fmla="*/ 81 w 162"/>
                <a:gd name="T37" fmla="*/ 25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271">
                  <a:moveTo>
                    <a:pt x="81" y="0"/>
                  </a:moveTo>
                  <a:cubicBezTo>
                    <a:pt x="40" y="0"/>
                    <a:pt x="7" y="31"/>
                    <a:pt x="7" y="71"/>
                  </a:cubicBezTo>
                  <a:cubicBezTo>
                    <a:pt x="7" y="101"/>
                    <a:pt x="29" y="119"/>
                    <a:pt x="46" y="128"/>
                  </a:cubicBezTo>
                  <a:cubicBezTo>
                    <a:pt x="22" y="140"/>
                    <a:pt x="0" y="162"/>
                    <a:pt x="0" y="194"/>
                  </a:cubicBezTo>
                  <a:cubicBezTo>
                    <a:pt x="0" y="239"/>
                    <a:pt x="36" y="271"/>
                    <a:pt x="81" y="271"/>
                  </a:cubicBezTo>
                  <a:cubicBezTo>
                    <a:pt x="126" y="271"/>
                    <a:pt x="162" y="239"/>
                    <a:pt x="162" y="194"/>
                  </a:cubicBezTo>
                  <a:cubicBezTo>
                    <a:pt x="162" y="162"/>
                    <a:pt x="140" y="140"/>
                    <a:pt x="116" y="128"/>
                  </a:cubicBezTo>
                  <a:cubicBezTo>
                    <a:pt x="134" y="119"/>
                    <a:pt x="155" y="101"/>
                    <a:pt x="155" y="71"/>
                  </a:cubicBezTo>
                  <a:cubicBezTo>
                    <a:pt x="155" y="31"/>
                    <a:pt x="122" y="0"/>
                    <a:pt x="81" y="0"/>
                  </a:cubicBezTo>
                  <a:moveTo>
                    <a:pt x="81" y="121"/>
                  </a:moveTo>
                  <a:cubicBezTo>
                    <a:pt x="50" y="121"/>
                    <a:pt x="25" y="98"/>
                    <a:pt x="25" y="69"/>
                  </a:cubicBezTo>
                  <a:cubicBezTo>
                    <a:pt x="25" y="39"/>
                    <a:pt x="50" y="16"/>
                    <a:pt x="81" y="16"/>
                  </a:cubicBezTo>
                  <a:cubicBezTo>
                    <a:pt x="111" y="16"/>
                    <a:pt x="137" y="39"/>
                    <a:pt x="137" y="69"/>
                  </a:cubicBezTo>
                  <a:cubicBezTo>
                    <a:pt x="137" y="98"/>
                    <a:pt x="111" y="121"/>
                    <a:pt x="81" y="121"/>
                  </a:cubicBezTo>
                  <a:moveTo>
                    <a:pt x="81" y="254"/>
                  </a:moveTo>
                  <a:cubicBezTo>
                    <a:pt x="47" y="254"/>
                    <a:pt x="19" y="229"/>
                    <a:pt x="19" y="195"/>
                  </a:cubicBezTo>
                  <a:cubicBezTo>
                    <a:pt x="19" y="162"/>
                    <a:pt x="47" y="137"/>
                    <a:pt x="81" y="137"/>
                  </a:cubicBezTo>
                  <a:cubicBezTo>
                    <a:pt x="115" y="137"/>
                    <a:pt x="143" y="162"/>
                    <a:pt x="143" y="195"/>
                  </a:cubicBezTo>
                  <a:cubicBezTo>
                    <a:pt x="143" y="229"/>
                    <a:pt x="115" y="254"/>
                    <a:pt x="81" y="254"/>
                  </a:cubicBezTo>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17" name="Freeform 99"/>
            <p:cNvSpPr>
              <a:spLocks/>
            </p:cNvSpPr>
            <p:nvPr/>
          </p:nvSpPr>
          <p:spPr bwMode="auto">
            <a:xfrm>
              <a:off x="5945188" y="3168651"/>
              <a:ext cx="25400" cy="574675"/>
            </a:xfrm>
            <a:custGeom>
              <a:avLst/>
              <a:gdLst>
                <a:gd name="T0" fmla="*/ 16 w 16"/>
                <a:gd name="T1" fmla="*/ 0 h 362"/>
                <a:gd name="T2" fmla="*/ 0 w 16"/>
                <a:gd name="T3" fmla="*/ 0 h 362"/>
                <a:gd name="T4" fmla="*/ 0 w 16"/>
                <a:gd name="T5" fmla="*/ 362 h 362"/>
                <a:gd name="T6" fmla="*/ 8 w 16"/>
                <a:gd name="T7" fmla="*/ 362 h 362"/>
                <a:gd name="T8" fmla="*/ 16 w 16"/>
                <a:gd name="T9" fmla="*/ 362 h 362"/>
                <a:gd name="T10" fmla="*/ 16 w 16"/>
                <a:gd name="T11" fmla="*/ 0 h 362"/>
              </a:gdLst>
              <a:ahLst/>
              <a:cxnLst>
                <a:cxn ang="0">
                  <a:pos x="T0" y="T1"/>
                </a:cxn>
                <a:cxn ang="0">
                  <a:pos x="T2" y="T3"/>
                </a:cxn>
                <a:cxn ang="0">
                  <a:pos x="T4" y="T5"/>
                </a:cxn>
                <a:cxn ang="0">
                  <a:pos x="T6" y="T7"/>
                </a:cxn>
                <a:cxn ang="0">
                  <a:pos x="T8" y="T9"/>
                </a:cxn>
                <a:cxn ang="0">
                  <a:pos x="T10" y="T11"/>
                </a:cxn>
              </a:cxnLst>
              <a:rect l="0" t="0" r="r" b="b"/>
              <a:pathLst>
                <a:path w="16" h="362">
                  <a:moveTo>
                    <a:pt x="16" y="0"/>
                  </a:moveTo>
                  <a:lnTo>
                    <a:pt x="0" y="0"/>
                  </a:lnTo>
                  <a:lnTo>
                    <a:pt x="0" y="362"/>
                  </a:lnTo>
                  <a:lnTo>
                    <a:pt x="8" y="362"/>
                  </a:lnTo>
                  <a:lnTo>
                    <a:pt x="16" y="362"/>
                  </a:lnTo>
                  <a:lnTo>
                    <a:pt x="16" y="0"/>
                  </a:lnTo>
                  <a:close/>
                </a:path>
              </a:pathLst>
            </a:custGeom>
            <a:grpFill/>
            <a:ln w="6350">
              <a:solidFill>
                <a:schemeClr val="accent1"/>
              </a:solidFill>
              <a:round/>
              <a:headEnd/>
              <a:tailEnd/>
            </a:ln>
          </p:spPr>
          <p:txBody>
            <a:bodyPr/>
            <a:lstStyle/>
            <a:p>
              <a:pPr algn="ctr" eaLnBrk="0" hangingPunct="0">
                <a:defRPr/>
              </a:pPr>
              <a:endParaRPr lang="en-GB">
                <a:ea typeface="ＭＳ Ｐゴシック" charset="-128"/>
              </a:endParaRPr>
            </a:p>
          </p:txBody>
        </p:sp>
        <p:sp>
          <p:nvSpPr>
            <p:cNvPr id="18" name="Freeform 100"/>
            <p:cNvSpPr>
              <a:spLocks/>
            </p:cNvSpPr>
            <p:nvPr/>
          </p:nvSpPr>
          <p:spPr bwMode="auto">
            <a:xfrm>
              <a:off x="9388475" y="3155951"/>
              <a:ext cx="25400" cy="574675"/>
            </a:xfrm>
            <a:custGeom>
              <a:avLst/>
              <a:gdLst>
                <a:gd name="T0" fmla="*/ 16 w 16"/>
                <a:gd name="T1" fmla="*/ 0 h 362"/>
                <a:gd name="T2" fmla="*/ 0 w 16"/>
                <a:gd name="T3" fmla="*/ 0 h 362"/>
                <a:gd name="T4" fmla="*/ 0 w 16"/>
                <a:gd name="T5" fmla="*/ 362 h 362"/>
                <a:gd name="T6" fmla="*/ 8 w 16"/>
                <a:gd name="T7" fmla="*/ 362 h 362"/>
                <a:gd name="T8" fmla="*/ 16 w 16"/>
                <a:gd name="T9" fmla="*/ 362 h 362"/>
                <a:gd name="T10" fmla="*/ 16 w 16"/>
                <a:gd name="T11" fmla="*/ 0 h 362"/>
              </a:gdLst>
              <a:ahLst/>
              <a:cxnLst>
                <a:cxn ang="0">
                  <a:pos x="T0" y="T1"/>
                </a:cxn>
                <a:cxn ang="0">
                  <a:pos x="T2" y="T3"/>
                </a:cxn>
                <a:cxn ang="0">
                  <a:pos x="T4" y="T5"/>
                </a:cxn>
                <a:cxn ang="0">
                  <a:pos x="T6" y="T7"/>
                </a:cxn>
                <a:cxn ang="0">
                  <a:pos x="T8" y="T9"/>
                </a:cxn>
                <a:cxn ang="0">
                  <a:pos x="T10" y="T11"/>
                </a:cxn>
              </a:cxnLst>
              <a:rect l="0" t="0" r="r" b="b"/>
              <a:pathLst>
                <a:path w="16" h="362">
                  <a:moveTo>
                    <a:pt x="16" y="0"/>
                  </a:moveTo>
                  <a:lnTo>
                    <a:pt x="0" y="0"/>
                  </a:lnTo>
                  <a:lnTo>
                    <a:pt x="0" y="362"/>
                  </a:lnTo>
                  <a:lnTo>
                    <a:pt x="8" y="362"/>
                  </a:lnTo>
                  <a:lnTo>
                    <a:pt x="16" y="362"/>
                  </a:lnTo>
                  <a:lnTo>
                    <a:pt x="16" y="0"/>
                  </a:lnTo>
                  <a:close/>
                </a:path>
              </a:pathLst>
            </a:custGeom>
            <a:grpFill/>
            <a:ln w="6350">
              <a:solidFill>
                <a:schemeClr val="accent1"/>
              </a:solidFill>
              <a:round/>
              <a:headEnd/>
              <a:tailEnd/>
            </a:ln>
          </p:spPr>
          <p:txBody>
            <a:bodyPr/>
            <a:lstStyle/>
            <a:p>
              <a:pPr algn="ctr" eaLnBrk="0" hangingPunct="0">
                <a:defRPr/>
              </a:pPr>
              <a:endParaRPr lang="en-GB">
                <a:ea typeface="ＭＳ Ｐゴシック" charset="-128"/>
              </a:endParaRPr>
            </a:p>
          </p:txBody>
        </p:sp>
        <p:sp>
          <p:nvSpPr>
            <p:cNvPr id="20" name="Freeform 101"/>
            <p:cNvSpPr>
              <a:spLocks/>
            </p:cNvSpPr>
            <p:nvPr/>
          </p:nvSpPr>
          <p:spPr bwMode="auto">
            <a:xfrm>
              <a:off x="0" y="3143251"/>
              <a:ext cx="293688" cy="577850"/>
            </a:xfrm>
            <a:custGeom>
              <a:avLst/>
              <a:gdLst>
                <a:gd name="T0" fmla="*/ 27 w 185"/>
                <a:gd name="T1" fmla="*/ 0 h 364"/>
                <a:gd name="T2" fmla="*/ 0 w 185"/>
                <a:gd name="T3" fmla="*/ 0 h 364"/>
                <a:gd name="T4" fmla="*/ 0 w 185"/>
                <a:gd name="T5" fmla="*/ 364 h 364"/>
                <a:gd name="T6" fmla="*/ 185 w 185"/>
                <a:gd name="T7" fmla="*/ 364 h 364"/>
                <a:gd name="T8" fmla="*/ 185 w 185"/>
                <a:gd name="T9" fmla="*/ 341 h 364"/>
                <a:gd name="T10" fmla="*/ 27 w 185"/>
                <a:gd name="T11" fmla="*/ 341 h 364"/>
                <a:gd name="T12" fmla="*/ 27 w 185"/>
                <a:gd name="T13" fmla="*/ 0 h 364"/>
              </a:gdLst>
              <a:ahLst/>
              <a:cxnLst>
                <a:cxn ang="0">
                  <a:pos x="T0" y="T1"/>
                </a:cxn>
                <a:cxn ang="0">
                  <a:pos x="T2" y="T3"/>
                </a:cxn>
                <a:cxn ang="0">
                  <a:pos x="T4" y="T5"/>
                </a:cxn>
                <a:cxn ang="0">
                  <a:pos x="T6" y="T7"/>
                </a:cxn>
                <a:cxn ang="0">
                  <a:pos x="T8" y="T9"/>
                </a:cxn>
                <a:cxn ang="0">
                  <a:pos x="T10" y="T11"/>
                </a:cxn>
                <a:cxn ang="0">
                  <a:pos x="T12" y="T13"/>
                </a:cxn>
              </a:cxnLst>
              <a:rect l="0" t="0" r="r" b="b"/>
              <a:pathLst>
                <a:path w="185" h="364">
                  <a:moveTo>
                    <a:pt x="27" y="0"/>
                  </a:moveTo>
                  <a:lnTo>
                    <a:pt x="0" y="0"/>
                  </a:lnTo>
                  <a:lnTo>
                    <a:pt x="0" y="364"/>
                  </a:lnTo>
                  <a:lnTo>
                    <a:pt x="185" y="364"/>
                  </a:lnTo>
                  <a:lnTo>
                    <a:pt x="185" y="341"/>
                  </a:lnTo>
                  <a:lnTo>
                    <a:pt x="27" y="341"/>
                  </a:lnTo>
                  <a:lnTo>
                    <a:pt x="27" y="0"/>
                  </a:lnTo>
                  <a:close/>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21" name="Freeform 102"/>
            <p:cNvSpPr>
              <a:spLocks/>
            </p:cNvSpPr>
            <p:nvPr/>
          </p:nvSpPr>
          <p:spPr bwMode="auto">
            <a:xfrm>
              <a:off x="542925" y="3143251"/>
              <a:ext cx="304800" cy="577850"/>
            </a:xfrm>
            <a:custGeom>
              <a:avLst/>
              <a:gdLst>
                <a:gd name="T0" fmla="*/ 183 w 192"/>
                <a:gd name="T1" fmla="*/ 0 h 364"/>
                <a:gd name="T2" fmla="*/ 0 w 192"/>
                <a:gd name="T3" fmla="*/ 0 h 364"/>
                <a:gd name="T4" fmla="*/ 0 w 192"/>
                <a:gd name="T5" fmla="*/ 364 h 364"/>
                <a:gd name="T6" fmla="*/ 192 w 192"/>
                <a:gd name="T7" fmla="*/ 364 h 364"/>
                <a:gd name="T8" fmla="*/ 192 w 192"/>
                <a:gd name="T9" fmla="*/ 341 h 364"/>
                <a:gd name="T10" fmla="*/ 25 w 192"/>
                <a:gd name="T11" fmla="*/ 341 h 364"/>
                <a:gd name="T12" fmla="*/ 25 w 192"/>
                <a:gd name="T13" fmla="*/ 190 h 364"/>
                <a:gd name="T14" fmla="*/ 142 w 192"/>
                <a:gd name="T15" fmla="*/ 190 h 364"/>
                <a:gd name="T16" fmla="*/ 142 w 192"/>
                <a:gd name="T17" fmla="*/ 169 h 364"/>
                <a:gd name="T18" fmla="*/ 25 w 192"/>
                <a:gd name="T19" fmla="*/ 169 h 364"/>
                <a:gd name="T20" fmla="*/ 25 w 192"/>
                <a:gd name="T21" fmla="*/ 23 h 364"/>
                <a:gd name="T22" fmla="*/ 183 w 192"/>
                <a:gd name="T23" fmla="*/ 23 h 364"/>
                <a:gd name="T24" fmla="*/ 183 w 192"/>
                <a:gd name="T25"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364">
                  <a:moveTo>
                    <a:pt x="183" y="0"/>
                  </a:moveTo>
                  <a:lnTo>
                    <a:pt x="0" y="0"/>
                  </a:lnTo>
                  <a:lnTo>
                    <a:pt x="0" y="364"/>
                  </a:lnTo>
                  <a:lnTo>
                    <a:pt x="192" y="364"/>
                  </a:lnTo>
                  <a:lnTo>
                    <a:pt x="192" y="341"/>
                  </a:lnTo>
                  <a:lnTo>
                    <a:pt x="25" y="341"/>
                  </a:lnTo>
                  <a:lnTo>
                    <a:pt x="25" y="190"/>
                  </a:lnTo>
                  <a:lnTo>
                    <a:pt x="142" y="190"/>
                  </a:lnTo>
                  <a:lnTo>
                    <a:pt x="142" y="169"/>
                  </a:lnTo>
                  <a:lnTo>
                    <a:pt x="25" y="169"/>
                  </a:lnTo>
                  <a:lnTo>
                    <a:pt x="25" y="23"/>
                  </a:lnTo>
                  <a:lnTo>
                    <a:pt x="183" y="23"/>
                  </a:lnTo>
                  <a:lnTo>
                    <a:pt x="183" y="0"/>
                  </a:lnTo>
                  <a:close/>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22" name="Freeform 103"/>
            <p:cNvSpPr>
              <a:spLocks noEditPoints="1"/>
            </p:cNvSpPr>
            <p:nvPr/>
          </p:nvSpPr>
          <p:spPr bwMode="auto">
            <a:xfrm>
              <a:off x="1047750" y="3136901"/>
              <a:ext cx="393700" cy="590550"/>
            </a:xfrm>
            <a:custGeom>
              <a:avLst/>
              <a:gdLst>
                <a:gd name="T0" fmla="*/ 92 w 185"/>
                <a:gd name="T1" fmla="*/ 0 h 275"/>
                <a:gd name="T2" fmla="*/ 0 w 185"/>
                <a:gd name="T3" fmla="*/ 138 h 275"/>
                <a:gd name="T4" fmla="*/ 93 w 185"/>
                <a:gd name="T5" fmla="*/ 275 h 275"/>
                <a:gd name="T6" fmla="*/ 185 w 185"/>
                <a:gd name="T7" fmla="*/ 138 h 275"/>
                <a:gd name="T8" fmla="*/ 92 w 185"/>
                <a:gd name="T9" fmla="*/ 0 h 275"/>
                <a:gd name="T10" fmla="*/ 93 w 185"/>
                <a:gd name="T11" fmla="*/ 258 h 275"/>
                <a:gd name="T12" fmla="*/ 19 w 185"/>
                <a:gd name="T13" fmla="*/ 138 h 275"/>
                <a:gd name="T14" fmla="*/ 92 w 185"/>
                <a:gd name="T15" fmla="*/ 17 h 275"/>
                <a:gd name="T16" fmla="*/ 165 w 185"/>
                <a:gd name="T17" fmla="*/ 138 h 275"/>
                <a:gd name="T18" fmla="*/ 93 w 185"/>
                <a:gd name="T19" fmla="*/ 25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275">
                  <a:moveTo>
                    <a:pt x="92" y="0"/>
                  </a:moveTo>
                  <a:cubicBezTo>
                    <a:pt x="27" y="0"/>
                    <a:pt x="0" y="63"/>
                    <a:pt x="0" y="138"/>
                  </a:cubicBezTo>
                  <a:cubicBezTo>
                    <a:pt x="0" y="213"/>
                    <a:pt x="24" y="275"/>
                    <a:pt x="93" y="275"/>
                  </a:cubicBezTo>
                  <a:cubicBezTo>
                    <a:pt x="158" y="275"/>
                    <a:pt x="185" y="213"/>
                    <a:pt x="185" y="138"/>
                  </a:cubicBezTo>
                  <a:cubicBezTo>
                    <a:pt x="185" y="63"/>
                    <a:pt x="159" y="0"/>
                    <a:pt x="92" y="0"/>
                  </a:cubicBezTo>
                  <a:moveTo>
                    <a:pt x="93" y="258"/>
                  </a:moveTo>
                  <a:cubicBezTo>
                    <a:pt x="41" y="258"/>
                    <a:pt x="19" y="204"/>
                    <a:pt x="19" y="138"/>
                  </a:cubicBezTo>
                  <a:cubicBezTo>
                    <a:pt x="19" y="72"/>
                    <a:pt x="42" y="17"/>
                    <a:pt x="92" y="17"/>
                  </a:cubicBezTo>
                  <a:cubicBezTo>
                    <a:pt x="143" y="17"/>
                    <a:pt x="165" y="72"/>
                    <a:pt x="165" y="138"/>
                  </a:cubicBezTo>
                  <a:cubicBezTo>
                    <a:pt x="165" y="204"/>
                    <a:pt x="143" y="258"/>
                    <a:pt x="93" y="258"/>
                  </a:cubicBezTo>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23" name="Freeform 104"/>
            <p:cNvSpPr>
              <a:spLocks noEditPoints="1"/>
            </p:cNvSpPr>
            <p:nvPr/>
          </p:nvSpPr>
          <p:spPr bwMode="auto">
            <a:xfrm>
              <a:off x="2052638" y="3143251"/>
              <a:ext cx="341313" cy="577850"/>
            </a:xfrm>
            <a:custGeom>
              <a:avLst/>
              <a:gdLst>
                <a:gd name="T0" fmla="*/ 74 w 161"/>
                <a:gd name="T1" fmla="*/ 0 h 269"/>
                <a:gd name="T2" fmla="*/ 0 w 161"/>
                <a:gd name="T3" fmla="*/ 0 h 269"/>
                <a:gd name="T4" fmla="*/ 0 w 161"/>
                <a:gd name="T5" fmla="*/ 269 h 269"/>
                <a:gd name="T6" fmla="*/ 20 w 161"/>
                <a:gd name="T7" fmla="*/ 269 h 269"/>
                <a:gd name="T8" fmla="*/ 20 w 161"/>
                <a:gd name="T9" fmla="*/ 160 h 269"/>
                <a:gd name="T10" fmla="*/ 74 w 161"/>
                <a:gd name="T11" fmla="*/ 160 h 269"/>
                <a:gd name="T12" fmla="*/ 161 w 161"/>
                <a:gd name="T13" fmla="*/ 81 h 269"/>
                <a:gd name="T14" fmla="*/ 74 w 161"/>
                <a:gd name="T15" fmla="*/ 0 h 269"/>
                <a:gd name="T16" fmla="*/ 20 w 161"/>
                <a:gd name="T17" fmla="*/ 144 h 269"/>
                <a:gd name="T18" fmla="*/ 20 w 161"/>
                <a:gd name="T19" fmla="*/ 17 h 269"/>
                <a:gd name="T20" fmla="*/ 73 w 161"/>
                <a:gd name="T21" fmla="*/ 17 h 269"/>
                <a:gd name="T22" fmla="*/ 141 w 161"/>
                <a:gd name="T23" fmla="*/ 80 h 269"/>
                <a:gd name="T24" fmla="*/ 73 w 161"/>
                <a:gd name="T25" fmla="*/ 144 h 269"/>
                <a:gd name="T26" fmla="*/ 20 w 161"/>
                <a:gd name="T27" fmla="*/ 1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69">
                  <a:moveTo>
                    <a:pt x="74" y="0"/>
                  </a:moveTo>
                  <a:cubicBezTo>
                    <a:pt x="0" y="0"/>
                    <a:pt x="0" y="0"/>
                    <a:pt x="0" y="0"/>
                  </a:cubicBezTo>
                  <a:cubicBezTo>
                    <a:pt x="0" y="269"/>
                    <a:pt x="0" y="269"/>
                    <a:pt x="0" y="269"/>
                  </a:cubicBezTo>
                  <a:cubicBezTo>
                    <a:pt x="20" y="269"/>
                    <a:pt x="20" y="269"/>
                    <a:pt x="20" y="269"/>
                  </a:cubicBezTo>
                  <a:cubicBezTo>
                    <a:pt x="20" y="160"/>
                    <a:pt x="20" y="160"/>
                    <a:pt x="20" y="160"/>
                  </a:cubicBezTo>
                  <a:cubicBezTo>
                    <a:pt x="74" y="160"/>
                    <a:pt x="74" y="160"/>
                    <a:pt x="74" y="160"/>
                  </a:cubicBezTo>
                  <a:cubicBezTo>
                    <a:pt x="122" y="160"/>
                    <a:pt x="161" y="127"/>
                    <a:pt x="161" y="81"/>
                  </a:cubicBezTo>
                  <a:cubicBezTo>
                    <a:pt x="161" y="33"/>
                    <a:pt x="122" y="0"/>
                    <a:pt x="74" y="0"/>
                  </a:cubicBezTo>
                  <a:moveTo>
                    <a:pt x="20" y="144"/>
                  </a:moveTo>
                  <a:cubicBezTo>
                    <a:pt x="20" y="17"/>
                    <a:pt x="20" y="17"/>
                    <a:pt x="20" y="17"/>
                  </a:cubicBezTo>
                  <a:cubicBezTo>
                    <a:pt x="73" y="17"/>
                    <a:pt x="73" y="17"/>
                    <a:pt x="73" y="17"/>
                  </a:cubicBezTo>
                  <a:cubicBezTo>
                    <a:pt x="109" y="17"/>
                    <a:pt x="141" y="42"/>
                    <a:pt x="141" y="80"/>
                  </a:cubicBezTo>
                  <a:cubicBezTo>
                    <a:pt x="141" y="119"/>
                    <a:pt x="109" y="144"/>
                    <a:pt x="73" y="144"/>
                  </a:cubicBezTo>
                  <a:lnTo>
                    <a:pt x="20" y="144"/>
                  </a:lnTo>
                  <a:close/>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24" name="Freeform 105"/>
            <p:cNvSpPr>
              <a:spLocks/>
            </p:cNvSpPr>
            <p:nvPr/>
          </p:nvSpPr>
          <p:spPr bwMode="auto">
            <a:xfrm>
              <a:off x="2649538" y="3114676"/>
              <a:ext cx="300038" cy="606425"/>
            </a:xfrm>
            <a:custGeom>
              <a:avLst/>
              <a:gdLst>
                <a:gd name="T0" fmla="*/ 19 w 141"/>
                <a:gd name="T1" fmla="*/ 0 h 282"/>
                <a:gd name="T2" fmla="*/ 0 w 141"/>
                <a:gd name="T3" fmla="*/ 13 h 282"/>
                <a:gd name="T4" fmla="*/ 0 w 141"/>
                <a:gd name="T5" fmla="*/ 282 h 282"/>
                <a:gd name="T6" fmla="*/ 19 w 141"/>
                <a:gd name="T7" fmla="*/ 282 h 282"/>
                <a:gd name="T8" fmla="*/ 19 w 141"/>
                <a:gd name="T9" fmla="*/ 122 h 282"/>
                <a:gd name="T10" fmla="*/ 78 w 141"/>
                <a:gd name="T11" fmla="*/ 96 h 282"/>
                <a:gd name="T12" fmla="*/ 122 w 141"/>
                <a:gd name="T13" fmla="*/ 143 h 282"/>
                <a:gd name="T14" fmla="*/ 122 w 141"/>
                <a:gd name="T15" fmla="*/ 282 h 282"/>
                <a:gd name="T16" fmla="*/ 141 w 141"/>
                <a:gd name="T17" fmla="*/ 282 h 282"/>
                <a:gd name="T18" fmla="*/ 141 w 141"/>
                <a:gd name="T19" fmla="*/ 145 h 282"/>
                <a:gd name="T20" fmla="*/ 83 w 141"/>
                <a:gd name="T21" fmla="*/ 80 h 282"/>
                <a:gd name="T22" fmla="*/ 19 w 141"/>
                <a:gd name="T23" fmla="*/ 107 h 282"/>
                <a:gd name="T24" fmla="*/ 19 w 141"/>
                <a:gd name="T25"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282">
                  <a:moveTo>
                    <a:pt x="19" y="0"/>
                  </a:moveTo>
                  <a:cubicBezTo>
                    <a:pt x="0" y="13"/>
                    <a:pt x="0" y="13"/>
                    <a:pt x="0" y="13"/>
                  </a:cubicBezTo>
                  <a:cubicBezTo>
                    <a:pt x="0" y="282"/>
                    <a:pt x="0" y="282"/>
                    <a:pt x="0" y="282"/>
                  </a:cubicBezTo>
                  <a:cubicBezTo>
                    <a:pt x="19" y="282"/>
                    <a:pt x="19" y="282"/>
                    <a:pt x="19" y="282"/>
                  </a:cubicBezTo>
                  <a:cubicBezTo>
                    <a:pt x="19" y="122"/>
                    <a:pt x="19" y="122"/>
                    <a:pt x="19" y="122"/>
                  </a:cubicBezTo>
                  <a:cubicBezTo>
                    <a:pt x="27" y="114"/>
                    <a:pt x="55" y="96"/>
                    <a:pt x="78" y="96"/>
                  </a:cubicBezTo>
                  <a:cubicBezTo>
                    <a:pt x="106" y="96"/>
                    <a:pt x="122" y="112"/>
                    <a:pt x="122" y="143"/>
                  </a:cubicBezTo>
                  <a:cubicBezTo>
                    <a:pt x="122" y="282"/>
                    <a:pt x="122" y="282"/>
                    <a:pt x="122" y="282"/>
                  </a:cubicBezTo>
                  <a:cubicBezTo>
                    <a:pt x="141" y="282"/>
                    <a:pt x="141" y="282"/>
                    <a:pt x="141" y="282"/>
                  </a:cubicBezTo>
                  <a:cubicBezTo>
                    <a:pt x="141" y="145"/>
                    <a:pt x="141" y="145"/>
                    <a:pt x="141" y="145"/>
                  </a:cubicBezTo>
                  <a:cubicBezTo>
                    <a:pt x="141" y="102"/>
                    <a:pt x="122" y="80"/>
                    <a:pt x="83" y="80"/>
                  </a:cubicBezTo>
                  <a:cubicBezTo>
                    <a:pt x="57" y="80"/>
                    <a:pt x="29" y="96"/>
                    <a:pt x="19" y="107"/>
                  </a:cubicBezTo>
                  <a:lnTo>
                    <a:pt x="19" y="0"/>
                  </a:lnTo>
                  <a:close/>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25" name="Freeform 106"/>
            <p:cNvSpPr>
              <a:spLocks noEditPoints="1"/>
            </p:cNvSpPr>
            <p:nvPr/>
          </p:nvSpPr>
          <p:spPr bwMode="auto">
            <a:xfrm>
              <a:off x="3197225" y="3287713"/>
              <a:ext cx="328613" cy="439738"/>
            </a:xfrm>
            <a:custGeom>
              <a:avLst/>
              <a:gdLst>
                <a:gd name="T0" fmla="*/ 78 w 154"/>
                <a:gd name="T1" fmla="*/ 0 h 205"/>
                <a:gd name="T2" fmla="*/ 13 w 154"/>
                <a:gd name="T3" fmla="*/ 16 h 205"/>
                <a:gd name="T4" fmla="*/ 23 w 154"/>
                <a:gd name="T5" fmla="*/ 31 h 205"/>
                <a:gd name="T6" fmla="*/ 76 w 154"/>
                <a:gd name="T7" fmla="*/ 16 h 205"/>
                <a:gd name="T8" fmla="*/ 135 w 154"/>
                <a:gd name="T9" fmla="*/ 78 h 205"/>
                <a:gd name="T10" fmla="*/ 135 w 154"/>
                <a:gd name="T11" fmla="*/ 110 h 205"/>
                <a:gd name="T12" fmla="*/ 71 w 154"/>
                <a:gd name="T13" fmla="*/ 82 h 205"/>
                <a:gd name="T14" fmla="*/ 0 w 154"/>
                <a:gd name="T15" fmla="*/ 144 h 205"/>
                <a:gd name="T16" fmla="*/ 71 w 154"/>
                <a:gd name="T17" fmla="*/ 205 h 205"/>
                <a:gd name="T18" fmla="*/ 135 w 154"/>
                <a:gd name="T19" fmla="*/ 176 h 205"/>
                <a:gd name="T20" fmla="*/ 135 w 154"/>
                <a:gd name="T21" fmla="*/ 202 h 205"/>
                <a:gd name="T22" fmla="*/ 154 w 154"/>
                <a:gd name="T23" fmla="*/ 202 h 205"/>
                <a:gd name="T24" fmla="*/ 154 w 154"/>
                <a:gd name="T25" fmla="*/ 76 h 205"/>
                <a:gd name="T26" fmla="*/ 78 w 154"/>
                <a:gd name="T27" fmla="*/ 0 h 205"/>
                <a:gd name="T28" fmla="*/ 73 w 154"/>
                <a:gd name="T29" fmla="*/ 190 h 205"/>
                <a:gd name="T30" fmla="*/ 20 w 154"/>
                <a:gd name="T31" fmla="*/ 144 h 205"/>
                <a:gd name="T32" fmla="*/ 73 w 154"/>
                <a:gd name="T33" fmla="*/ 98 h 205"/>
                <a:gd name="T34" fmla="*/ 135 w 154"/>
                <a:gd name="T35" fmla="*/ 145 h 205"/>
                <a:gd name="T36" fmla="*/ 73 w 154"/>
                <a:gd name="T37" fmla="*/ 1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05">
                  <a:moveTo>
                    <a:pt x="78" y="0"/>
                  </a:moveTo>
                  <a:cubicBezTo>
                    <a:pt x="48" y="0"/>
                    <a:pt x="25" y="9"/>
                    <a:pt x="13" y="16"/>
                  </a:cubicBezTo>
                  <a:cubicBezTo>
                    <a:pt x="23" y="31"/>
                    <a:pt x="23" y="31"/>
                    <a:pt x="23" y="31"/>
                  </a:cubicBezTo>
                  <a:cubicBezTo>
                    <a:pt x="34" y="24"/>
                    <a:pt x="52" y="16"/>
                    <a:pt x="76" y="16"/>
                  </a:cubicBezTo>
                  <a:cubicBezTo>
                    <a:pt x="118" y="16"/>
                    <a:pt x="135" y="35"/>
                    <a:pt x="135" y="78"/>
                  </a:cubicBezTo>
                  <a:cubicBezTo>
                    <a:pt x="135" y="110"/>
                    <a:pt x="135" y="110"/>
                    <a:pt x="135" y="110"/>
                  </a:cubicBezTo>
                  <a:cubicBezTo>
                    <a:pt x="118" y="88"/>
                    <a:pt x="93" y="82"/>
                    <a:pt x="71" y="82"/>
                  </a:cubicBezTo>
                  <a:cubicBezTo>
                    <a:pt x="37" y="82"/>
                    <a:pt x="0" y="100"/>
                    <a:pt x="0" y="144"/>
                  </a:cubicBezTo>
                  <a:cubicBezTo>
                    <a:pt x="0" y="190"/>
                    <a:pt x="38" y="205"/>
                    <a:pt x="71" y="205"/>
                  </a:cubicBezTo>
                  <a:cubicBezTo>
                    <a:pt x="94" y="205"/>
                    <a:pt x="123" y="196"/>
                    <a:pt x="135" y="176"/>
                  </a:cubicBezTo>
                  <a:cubicBezTo>
                    <a:pt x="135" y="202"/>
                    <a:pt x="135" y="202"/>
                    <a:pt x="135" y="202"/>
                  </a:cubicBezTo>
                  <a:cubicBezTo>
                    <a:pt x="154" y="202"/>
                    <a:pt x="154" y="202"/>
                    <a:pt x="154" y="202"/>
                  </a:cubicBezTo>
                  <a:cubicBezTo>
                    <a:pt x="154" y="76"/>
                    <a:pt x="154" y="76"/>
                    <a:pt x="154" y="76"/>
                  </a:cubicBezTo>
                  <a:cubicBezTo>
                    <a:pt x="154" y="23"/>
                    <a:pt x="129" y="0"/>
                    <a:pt x="78" y="0"/>
                  </a:cubicBezTo>
                  <a:moveTo>
                    <a:pt x="73" y="190"/>
                  </a:moveTo>
                  <a:cubicBezTo>
                    <a:pt x="45" y="190"/>
                    <a:pt x="20" y="175"/>
                    <a:pt x="20" y="144"/>
                  </a:cubicBezTo>
                  <a:cubicBezTo>
                    <a:pt x="20" y="115"/>
                    <a:pt x="44" y="98"/>
                    <a:pt x="73" y="98"/>
                  </a:cubicBezTo>
                  <a:cubicBezTo>
                    <a:pt x="102" y="98"/>
                    <a:pt x="135" y="111"/>
                    <a:pt x="135" y="145"/>
                  </a:cubicBezTo>
                  <a:cubicBezTo>
                    <a:pt x="135" y="178"/>
                    <a:pt x="100" y="190"/>
                    <a:pt x="73" y="190"/>
                  </a:cubicBezTo>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26" name="Freeform 107"/>
            <p:cNvSpPr>
              <a:spLocks/>
            </p:cNvSpPr>
            <p:nvPr/>
          </p:nvSpPr>
          <p:spPr bwMode="auto">
            <a:xfrm>
              <a:off x="3797300" y="3289301"/>
              <a:ext cx="192088" cy="431800"/>
            </a:xfrm>
            <a:custGeom>
              <a:avLst/>
              <a:gdLst>
                <a:gd name="T0" fmla="*/ 78 w 90"/>
                <a:gd name="T1" fmla="*/ 0 h 201"/>
                <a:gd name="T2" fmla="*/ 20 w 90"/>
                <a:gd name="T3" fmla="*/ 43 h 201"/>
                <a:gd name="T4" fmla="*/ 20 w 90"/>
                <a:gd name="T5" fmla="*/ 2 h 201"/>
                <a:gd name="T6" fmla="*/ 0 w 90"/>
                <a:gd name="T7" fmla="*/ 2 h 201"/>
                <a:gd name="T8" fmla="*/ 0 w 90"/>
                <a:gd name="T9" fmla="*/ 201 h 201"/>
                <a:gd name="T10" fmla="*/ 20 w 90"/>
                <a:gd name="T11" fmla="*/ 201 h 201"/>
                <a:gd name="T12" fmla="*/ 20 w 90"/>
                <a:gd name="T13" fmla="*/ 76 h 201"/>
                <a:gd name="T14" fmla="*/ 72 w 90"/>
                <a:gd name="T15" fmla="*/ 18 h 201"/>
                <a:gd name="T16" fmla="*/ 90 w 90"/>
                <a:gd name="T17" fmla="*/ 21 h 201"/>
                <a:gd name="T18" fmla="*/ 90 w 90"/>
                <a:gd name="T19" fmla="*/ 1 h 201"/>
                <a:gd name="T20" fmla="*/ 78 w 90"/>
                <a:gd name="T2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01">
                  <a:moveTo>
                    <a:pt x="78" y="0"/>
                  </a:moveTo>
                  <a:cubicBezTo>
                    <a:pt x="46" y="0"/>
                    <a:pt x="28" y="19"/>
                    <a:pt x="20" y="43"/>
                  </a:cubicBezTo>
                  <a:cubicBezTo>
                    <a:pt x="20" y="2"/>
                    <a:pt x="20" y="2"/>
                    <a:pt x="20" y="2"/>
                  </a:cubicBezTo>
                  <a:cubicBezTo>
                    <a:pt x="0" y="2"/>
                    <a:pt x="0" y="2"/>
                    <a:pt x="0" y="2"/>
                  </a:cubicBezTo>
                  <a:cubicBezTo>
                    <a:pt x="0" y="201"/>
                    <a:pt x="0" y="201"/>
                    <a:pt x="0" y="201"/>
                  </a:cubicBezTo>
                  <a:cubicBezTo>
                    <a:pt x="20" y="201"/>
                    <a:pt x="20" y="201"/>
                    <a:pt x="20" y="201"/>
                  </a:cubicBezTo>
                  <a:cubicBezTo>
                    <a:pt x="20" y="76"/>
                    <a:pt x="20" y="76"/>
                    <a:pt x="20" y="76"/>
                  </a:cubicBezTo>
                  <a:cubicBezTo>
                    <a:pt x="20" y="46"/>
                    <a:pt x="44" y="18"/>
                    <a:pt x="72" y="18"/>
                  </a:cubicBezTo>
                  <a:cubicBezTo>
                    <a:pt x="80" y="18"/>
                    <a:pt x="85" y="19"/>
                    <a:pt x="90" y="21"/>
                  </a:cubicBezTo>
                  <a:cubicBezTo>
                    <a:pt x="90" y="14"/>
                    <a:pt x="90" y="7"/>
                    <a:pt x="90" y="1"/>
                  </a:cubicBezTo>
                  <a:cubicBezTo>
                    <a:pt x="86" y="0"/>
                    <a:pt x="82" y="0"/>
                    <a:pt x="78" y="0"/>
                  </a:cubicBezTo>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27" name="Freeform 108"/>
            <p:cNvSpPr>
              <a:spLocks/>
            </p:cNvSpPr>
            <p:nvPr/>
          </p:nvSpPr>
          <p:spPr bwMode="auto">
            <a:xfrm>
              <a:off x="4221163" y="3287713"/>
              <a:ext cx="552450" cy="433388"/>
            </a:xfrm>
            <a:custGeom>
              <a:avLst/>
              <a:gdLst>
                <a:gd name="T0" fmla="*/ 202 w 260"/>
                <a:gd name="T1" fmla="*/ 0 h 202"/>
                <a:gd name="T2" fmla="*/ 134 w 260"/>
                <a:gd name="T3" fmla="*/ 31 h 202"/>
                <a:gd name="T4" fmla="*/ 82 w 260"/>
                <a:gd name="T5" fmla="*/ 0 h 202"/>
                <a:gd name="T6" fmla="*/ 19 w 260"/>
                <a:gd name="T7" fmla="*/ 27 h 202"/>
                <a:gd name="T8" fmla="*/ 19 w 260"/>
                <a:gd name="T9" fmla="*/ 3 h 202"/>
                <a:gd name="T10" fmla="*/ 0 w 260"/>
                <a:gd name="T11" fmla="*/ 3 h 202"/>
                <a:gd name="T12" fmla="*/ 0 w 260"/>
                <a:gd name="T13" fmla="*/ 202 h 202"/>
                <a:gd name="T14" fmla="*/ 19 w 260"/>
                <a:gd name="T15" fmla="*/ 202 h 202"/>
                <a:gd name="T16" fmla="*/ 19 w 260"/>
                <a:gd name="T17" fmla="*/ 42 h 202"/>
                <a:gd name="T18" fmla="*/ 77 w 260"/>
                <a:gd name="T19" fmla="*/ 16 h 202"/>
                <a:gd name="T20" fmla="*/ 120 w 260"/>
                <a:gd name="T21" fmla="*/ 63 h 202"/>
                <a:gd name="T22" fmla="*/ 120 w 260"/>
                <a:gd name="T23" fmla="*/ 202 h 202"/>
                <a:gd name="T24" fmla="*/ 139 w 260"/>
                <a:gd name="T25" fmla="*/ 202 h 202"/>
                <a:gd name="T26" fmla="*/ 139 w 260"/>
                <a:gd name="T27" fmla="*/ 67 h 202"/>
                <a:gd name="T28" fmla="*/ 138 w 260"/>
                <a:gd name="T29" fmla="*/ 43 h 202"/>
                <a:gd name="T30" fmla="*/ 198 w 260"/>
                <a:gd name="T31" fmla="*/ 16 h 202"/>
                <a:gd name="T32" fmla="*/ 241 w 260"/>
                <a:gd name="T33" fmla="*/ 63 h 202"/>
                <a:gd name="T34" fmla="*/ 241 w 260"/>
                <a:gd name="T35" fmla="*/ 202 h 202"/>
                <a:gd name="T36" fmla="*/ 260 w 260"/>
                <a:gd name="T37" fmla="*/ 202 h 202"/>
                <a:gd name="T38" fmla="*/ 260 w 260"/>
                <a:gd name="T39" fmla="*/ 65 h 202"/>
                <a:gd name="T40" fmla="*/ 202 w 260"/>
                <a:gd name="T4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0" h="202">
                  <a:moveTo>
                    <a:pt x="202" y="0"/>
                  </a:moveTo>
                  <a:cubicBezTo>
                    <a:pt x="178" y="0"/>
                    <a:pt x="150" y="14"/>
                    <a:pt x="134" y="31"/>
                  </a:cubicBezTo>
                  <a:cubicBezTo>
                    <a:pt x="126" y="10"/>
                    <a:pt x="108" y="0"/>
                    <a:pt x="82" y="0"/>
                  </a:cubicBezTo>
                  <a:cubicBezTo>
                    <a:pt x="56" y="0"/>
                    <a:pt x="29" y="16"/>
                    <a:pt x="19" y="27"/>
                  </a:cubicBezTo>
                  <a:cubicBezTo>
                    <a:pt x="19" y="3"/>
                    <a:pt x="19" y="3"/>
                    <a:pt x="19" y="3"/>
                  </a:cubicBezTo>
                  <a:cubicBezTo>
                    <a:pt x="0" y="3"/>
                    <a:pt x="0" y="3"/>
                    <a:pt x="0" y="3"/>
                  </a:cubicBezTo>
                  <a:cubicBezTo>
                    <a:pt x="0" y="202"/>
                    <a:pt x="0" y="202"/>
                    <a:pt x="0" y="202"/>
                  </a:cubicBezTo>
                  <a:cubicBezTo>
                    <a:pt x="19" y="202"/>
                    <a:pt x="19" y="202"/>
                    <a:pt x="19" y="202"/>
                  </a:cubicBezTo>
                  <a:cubicBezTo>
                    <a:pt x="19" y="42"/>
                    <a:pt x="19" y="42"/>
                    <a:pt x="19" y="42"/>
                  </a:cubicBezTo>
                  <a:cubicBezTo>
                    <a:pt x="27" y="34"/>
                    <a:pt x="54" y="16"/>
                    <a:pt x="77" y="16"/>
                  </a:cubicBezTo>
                  <a:cubicBezTo>
                    <a:pt x="105" y="16"/>
                    <a:pt x="120" y="32"/>
                    <a:pt x="120" y="63"/>
                  </a:cubicBezTo>
                  <a:cubicBezTo>
                    <a:pt x="120" y="202"/>
                    <a:pt x="120" y="202"/>
                    <a:pt x="120" y="202"/>
                  </a:cubicBezTo>
                  <a:cubicBezTo>
                    <a:pt x="139" y="202"/>
                    <a:pt x="139" y="202"/>
                    <a:pt x="139" y="202"/>
                  </a:cubicBezTo>
                  <a:cubicBezTo>
                    <a:pt x="139" y="67"/>
                    <a:pt x="139" y="67"/>
                    <a:pt x="139" y="67"/>
                  </a:cubicBezTo>
                  <a:cubicBezTo>
                    <a:pt x="139" y="58"/>
                    <a:pt x="139" y="51"/>
                    <a:pt x="138" y="43"/>
                  </a:cubicBezTo>
                  <a:cubicBezTo>
                    <a:pt x="149" y="32"/>
                    <a:pt x="175" y="16"/>
                    <a:pt x="198" y="16"/>
                  </a:cubicBezTo>
                  <a:cubicBezTo>
                    <a:pt x="226" y="16"/>
                    <a:pt x="241" y="32"/>
                    <a:pt x="241" y="63"/>
                  </a:cubicBezTo>
                  <a:cubicBezTo>
                    <a:pt x="241" y="202"/>
                    <a:pt x="241" y="202"/>
                    <a:pt x="241" y="202"/>
                  </a:cubicBezTo>
                  <a:cubicBezTo>
                    <a:pt x="260" y="202"/>
                    <a:pt x="260" y="202"/>
                    <a:pt x="260" y="202"/>
                  </a:cubicBezTo>
                  <a:cubicBezTo>
                    <a:pt x="260" y="65"/>
                    <a:pt x="260" y="65"/>
                    <a:pt x="260" y="65"/>
                  </a:cubicBezTo>
                  <a:cubicBezTo>
                    <a:pt x="260" y="22"/>
                    <a:pt x="241" y="0"/>
                    <a:pt x="202" y="0"/>
                  </a:cubicBezTo>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sp>
          <p:nvSpPr>
            <p:cNvPr id="28" name="Freeform 109"/>
            <p:cNvSpPr>
              <a:spLocks noEditPoints="1"/>
            </p:cNvSpPr>
            <p:nvPr/>
          </p:nvSpPr>
          <p:spPr bwMode="auto">
            <a:xfrm>
              <a:off x="5022850" y="3287713"/>
              <a:ext cx="325438" cy="439738"/>
            </a:xfrm>
            <a:custGeom>
              <a:avLst/>
              <a:gdLst>
                <a:gd name="T0" fmla="*/ 77 w 153"/>
                <a:gd name="T1" fmla="*/ 0 h 205"/>
                <a:gd name="T2" fmla="*/ 13 w 153"/>
                <a:gd name="T3" fmla="*/ 16 h 205"/>
                <a:gd name="T4" fmla="*/ 22 w 153"/>
                <a:gd name="T5" fmla="*/ 31 h 205"/>
                <a:gd name="T6" fmla="*/ 75 w 153"/>
                <a:gd name="T7" fmla="*/ 16 h 205"/>
                <a:gd name="T8" fmla="*/ 134 w 153"/>
                <a:gd name="T9" fmla="*/ 78 h 205"/>
                <a:gd name="T10" fmla="*/ 134 w 153"/>
                <a:gd name="T11" fmla="*/ 110 h 205"/>
                <a:gd name="T12" fmla="*/ 71 w 153"/>
                <a:gd name="T13" fmla="*/ 82 h 205"/>
                <a:gd name="T14" fmla="*/ 0 w 153"/>
                <a:gd name="T15" fmla="*/ 144 h 205"/>
                <a:gd name="T16" fmla="*/ 71 w 153"/>
                <a:gd name="T17" fmla="*/ 205 h 205"/>
                <a:gd name="T18" fmla="*/ 134 w 153"/>
                <a:gd name="T19" fmla="*/ 176 h 205"/>
                <a:gd name="T20" fmla="*/ 134 w 153"/>
                <a:gd name="T21" fmla="*/ 202 h 205"/>
                <a:gd name="T22" fmla="*/ 153 w 153"/>
                <a:gd name="T23" fmla="*/ 202 h 205"/>
                <a:gd name="T24" fmla="*/ 153 w 153"/>
                <a:gd name="T25" fmla="*/ 76 h 205"/>
                <a:gd name="T26" fmla="*/ 77 w 153"/>
                <a:gd name="T27" fmla="*/ 0 h 205"/>
                <a:gd name="T28" fmla="*/ 73 w 153"/>
                <a:gd name="T29" fmla="*/ 190 h 205"/>
                <a:gd name="T30" fmla="*/ 19 w 153"/>
                <a:gd name="T31" fmla="*/ 144 h 205"/>
                <a:gd name="T32" fmla="*/ 73 w 153"/>
                <a:gd name="T33" fmla="*/ 98 h 205"/>
                <a:gd name="T34" fmla="*/ 134 w 153"/>
                <a:gd name="T35" fmla="*/ 145 h 205"/>
                <a:gd name="T36" fmla="*/ 73 w 153"/>
                <a:gd name="T37" fmla="*/ 1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 h="205">
                  <a:moveTo>
                    <a:pt x="77" y="0"/>
                  </a:moveTo>
                  <a:cubicBezTo>
                    <a:pt x="48" y="0"/>
                    <a:pt x="24" y="9"/>
                    <a:pt x="13" y="16"/>
                  </a:cubicBezTo>
                  <a:cubicBezTo>
                    <a:pt x="22" y="31"/>
                    <a:pt x="22" y="31"/>
                    <a:pt x="22" y="31"/>
                  </a:cubicBezTo>
                  <a:cubicBezTo>
                    <a:pt x="33" y="24"/>
                    <a:pt x="52" y="16"/>
                    <a:pt x="75" y="16"/>
                  </a:cubicBezTo>
                  <a:cubicBezTo>
                    <a:pt x="118" y="16"/>
                    <a:pt x="134" y="35"/>
                    <a:pt x="134" y="78"/>
                  </a:cubicBezTo>
                  <a:cubicBezTo>
                    <a:pt x="134" y="110"/>
                    <a:pt x="134" y="110"/>
                    <a:pt x="134" y="110"/>
                  </a:cubicBezTo>
                  <a:cubicBezTo>
                    <a:pt x="118" y="88"/>
                    <a:pt x="93" y="82"/>
                    <a:pt x="71" y="82"/>
                  </a:cubicBezTo>
                  <a:cubicBezTo>
                    <a:pt x="36" y="82"/>
                    <a:pt x="0" y="100"/>
                    <a:pt x="0" y="144"/>
                  </a:cubicBezTo>
                  <a:cubicBezTo>
                    <a:pt x="0" y="190"/>
                    <a:pt x="37" y="205"/>
                    <a:pt x="71" y="205"/>
                  </a:cubicBezTo>
                  <a:cubicBezTo>
                    <a:pt x="93" y="205"/>
                    <a:pt x="123" y="196"/>
                    <a:pt x="134" y="176"/>
                  </a:cubicBezTo>
                  <a:cubicBezTo>
                    <a:pt x="134" y="202"/>
                    <a:pt x="134" y="202"/>
                    <a:pt x="134" y="202"/>
                  </a:cubicBezTo>
                  <a:cubicBezTo>
                    <a:pt x="153" y="202"/>
                    <a:pt x="153" y="202"/>
                    <a:pt x="153" y="202"/>
                  </a:cubicBezTo>
                  <a:cubicBezTo>
                    <a:pt x="153" y="76"/>
                    <a:pt x="153" y="76"/>
                    <a:pt x="153" y="76"/>
                  </a:cubicBezTo>
                  <a:cubicBezTo>
                    <a:pt x="153" y="23"/>
                    <a:pt x="129" y="0"/>
                    <a:pt x="77" y="0"/>
                  </a:cubicBezTo>
                  <a:moveTo>
                    <a:pt x="73" y="190"/>
                  </a:moveTo>
                  <a:cubicBezTo>
                    <a:pt x="45" y="190"/>
                    <a:pt x="19" y="175"/>
                    <a:pt x="19" y="144"/>
                  </a:cubicBezTo>
                  <a:cubicBezTo>
                    <a:pt x="19" y="115"/>
                    <a:pt x="44" y="98"/>
                    <a:pt x="73" y="98"/>
                  </a:cubicBezTo>
                  <a:cubicBezTo>
                    <a:pt x="101" y="98"/>
                    <a:pt x="134" y="111"/>
                    <a:pt x="134" y="145"/>
                  </a:cubicBezTo>
                  <a:cubicBezTo>
                    <a:pt x="134" y="178"/>
                    <a:pt x="99" y="190"/>
                    <a:pt x="73" y="190"/>
                  </a:cubicBezTo>
                </a:path>
              </a:pathLst>
            </a:custGeom>
            <a:grpFill/>
            <a:ln>
              <a:noFill/>
            </a:ln>
            <a:extLst>
              <a:ext uri="{91240B29-F687-4f45-9708-019B960494DF}"/>
            </a:extLst>
          </p:spPr>
          <p:txBody>
            <a:bodyPr/>
            <a:lstStyle/>
            <a:p>
              <a:pPr algn="ctr" eaLnBrk="0" hangingPunct="0">
                <a:defRPr/>
              </a:pPr>
              <a:endParaRPr lang="en-GB">
                <a:ea typeface="ＭＳ Ｐゴシック" charset="-128"/>
              </a:endParaRPr>
            </a:p>
          </p:txBody>
        </p:sp>
      </p:grpSp>
      <p:sp>
        <p:nvSpPr>
          <p:cNvPr id="8" name="Title 1"/>
          <p:cNvSpPr>
            <a:spLocks noGrp="1"/>
          </p:cNvSpPr>
          <p:nvPr>
            <p:ph type="title"/>
          </p:nvPr>
        </p:nvSpPr>
        <p:spPr>
          <a:xfrm>
            <a:off x="298478" y="422282"/>
            <a:ext cx="10732894" cy="434975"/>
          </a:xfrm>
          <a:prstGeom prst="rect">
            <a:avLst/>
          </a:prstGeom>
        </p:spPr>
        <p:txBody>
          <a:bodyPr lIns="0" tIns="0" rIns="0" bIns="0"/>
          <a:lstStyle>
            <a:lvl1pPr>
              <a:defRPr>
                <a:solidFill>
                  <a:schemeClr val="accent1"/>
                </a:solidFill>
                <a:latin typeface="+mj-lt"/>
              </a:defRPr>
            </a:lvl1pPr>
          </a:lstStyle>
          <a:p>
            <a:r>
              <a:rPr lang="it-IT" dirty="0"/>
              <a:t>Fare clic per modificare stile</a:t>
            </a:r>
            <a:endParaRPr lang="en-GB" dirty="0"/>
          </a:p>
        </p:txBody>
      </p:sp>
      <p:sp>
        <p:nvSpPr>
          <p:cNvPr id="19" name="Subtitle 2"/>
          <p:cNvSpPr>
            <a:spLocks noGrp="1"/>
          </p:cNvSpPr>
          <p:nvPr>
            <p:ph type="body" sz="quarter" idx="14"/>
          </p:nvPr>
        </p:nvSpPr>
        <p:spPr>
          <a:xfrm>
            <a:off x="298478" y="857861"/>
            <a:ext cx="10732896" cy="339224"/>
          </a:xfrm>
          <a:prstGeom prst="rect">
            <a:avLst/>
          </a:prstGeom>
        </p:spPr>
        <p:txBody>
          <a:bodyPr lIns="0" tIns="0" rIns="0" bIns="0"/>
          <a:lstStyle>
            <a:lvl1pPr marL="0" indent="0">
              <a:lnSpc>
                <a:spcPct val="100000"/>
              </a:lnSpc>
              <a:spcBef>
                <a:spcPts val="0"/>
              </a:spcBef>
              <a:buNone/>
              <a:defRPr sz="2000" b="0">
                <a:solidFill>
                  <a:schemeClr val="tx2">
                    <a:lumMod val="25000"/>
                  </a:schemeClr>
                </a:solidFill>
                <a:latin typeface="+mj-lt"/>
              </a:defRPr>
            </a:lvl1pPr>
          </a:lstStyle>
          <a:p>
            <a:pPr lvl="0"/>
            <a:r>
              <a:rPr lang="el-GR" dirty="0"/>
              <a:t>Kλικ για επεξεργασία των στυλ του υποδείγματος</a:t>
            </a:r>
          </a:p>
        </p:txBody>
      </p:sp>
      <p:sp>
        <p:nvSpPr>
          <p:cNvPr id="34" name="Content Placeholder 33"/>
          <p:cNvSpPr>
            <a:spLocks noGrp="1"/>
          </p:cNvSpPr>
          <p:nvPr>
            <p:ph sz="quarter" idx="21"/>
          </p:nvPr>
        </p:nvSpPr>
        <p:spPr>
          <a:xfrm>
            <a:off x="298489" y="1341438"/>
            <a:ext cx="5072497" cy="4716462"/>
          </a:xfrm>
          <a:prstGeom prst="rect">
            <a:avLst/>
          </a:prstGeom>
        </p:spPr>
        <p:txBody>
          <a:bodyPr/>
          <a:lstStyle>
            <a:lvl1pPr>
              <a:spcBef>
                <a:spcPts val="0"/>
              </a:spcBef>
              <a:spcAft>
                <a:spcPts val="800"/>
              </a:spcAft>
              <a:defRPr sz="1600"/>
            </a:lvl1pPr>
            <a:lvl2pPr>
              <a:spcBef>
                <a:spcPts val="0"/>
              </a:spcBef>
              <a:spcAft>
                <a:spcPts val="800"/>
              </a:spcAft>
              <a:defRPr sz="1400"/>
            </a:lvl2pPr>
            <a:lvl3pPr>
              <a:spcBef>
                <a:spcPts val="0"/>
              </a:spcBef>
              <a:spcAft>
                <a:spcPts val="800"/>
              </a:spcAft>
              <a:defRPr sz="1200"/>
            </a:lvl3pPr>
            <a:lvl4pPr>
              <a:spcBef>
                <a:spcPts val="10"/>
              </a:spcBef>
              <a:spcAft>
                <a:spcPts val="300"/>
              </a:spcAft>
              <a:defRPr sz="1200"/>
            </a:lvl4pPr>
            <a:lvl5pPr>
              <a:spcBef>
                <a:spcPts val="10"/>
              </a:spcBef>
              <a:spcAft>
                <a:spcPts val="300"/>
              </a:spcAft>
              <a:defRPr sz="1100"/>
            </a:lvl5pPr>
          </a:lstStyle>
          <a:p>
            <a:pPr lvl="0"/>
            <a:r>
              <a:rPr lang="it-IT"/>
              <a:t>Fare clic per modificare gli stili del testo dello schema</a:t>
            </a:r>
          </a:p>
          <a:p>
            <a:pPr lvl="1"/>
            <a:r>
              <a:rPr lang="it-IT"/>
              <a:t>Secondo livello</a:t>
            </a:r>
          </a:p>
          <a:p>
            <a:pPr lvl="2"/>
            <a:r>
              <a:rPr lang="it-IT"/>
              <a:t>Terzo livello</a:t>
            </a:r>
          </a:p>
        </p:txBody>
      </p:sp>
      <p:sp>
        <p:nvSpPr>
          <p:cNvPr id="29" name="Content Placeholder 33"/>
          <p:cNvSpPr>
            <a:spLocks noGrp="1"/>
          </p:cNvSpPr>
          <p:nvPr>
            <p:ph sz="quarter" idx="22"/>
          </p:nvPr>
        </p:nvSpPr>
        <p:spPr>
          <a:xfrm>
            <a:off x="5951313" y="1341438"/>
            <a:ext cx="5072497" cy="4716462"/>
          </a:xfrm>
          <a:prstGeom prst="rect">
            <a:avLst/>
          </a:prstGeom>
        </p:spPr>
        <p:txBody>
          <a:bodyPr/>
          <a:lstStyle>
            <a:lvl1pPr>
              <a:spcBef>
                <a:spcPts val="0"/>
              </a:spcBef>
              <a:spcAft>
                <a:spcPts val="800"/>
              </a:spcAft>
              <a:defRPr sz="1600"/>
            </a:lvl1pPr>
            <a:lvl2pPr>
              <a:spcBef>
                <a:spcPts val="0"/>
              </a:spcBef>
              <a:spcAft>
                <a:spcPts val="800"/>
              </a:spcAft>
              <a:defRPr sz="1400"/>
            </a:lvl2pPr>
            <a:lvl3pPr>
              <a:spcBef>
                <a:spcPts val="0"/>
              </a:spcBef>
              <a:spcAft>
                <a:spcPts val="800"/>
              </a:spcAft>
              <a:defRPr sz="1200"/>
            </a:lvl3pPr>
            <a:lvl4pPr>
              <a:spcBef>
                <a:spcPts val="10"/>
              </a:spcBef>
              <a:spcAft>
                <a:spcPts val="300"/>
              </a:spcAft>
              <a:defRPr sz="1200"/>
            </a:lvl4pPr>
            <a:lvl5pPr>
              <a:spcBef>
                <a:spcPts val="10"/>
              </a:spcBef>
              <a:spcAft>
                <a:spcPts val="300"/>
              </a:spcAft>
              <a:defRPr sz="1100"/>
            </a:lvl5pPr>
          </a:lstStyle>
          <a:p>
            <a:pPr lvl="0"/>
            <a:r>
              <a:rPr lang="it-IT"/>
              <a:t>Fare clic per modificare gli stili del testo dello schema</a:t>
            </a:r>
          </a:p>
          <a:p>
            <a:pPr lvl="1"/>
            <a:r>
              <a:rPr lang="it-IT"/>
              <a:t>Secondo livello</a:t>
            </a:r>
          </a:p>
          <a:p>
            <a:pPr lvl="2"/>
            <a:r>
              <a:rPr lang="it-IT"/>
              <a:t>Terzo livello</a:t>
            </a:r>
          </a:p>
        </p:txBody>
      </p:sp>
      <p:sp>
        <p:nvSpPr>
          <p:cNvPr id="30" name="Footer Placeholder 5"/>
          <p:cNvSpPr>
            <a:spLocks noGrp="1"/>
          </p:cNvSpPr>
          <p:nvPr>
            <p:ph type="ftr" sz="quarter" idx="23"/>
          </p:nvPr>
        </p:nvSpPr>
        <p:spPr>
          <a:xfrm>
            <a:off x="298489" y="6075363"/>
            <a:ext cx="10731310" cy="442912"/>
          </a:xfrm>
          <a:prstGeom prst="rect">
            <a:avLst/>
          </a:prstGeom>
        </p:spPr>
        <p:txBody>
          <a:bodyPr lIns="0" tIns="0" rIns="0" bIns="0" anchor="b" anchorCtr="0"/>
          <a:lstStyle>
            <a:lvl1pPr algn="l" eaLnBrk="0" hangingPunct="0">
              <a:defRPr sz="1100" dirty="0">
                <a:latin typeface="+mj-lt"/>
                <a:ea typeface="ＭＳ Ｐゴシック" charset="-128"/>
              </a:defRPr>
            </a:lvl1pPr>
          </a:lstStyle>
          <a:p>
            <a:pPr>
              <a:defRPr/>
            </a:pPr>
            <a:endParaRPr lang="en-GB"/>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525" y="273628"/>
            <a:ext cx="10972125" cy="1144884"/>
          </a:xfrm>
          <a:prstGeom prst="rect">
            <a:avLst/>
          </a:prstGeom>
        </p:spPr>
        <p:txBody>
          <a:bodyPr lIns="0" tIns="0" rIns="0" bIns="0" anchor="ctr"/>
          <a:lstStyle/>
          <a:p>
            <a:pPr algn="ctr"/>
            <a:endParaRPr lang="el-GR" sz="37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5"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4" y="1465265"/>
            <a:ext cx="6160009" cy="4635501"/>
          </a:xfrm>
        </p:spPr>
        <p:txBody>
          <a:bodyPr tIns="18000" numCol="1" spcCol="162000"/>
          <a:lstStyle>
            <a:lvl1pPr marL="143992" indent="-143992">
              <a:lnSpc>
                <a:spcPct val="100000"/>
              </a:lnSpc>
              <a:spcBef>
                <a:spcPts val="0"/>
              </a:spcBef>
              <a:spcAft>
                <a:spcPts val="800"/>
              </a:spcAft>
              <a:defRPr sz="1200"/>
            </a:lvl1pPr>
            <a:lvl2pPr marL="287986" indent="-143992">
              <a:lnSpc>
                <a:spcPct val="100000"/>
              </a:lnSpc>
              <a:spcBef>
                <a:spcPts val="0"/>
              </a:spcBef>
              <a:spcAft>
                <a:spcPts val="800"/>
              </a:spcAft>
              <a:defRPr sz="1200"/>
            </a:lvl2pPr>
            <a:lvl3pPr marL="442778" indent="-143992">
              <a:lnSpc>
                <a:spcPct val="100000"/>
              </a:lnSpc>
              <a:spcBef>
                <a:spcPts val="0"/>
              </a:spcBef>
              <a:spcAft>
                <a:spcPts val="800"/>
              </a:spcAft>
              <a:defRPr sz="1200"/>
            </a:lvl3pPr>
            <a:lvl4pPr marL="586771" indent="-143992">
              <a:spcBef>
                <a:spcPts val="0"/>
              </a:spcBef>
              <a:spcAft>
                <a:spcPts val="800"/>
              </a:spcAft>
              <a:defRPr sz="1200"/>
            </a:lvl4pPr>
            <a:lvl5pPr marL="730764" indent="-143992">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2" y="1520351"/>
            <a:ext cx="403277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7" name="Rectangle 6"/>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6715822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323C57"/>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ＭＳ Ｐゴシック" charset="0"/>
              <a:cs typeface="ＭＳ Ｐゴシック" charset="0"/>
            </a:endParaRPr>
          </a:p>
        </p:txBody>
      </p:sp>
      <p:sp>
        <p:nvSpPr>
          <p:cNvPr id="9" name="Slide Number Placeholder 8"/>
          <p:cNvSpPr>
            <a:spLocks noGrp="1"/>
          </p:cNvSpPr>
          <p:nvPr>
            <p:ph type="sldNum" sz="quarter" idx="12"/>
          </p:nvPr>
        </p:nvSpPr>
        <p:spPr>
          <a:xfrm>
            <a:off x="527051" y="6351128"/>
            <a:ext cx="1206500" cy="162000"/>
          </a:xfrm>
          <a:prstGeom prst="rect">
            <a:avLst/>
          </a:prstGeom>
        </p:spPr>
        <p:txBody>
          <a:bodyPr/>
          <a:lstStyle>
            <a:lvl1pPr>
              <a:defRPr>
                <a:solidFill>
                  <a:schemeClr val="bg1"/>
                </a:solidFill>
              </a:defRPr>
            </a:lvl1pPr>
          </a:lstStyle>
          <a:p>
            <a:fld id="{5E425EE3-649D-47AA-A51A-6C53D1975ED0}" type="slidenum">
              <a:rPr lang="en-GB" smtClean="0"/>
              <a:pPr/>
              <a:t>‹#›</a:t>
            </a:fld>
            <a:endParaRPr lang="en-GB"/>
          </a:p>
        </p:txBody>
      </p:sp>
      <p:sp>
        <p:nvSpPr>
          <p:cNvPr id="13" name="Rectangle 12"/>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14" name="Rectangle 1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22" name="Title 1"/>
          <p:cNvSpPr>
            <a:spLocks noGrp="1" noChangeArrowheads="1"/>
          </p:cNvSpPr>
          <p:nvPr>
            <p:ph type="ctrTitle" sz="quarter" hasCustomPrompt="1"/>
          </p:nvPr>
        </p:nvSpPr>
        <p:spPr>
          <a:xfrm>
            <a:off x="430794" y="1839599"/>
            <a:ext cx="10441994" cy="2818125"/>
          </a:xfrm>
          <a:noFill/>
        </p:spPr>
        <p:txBody>
          <a:bodyPr lIns="396000" tIns="288000" rIns="1440000" bIns="0">
            <a:noAutofit/>
          </a:bodyPr>
          <a:lstStyle>
            <a:lvl1pPr algn="l">
              <a:lnSpc>
                <a:spcPct val="91000"/>
              </a:lnSpc>
              <a:defRPr sz="4400"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spTree>
    <p:extLst>
      <p:ext uri="{BB962C8B-B14F-4D97-AF65-F5344CB8AC3E}">
        <p14:creationId xmlns:p14="http://schemas.microsoft.com/office/powerpoint/2010/main" val="11469147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55" y="1484784"/>
            <a:ext cx="11136463" cy="4615978"/>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5" name="Rectangle 4"/>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6385046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sp>
        <p:nvSpPr>
          <p:cNvPr id="10" name="Text Placeholder 2"/>
          <p:cNvSpPr>
            <a:spLocks noGrp="1"/>
          </p:cNvSpPr>
          <p:nvPr>
            <p:ph type="body" sz="quarter" idx="29"/>
          </p:nvPr>
        </p:nvSpPr>
        <p:spPr>
          <a:xfrm>
            <a:off x="0" y="3725838"/>
            <a:ext cx="12192000" cy="1925999"/>
          </a:xfrm>
          <a:solidFill>
            <a:schemeClr val="bg2"/>
          </a:solidFill>
        </p:spPr>
        <p:txBody>
          <a:bodyPr lIns="396000" tIns="180000" rIns="1800000" bIns="324000"/>
          <a:lstStyle>
            <a:lvl1pPr marL="0" indent="0">
              <a:lnSpc>
                <a:spcPct val="100000"/>
              </a:lnSpc>
              <a:spcBef>
                <a:spcPts val="0"/>
              </a:spcBef>
              <a:buFontTx/>
              <a:buNone/>
              <a:defRPr sz="1600">
                <a:solidFill>
                  <a:schemeClr val="bg1"/>
                </a:solidFill>
              </a:defRPr>
            </a:lvl1pPr>
          </a:lstStyle>
          <a:p>
            <a:pPr lvl="0"/>
            <a:r>
              <a:rPr lang="en-US" dirty="0"/>
              <a:t>Click to edit Master text styles</a:t>
            </a:r>
          </a:p>
        </p:txBody>
      </p:sp>
      <p:sp>
        <p:nvSpPr>
          <p:cNvPr id="12" name="Title 1"/>
          <p:cNvSpPr>
            <a:spLocks noGrp="1" noChangeArrowheads="1"/>
          </p:cNvSpPr>
          <p:nvPr>
            <p:ph type="ctrTitle" sz="quarter" hasCustomPrompt="1"/>
          </p:nvPr>
        </p:nvSpPr>
        <p:spPr>
          <a:xfrm>
            <a:off x="0" y="1656395"/>
            <a:ext cx="12189600" cy="1925999"/>
          </a:xfrm>
          <a:solidFill>
            <a:srgbClr val="323C57"/>
          </a:solidFill>
        </p:spPr>
        <p:txBody>
          <a:bodyPr lIns="432000" tIns="252000" rIns="4716000" bIns="0">
            <a:noAutofit/>
          </a:bodyPr>
          <a:lstStyle>
            <a:lvl1pPr algn="l">
              <a:lnSpc>
                <a:spcPct val="91000"/>
              </a:lnSpc>
              <a:defRPr sz="4400" b="0">
                <a:solidFill>
                  <a:schemeClr val="bg1"/>
                </a:solidFill>
                <a:latin typeface="Georgia" pitchFamily="18" charset="0"/>
              </a:defRPr>
            </a:lvl1pPr>
          </a:lstStyle>
          <a:p>
            <a:pPr lvl="0"/>
            <a:r>
              <a:rPr lang="en-GB" noProof="0" dirty="0"/>
              <a:t>Click to add header text</a:t>
            </a:r>
          </a:p>
        </p:txBody>
      </p:sp>
      <p:sp>
        <p:nvSpPr>
          <p:cNvPr id="4" name="Slide Number Placeholder 3"/>
          <p:cNvSpPr>
            <a:spLocks noGrp="1"/>
          </p:cNvSpPr>
          <p:nvPr>
            <p:ph type="sldNum" sz="quarter" idx="32"/>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19" name="Rectangle 18"/>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20" name="Rectangle 19"/>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8442469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5" y="1465265"/>
            <a:ext cx="6865011" cy="4635501"/>
          </a:xfrm>
        </p:spPr>
        <p:txBody>
          <a:bodyPr tIns="18000" numCol="1" spcCol="162000"/>
          <a:lstStyle>
            <a:lvl1pPr marL="144000" indent="-144000">
              <a:lnSpc>
                <a:spcPct val="100000"/>
              </a:lnSpc>
              <a:spcBef>
                <a:spcPts val="0"/>
              </a:spcBef>
              <a:spcAft>
                <a:spcPts val="800"/>
              </a:spcAft>
              <a:defRPr sz="1200"/>
            </a:lvl1pPr>
            <a:lvl2pPr marL="288000" indent="-144000">
              <a:lnSpc>
                <a:spcPct val="100000"/>
              </a:lnSpc>
              <a:spcBef>
                <a:spcPts val="0"/>
              </a:spcBef>
              <a:spcAft>
                <a:spcPts val="800"/>
              </a:spcAft>
              <a:defRPr sz="1200"/>
            </a:lvl2pPr>
            <a:lvl3pPr marL="442800" indent="-144000">
              <a:lnSpc>
                <a:spcPct val="100000"/>
              </a:lnSpc>
              <a:spcBef>
                <a:spcPts val="0"/>
              </a:spcBef>
              <a:spcAft>
                <a:spcPts val="800"/>
              </a:spcAft>
              <a:defRPr sz="1200"/>
            </a:lvl3pPr>
            <a:lvl4pPr marL="586800" indent="-144000">
              <a:spcBef>
                <a:spcPts val="0"/>
              </a:spcBef>
              <a:spcAft>
                <a:spcPts val="800"/>
              </a:spcAft>
              <a:defRPr sz="1200"/>
            </a:lvl4pPr>
            <a:lvl5pPr marL="730800" indent="-144000">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3" y="1520350"/>
            <a:ext cx="4032779" cy="4580413"/>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a:t>Select Picture placeholder and insert picture from ImageShopper</a:t>
            </a:r>
          </a:p>
          <a:p>
            <a:endParaRPr lang="en-GB"/>
          </a:p>
        </p:txBody>
      </p:sp>
      <p:sp>
        <p:nvSpPr>
          <p:cNvPr id="12" name="Slide Number Placeholder 11"/>
          <p:cNvSpPr>
            <a:spLocks noGrp="1"/>
          </p:cNvSpPr>
          <p:nvPr>
            <p:ph type="sldNum" sz="quarter" idx="19"/>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7" name="Rectangle 6"/>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2503260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5468496" cy="4635501"/>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4" y="1520350"/>
            <a:ext cx="5457599" cy="4580413"/>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a:t>Select Picture placeholder and insert picture from ImageShopper</a:t>
            </a:r>
          </a:p>
          <a:p>
            <a:endParaRPr lang="en-GB"/>
          </a:p>
        </p:txBody>
      </p:sp>
      <p:sp>
        <p:nvSpPr>
          <p:cNvPr id="8" name="Rectangle 7"/>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8103160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2" y="5253223"/>
            <a:ext cx="5280917"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6384036" y="5253223"/>
            <a:ext cx="5279481"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0"/>
            <a:ext cx="5280920" cy="356493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a:t>Select Picture placeholder and insert picture from ImageShopper</a:t>
            </a:r>
          </a:p>
          <a:p>
            <a:endParaRPr lang="en-GB"/>
          </a:p>
        </p:txBody>
      </p:sp>
      <p:sp>
        <p:nvSpPr>
          <p:cNvPr id="12" name="Picture Placeholder 5"/>
          <p:cNvSpPr>
            <a:spLocks noGrp="1"/>
          </p:cNvSpPr>
          <p:nvPr>
            <p:ph type="pic" sz="quarter" idx="17" hasCustomPrompt="1"/>
          </p:nvPr>
        </p:nvSpPr>
        <p:spPr>
          <a:xfrm>
            <a:off x="6384037" y="1519200"/>
            <a:ext cx="5279481" cy="356493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a:t>Select Picture placeholder and insert picture from ImageShopper</a:t>
            </a:r>
          </a:p>
          <a:p>
            <a:endParaRPr lang="en-GB"/>
          </a:p>
        </p:txBody>
      </p:sp>
      <p:sp>
        <p:nvSpPr>
          <p:cNvPr id="16" name="Slide Number Placeholder 15"/>
          <p:cNvSpPr>
            <a:spLocks noGrp="1"/>
          </p:cNvSpPr>
          <p:nvPr>
            <p:ph type="sldNum" sz="quarter" idx="21"/>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10" name="Rectangle 9"/>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1231042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89" y="1465263"/>
            <a:ext cx="8290729" cy="1472400"/>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5" y="3045600"/>
            <a:ext cx="8290731" cy="1472400"/>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5" y="4626000"/>
            <a:ext cx="8290731" cy="1472400"/>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a:t>Select Picture placeholder and insert picture from ImageShopper</a:t>
            </a:r>
          </a:p>
          <a:p>
            <a:endParaRPr lang="en-GB"/>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a:t>Select Picture placeholder and insert picture from ImageShopper</a:t>
            </a:r>
          </a:p>
          <a:p>
            <a:endParaRPr lang="en-GB"/>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a:t>Select Picture placeholder and insert picture from ImageShopper</a:t>
            </a:r>
          </a:p>
          <a:p>
            <a:endParaRPr lang="en-GB"/>
          </a:p>
        </p:txBody>
      </p:sp>
      <p:sp>
        <p:nvSpPr>
          <p:cNvPr id="18" name="Slide Number Placeholder 17"/>
          <p:cNvSpPr>
            <a:spLocks noGrp="1"/>
          </p:cNvSpPr>
          <p:nvPr>
            <p:ph type="sldNum" sz="quarter" idx="23"/>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12" name="Rectangle 11"/>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3422012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04" y="1590971"/>
            <a:ext cx="11134393"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04" y="2090698"/>
            <a:ext cx="11135513" cy="3943390"/>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1" name="Slide Number Placeholder 10"/>
          <p:cNvSpPr>
            <a:spLocks noGrp="1"/>
          </p:cNvSpPr>
          <p:nvPr>
            <p:ph type="sldNum" sz="quarter" idx="19"/>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8" name="Rectangle 7"/>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6021233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olo Títul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359439" name="think-cell Slide" r:id="rId5" imgW="360" imgH="360" progId="">
                  <p:embed/>
                </p:oleObj>
              </mc:Choice>
              <mc:Fallback>
                <p:oleObj name="think-cell Slide" r:id="rId5" imgW="360" imgH="36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p:cNvSpPr/>
          <p:nvPr userDrawn="1">
            <p:custDataLst>
              <p:tags r:id="rId3"/>
            </p:custDataLst>
          </p:nvPr>
        </p:nvSpPr>
        <p:spPr bwMode="auto">
          <a:xfrm>
            <a:off x="0" y="0"/>
            <a:ext cx="158750" cy="158750"/>
          </a:xfrm>
          <a:prstGeom prst="rect">
            <a:avLst/>
          </a:prstGeom>
          <a:solidFill>
            <a:srgbClr val="D6B099"/>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29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err="1">
              <a:ln>
                <a:noFill/>
              </a:ln>
              <a:solidFill>
                <a:schemeClr val="tx1"/>
              </a:solidFill>
              <a:effectLst/>
              <a:latin typeface="Arial" panose="020B0604020202020204" pitchFamily="34" charset="0"/>
              <a:ea typeface="+mj-ea"/>
              <a:cs typeface="Verdana" panose="020B0604030504040204" pitchFamily="34" charset="0"/>
              <a:sym typeface="Arial" panose="020B0604020202020204" pitchFamily="34" charset="0"/>
            </a:endParaRPr>
          </a:p>
        </p:txBody>
      </p:sp>
      <p:sp>
        <p:nvSpPr>
          <p:cNvPr id="4" name="Title 1"/>
          <p:cNvSpPr>
            <a:spLocks noGrp="1"/>
          </p:cNvSpPr>
          <p:nvPr>
            <p:ph type="title"/>
          </p:nvPr>
        </p:nvSpPr>
        <p:spPr/>
        <p:txBody>
          <a:bodyPr/>
          <a:lstStyle>
            <a:lvl1pPr>
              <a:defRPr b="0"/>
            </a:lvl1pPr>
          </a:lstStyle>
          <a:p>
            <a:r>
              <a:rPr lang="en-US" dirty="0"/>
              <a:t>Click to edit Master title style</a:t>
            </a:r>
            <a:endParaRPr lang="en-GB" dirty="0"/>
          </a:p>
        </p:txBody>
      </p:sp>
      <p:sp>
        <p:nvSpPr>
          <p:cNvPr id="3" name="Marcador de pie de página 2">
            <a:extLst>
              <a:ext uri="{FF2B5EF4-FFF2-40B4-BE49-F238E27FC236}">
                <a16:creationId xmlns:a16="http://schemas.microsoft.com/office/drawing/2014/main" id="{24D16E5E-E87F-414D-9CDF-89E35954925C}"/>
              </a:ext>
            </a:extLst>
          </p:cNvPr>
          <p:cNvSpPr>
            <a:spLocks noGrp="1"/>
          </p:cNvSpPr>
          <p:nvPr>
            <p:ph type="ftr" sz="quarter" idx="10"/>
          </p:nvPr>
        </p:nvSpPr>
        <p:spPr>
          <a:xfrm>
            <a:off x="550863" y="6356350"/>
            <a:ext cx="10536237" cy="256206"/>
          </a:xfrm>
          <a:prstGeom prst="rect">
            <a:avLst/>
          </a:prstGeom>
        </p:spPr>
        <p:txBody>
          <a:bodyPr lIns="91429" tIns="45714" rIns="91429" bIns="45714"/>
          <a:lstStyle/>
          <a:p>
            <a:endParaRPr lang="es-ES" dirty="0"/>
          </a:p>
        </p:txBody>
      </p:sp>
    </p:spTree>
    <p:extLst>
      <p:ext uri="{BB962C8B-B14F-4D97-AF65-F5344CB8AC3E}">
        <p14:creationId xmlns:p14="http://schemas.microsoft.com/office/powerpoint/2010/main" val="19342857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698"/>
            <a:ext cx="11136469" cy="3943390"/>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05" y="1590971"/>
            <a:ext cx="11135513"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7" name="Slide Number Placeholder 6"/>
          <p:cNvSpPr>
            <a:spLocks noGrp="1"/>
          </p:cNvSpPr>
          <p:nvPr>
            <p:ph type="sldNum" sz="quarter" idx="19"/>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8" name="Rectangle 7"/>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2732482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9"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4" name="Text Placeholder 3"/>
          <p:cNvSpPr>
            <a:spLocks noGrp="1"/>
          </p:cNvSpPr>
          <p:nvPr>
            <p:ph type="body" sz="quarter" idx="35"/>
          </p:nvPr>
        </p:nvSpPr>
        <p:spPr>
          <a:xfrm>
            <a:off x="528000" y="1315060"/>
            <a:ext cx="4560000" cy="4785704"/>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Chart Title 4"/>
          <p:cNvSpPr>
            <a:spLocks noGrp="1"/>
          </p:cNvSpPr>
          <p:nvPr>
            <p:ph type="body" sz="quarter" idx="33" hasCustomPrompt="1"/>
          </p:nvPr>
        </p:nvSpPr>
        <p:spPr>
          <a:xfrm>
            <a:off x="5510400" y="1315060"/>
            <a:ext cx="6153112"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1" name="Content Placeholder 5"/>
          <p:cNvSpPr>
            <a:spLocks noGrp="1"/>
          </p:cNvSpPr>
          <p:nvPr>
            <p:ph idx="32" hasCustomPrompt="1"/>
          </p:nvPr>
        </p:nvSpPr>
        <p:spPr>
          <a:xfrm>
            <a:off x="5510400" y="1579124"/>
            <a:ext cx="6153112" cy="1843786"/>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7" name="Slide Number Placeholder 6"/>
          <p:cNvSpPr>
            <a:spLocks noGrp="1"/>
          </p:cNvSpPr>
          <p:nvPr>
            <p:ph type="sldNum" sz="quarter" idx="23"/>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10" name="Rectangle 9"/>
          <p:cNvSpPr/>
          <p:nvPr userDrawn="1"/>
        </p:nvSpPr>
        <p:spPr bwMode="auto">
          <a:xfrm>
            <a:off x="5510404" y="1201048"/>
            <a:ext cx="6153113"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329932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10"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5" name="Chart Title 3"/>
          <p:cNvSpPr>
            <a:spLocks noGrp="1"/>
          </p:cNvSpPr>
          <p:nvPr>
            <p:ph type="body" sz="quarter" idx="26" hasCustomPrompt="1"/>
          </p:nvPr>
        </p:nvSpPr>
        <p:spPr>
          <a:xfrm>
            <a:off x="527997" y="1364736"/>
            <a:ext cx="5278656"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4" name="Content Placeholder 4"/>
          <p:cNvSpPr>
            <a:spLocks noGrp="1"/>
          </p:cNvSpPr>
          <p:nvPr>
            <p:ph idx="1" hasCustomPrompt="1"/>
          </p:nvPr>
        </p:nvSpPr>
        <p:spPr>
          <a:xfrm>
            <a:off x="529312" y="1628800"/>
            <a:ext cx="5278656" cy="3806214"/>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8" name="Chart Title 5"/>
          <p:cNvSpPr>
            <a:spLocks noGrp="1"/>
          </p:cNvSpPr>
          <p:nvPr>
            <p:ph type="body" sz="quarter" idx="33" hasCustomPrompt="1"/>
          </p:nvPr>
        </p:nvSpPr>
        <p:spPr>
          <a:xfrm>
            <a:off x="6376318" y="1364736"/>
            <a:ext cx="5287199"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7" name="Content Placeholder 6"/>
          <p:cNvSpPr>
            <a:spLocks noGrp="1"/>
          </p:cNvSpPr>
          <p:nvPr>
            <p:ph idx="32" hasCustomPrompt="1"/>
          </p:nvPr>
        </p:nvSpPr>
        <p:spPr>
          <a:xfrm>
            <a:off x="6376319" y="1628800"/>
            <a:ext cx="5287199" cy="3806214"/>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7" name="Slide Number Placeholder 6"/>
          <p:cNvSpPr>
            <a:spLocks noGrp="1"/>
          </p:cNvSpPr>
          <p:nvPr>
            <p:ph type="sldNum" sz="quarter" idx="23"/>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11" name="Rectangle 10"/>
          <p:cNvSpPr/>
          <p:nvPr userDrawn="1"/>
        </p:nvSpPr>
        <p:spPr bwMode="auto">
          <a:xfrm flipV="1">
            <a:off x="6376318"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12" name="Rectangle 11"/>
          <p:cNvSpPr/>
          <p:nvPr userDrawn="1"/>
        </p:nvSpPr>
        <p:spPr bwMode="auto">
          <a:xfrm flipV="1">
            <a:off x="531075"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8327512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33"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32" name="Slide Number Placeholder 31"/>
          <p:cNvSpPr>
            <a:spLocks noGrp="1"/>
          </p:cNvSpPr>
          <p:nvPr>
            <p:ph type="sldNum" sz="quarter" idx="29"/>
          </p:nvPr>
        </p:nvSpPr>
        <p:spPr>
          <a:xfrm>
            <a:off x="527051" y="6351128"/>
            <a:ext cx="1206500" cy="162000"/>
          </a:xfrm>
          <a:prstGeom prst="rect">
            <a:avLst/>
          </a:prstGeom>
        </p:spPr>
        <p:txBody>
          <a:bodyPr/>
          <a:lstStyle/>
          <a:p>
            <a:fld id="{5E425EE3-649D-47AA-A51A-6C53D1975ED0}" type="slidenum">
              <a:rPr lang="en-GB" smtClean="0"/>
              <a:pPr/>
              <a:t>‹#›</a:t>
            </a:fld>
            <a:endParaRPr lang="en-GB"/>
          </a:p>
        </p:txBody>
      </p:sp>
      <p:sp>
        <p:nvSpPr>
          <p:cNvPr id="17" name="Chart Title 3"/>
          <p:cNvSpPr>
            <a:spLocks noGrp="1"/>
          </p:cNvSpPr>
          <p:nvPr>
            <p:ph type="body" sz="quarter" idx="26" hasCustomPrompt="1"/>
          </p:nvPr>
        </p:nvSpPr>
        <p:spPr>
          <a:xfrm>
            <a:off x="527997" y="1364736"/>
            <a:ext cx="5278656"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18" name="Content Placeholder 4"/>
          <p:cNvSpPr>
            <a:spLocks noGrp="1"/>
          </p:cNvSpPr>
          <p:nvPr>
            <p:ph idx="1" hasCustomPrompt="1"/>
          </p:nvPr>
        </p:nvSpPr>
        <p:spPr>
          <a:xfrm>
            <a:off x="529312" y="1628800"/>
            <a:ext cx="5278656"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9" name="Chart Title 5"/>
          <p:cNvSpPr>
            <a:spLocks noGrp="1"/>
          </p:cNvSpPr>
          <p:nvPr>
            <p:ph type="body" sz="quarter" idx="33" hasCustomPrompt="1"/>
          </p:nvPr>
        </p:nvSpPr>
        <p:spPr>
          <a:xfrm>
            <a:off x="6376318" y="1364736"/>
            <a:ext cx="5287199"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0" name="Content Placeholder 6"/>
          <p:cNvSpPr>
            <a:spLocks noGrp="1"/>
          </p:cNvSpPr>
          <p:nvPr>
            <p:ph idx="32" hasCustomPrompt="1"/>
          </p:nvPr>
        </p:nvSpPr>
        <p:spPr>
          <a:xfrm>
            <a:off x="6376319" y="1628800"/>
            <a:ext cx="5287199"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1" name="Rectangle 20"/>
          <p:cNvSpPr/>
          <p:nvPr userDrawn="1"/>
        </p:nvSpPr>
        <p:spPr bwMode="auto">
          <a:xfrm flipV="1">
            <a:off x="6376318"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22" name="Rectangle 21"/>
          <p:cNvSpPr/>
          <p:nvPr userDrawn="1"/>
        </p:nvSpPr>
        <p:spPr bwMode="auto">
          <a:xfrm flipV="1">
            <a:off x="531075"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29" name="Chart Title 3"/>
          <p:cNvSpPr>
            <a:spLocks noGrp="1"/>
          </p:cNvSpPr>
          <p:nvPr>
            <p:ph type="body" sz="quarter" idx="34" hasCustomPrompt="1"/>
          </p:nvPr>
        </p:nvSpPr>
        <p:spPr>
          <a:xfrm>
            <a:off x="527996" y="3753481"/>
            <a:ext cx="5278656"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5" name="Content Placeholder 4"/>
          <p:cNvSpPr>
            <a:spLocks noGrp="1"/>
          </p:cNvSpPr>
          <p:nvPr>
            <p:ph idx="35" hasCustomPrompt="1"/>
          </p:nvPr>
        </p:nvSpPr>
        <p:spPr>
          <a:xfrm>
            <a:off x="529311" y="4017545"/>
            <a:ext cx="5278656"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6" name="Chart Title 5"/>
          <p:cNvSpPr>
            <a:spLocks noGrp="1"/>
          </p:cNvSpPr>
          <p:nvPr>
            <p:ph type="body" sz="quarter" idx="36" hasCustomPrompt="1"/>
          </p:nvPr>
        </p:nvSpPr>
        <p:spPr>
          <a:xfrm>
            <a:off x="6376317" y="3753481"/>
            <a:ext cx="5287199"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7" name="Content Placeholder 6"/>
          <p:cNvSpPr>
            <a:spLocks noGrp="1"/>
          </p:cNvSpPr>
          <p:nvPr>
            <p:ph idx="37" hasCustomPrompt="1"/>
          </p:nvPr>
        </p:nvSpPr>
        <p:spPr>
          <a:xfrm>
            <a:off x="6376318" y="4017545"/>
            <a:ext cx="5287199"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7" name="Rectangle 46"/>
          <p:cNvSpPr/>
          <p:nvPr userDrawn="1"/>
        </p:nvSpPr>
        <p:spPr bwMode="auto">
          <a:xfrm flipV="1">
            <a:off x="6376317" y="3629243"/>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48" name="Rectangle 47"/>
          <p:cNvSpPr/>
          <p:nvPr userDrawn="1"/>
        </p:nvSpPr>
        <p:spPr bwMode="auto">
          <a:xfrm flipV="1">
            <a:off x="531074" y="3629243"/>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7081463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olo Títul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087" name="think-cell Slide" r:id="rId5" imgW="360" imgH="360" progId="">
                  <p:embed/>
                </p:oleObj>
              </mc:Choice>
              <mc:Fallback>
                <p:oleObj name="think-cell Slide" r:id="rId5" imgW="360" imgH="36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p:cNvSpPr/>
          <p:nvPr userDrawn="1">
            <p:custDataLst>
              <p:tags r:id="rId3"/>
            </p:custDataLst>
          </p:nvPr>
        </p:nvSpPr>
        <p:spPr bwMode="auto">
          <a:xfrm>
            <a:off x="0" y="0"/>
            <a:ext cx="158750" cy="158750"/>
          </a:xfrm>
          <a:prstGeom prst="rect">
            <a:avLst/>
          </a:prstGeom>
          <a:solidFill>
            <a:srgbClr val="D6B099"/>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err="1">
              <a:ln>
                <a:noFill/>
              </a:ln>
              <a:solidFill>
                <a:schemeClr val="tx1"/>
              </a:solidFill>
              <a:effectLst/>
              <a:latin typeface="Arial" panose="020B0604020202020204" pitchFamily="34" charset="0"/>
              <a:ea typeface="+mj-ea"/>
              <a:cs typeface="Verdana" panose="020B0604030504040204" pitchFamily="34" charset="0"/>
              <a:sym typeface="Arial" panose="020B0604020202020204" pitchFamily="34" charset="0"/>
            </a:endParaRPr>
          </a:p>
        </p:txBody>
      </p:sp>
      <p:sp>
        <p:nvSpPr>
          <p:cNvPr id="4" name="Title 1"/>
          <p:cNvSpPr>
            <a:spLocks noGrp="1"/>
          </p:cNvSpPr>
          <p:nvPr>
            <p:ph type="title"/>
          </p:nvPr>
        </p:nvSpPr>
        <p:spPr/>
        <p:txBody>
          <a:bodyPr/>
          <a:lstStyle>
            <a:lvl1pPr>
              <a:defRPr b="0"/>
            </a:lvl1pPr>
          </a:lstStyle>
          <a:p>
            <a:r>
              <a:rPr lang="en-US" dirty="0"/>
              <a:t>Click to edit Master title style</a:t>
            </a:r>
            <a:endParaRPr lang="en-GB" dirty="0"/>
          </a:p>
        </p:txBody>
      </p:sp>
      <p:sp>
        <p:nvSpPr>
          <p:cNvPr id="3" name="Marcador de pie de página 2">
            <a:extLst>
              <a:ext uri="{FF2B5EF4-FFF2-40B4-BE49-F238E27FC236}">
                <a16:creationId xmlns:a16="http://schemas.microsoft.com/office/drawing/2014/main" id="{24D16E5E-E87F-414D-9CDF-89E35954925C}"/>
              </a:ext>
            </a:extLst>
          </p:cNvPr>
          <p:cNvSpPr>
            <a:spLocks noGrp="1"/>
          </p:cNvSpPr>
          <p:nvPr>
            <p:ph type="ftr" sz="quarter" idx="10"/>
          </p:nvPr>
        </p:nvSpPr>
        <p:spPr/>
        <p:txBody>
          <a:bodyPr/>
          <a:lstStyle/>
          <a:p>
            <a:endParaRPr lang="es-ES" dirty="0"/>
          </a:p>
        </p:txBody>
      </p:sp>
    </p:spTree>
    <p:extLst>
      <p:ext uri="{BB962C8B-B14F-4D97-AF65-F5344CB8AC3E}">
        <p14:creationId xmlns:p14="http://schemas.microsoft.com/office/powerpoint/2010/main" val="41606963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Title slide text">
    <p:spTree>
      <p:nvGrpSpPr>
        <p:cNvPr id="1" name=""/>
        <p:cNvGrpSpPr/>
        <p:nvPr/>
      </p:nvGrpSpPr>
      <p:grpSpPr>
        <a:xfrm>
          <a:off x="0" y="0"/>
          <a:ext cx="0" cy="0"/>
          <a:chOff x="0" y="0"/>
          <a:chExt cx="0" cy="0"/>
        </a:xfrm>
      </p:grpSpPr>
      <p:sp>
        <p:nvSpPr>
          <p:cNvPr id="15" name="Text Placeholder green"/>
          <p:cNvSpPr/>
          <p:nvPr userDrawn="1"/>
        </p:nvSpPr>
        <p:spPr>
          <a:xfrm>
            <a:off x="-59" y="4572000"/>
            <a:ext cx="12192000" cy="2286000"/>
          </a:xfrm>
          <a:custGeom>
            <a:avLst/>
            <a:gdLst/>
            <a:ahLst/>
            <a:cxnLst/>
            <a:rect l="l" t="t" r="r" b="b"/>
            <a:pathLst>
              <a:path w="9144000" h="2286000">
                <a:moveTo>
                  <a:pt x="9144000" y="0"/>
                </a:moveTo>
                <a:lnTo>
                  <a:pt x="0" y="965022"/>
                </a:lnTo>
                <a:lnTo>
                  <a:pt x="0" y="2286000"/>
                </a:lnTo>
                <a:lnTo>
                  <a:pt x="9144000" y="2286000"/>
                </a:lnTo>
                <a:lnTo>
                  <a:pt x="9144000" y="0"/>
                </a:lnTo>
                <a:close/>
              </a:path>
            </a:pathLst>
          </a:custGeom>
          <a:solidFill>
            <a:srgbClr val="008993">
              <a:alpha val="50196"/>
            </a:srgbClr>
          </a:solidFill>
        </p:spPr>
        <p:txBody>
          <a:bodyPr wrap="square" lIns="0" tIns="0" rIns="0" bIns="0" rtlCol="0"/>
          <a:lstStyle/>
          <a:p>
            <a:endParaRPr lang="en-GB" sz="2400" dirty="0">
              <a:solidFill>
                <a:srgbClr val="323232"/>
              </a:solidFill>
            </a:endParaRPr>
          </a:p>
        </p:txBody>
      </p:sp>
      <p:sp>
        <p:nvSpPr>
          <p:cNvPr id="4" name="Green box bottom"/>
          <p:cNvSpPr/>
          <p:nvPr userDrawn="1"/>
        </p:nvSpPr>
        <p:spPr bwMode="auto">
          <a:xfrm rot="-360000">
            <a:off x="1204047" y="5332106"/>
            <a:ext cx="2832000" cy="2520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GB" sz="1400" dirty="0">
              <a:solidFill>
                <a:srgbClr val="323232"/>
              </a:solidFill>
              <a:latin typeface="Arial"/>
              <a:ea typeface="Arial" charset="0"/>
              <a:cs typeface="Arial" charset="0"/>
            </a:endParaRPr>
          </a:p>
        </p:txBody>
      </p:sp>
      <p:sp>
        <p:nvSpPr>
          <p:cNvPr id="25" name="Green box top"/>
          <p:cNvSpPr/>
          <p:nvPr userDrawn="1"/>
        </p:nvSpPr>
        <p:spPr bwMode="auto">
          <a:xfrm rot="-360000">
            <a:off x="540128" y="588578"/>
            <a:ext cx="2832000" cy="2520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GB" sz="1400" dirty="0">
              <a:solidFill>
                <a:srgbClr val="323232"/>
              </a:solidFill>
              <a:latin typeface="Arial"/>
              <a:ea typeface="Arial" charset="0"/>
              <a:cs typeface="Arial" charset="0"/>
            </a:endParaRPr>
          </a:p>
        </p:txBody>
      </p:sp>
      <p:sp>
        <p:nvSpPr>
          <p:cNvPr id="31" name="Title 1"/>
          <p:cNvSpPr>
            <a:spLocks noGrp="1"/>
          </p:cNvSpPr>
          <p:nvPr>
            <p:ph type="title"/>
          </p:nvPr>
        </p:nvSpPr>
        <p:spPr>
          <a:xfrm rot="-360000">
            <a:off x="735579" y="1553024"/>
            <a:ext cx="9120000" cy="1571825"/>
          </a:xfrm>
        </p:spPr>
        <p:txBody>
          <a:bodyPr anchor="ctr" anchorCtr="0"/>
          <a:lstStyle>
            <a:lvl1pPr>
              <a:lnSpc>
                <a:spcPct val="91000"/>
              </a:lnSpc>
              <a:defRPr sz="5500" b="1">
                <a:latin typeface="Georgia" panose="02040502050405020303" pitchFamily="18" charset="0"/>
              </a:defRPr>
            </a:lvl1pPr>
          </a:lstStyle>
          <a:p>
            <a:r>
              <a:rPr lang="en-US"/>
              <a:t>Click to edit Master title style</a:t>
            </a:r>
            <a:endParaRPr lang="en-GB" dirty="0"/>
          </a:p>
        </p:txBody>
      </p:sp>
      <p:sp>
        <p:nvSpPr>
          <p:cNvPr id="32" name="Pladsholder til tekst 2"/>
          <p:cNvSpPr>
            <a:spLocks noGrp="1"/>
          </p:cNvSpPr>
          <p:nvPr>
            <p:ph type="body" sz="quarter" idx="37"/>
          </p:nvPr>
        </p:nvSpPr>
        <p:spPr>
          <a:xfrm rot="-360000">
            <a:off x="1035107" y="3345882"/>
            <a:ext cx="9120000" cy="1566848"/>
          </a:xfrm>
        </p:spPr>
        <p:txBody>
          <a:bodyPr/>
          <a:lstStyle>
            <a:lvl1pPr marL="0" indent="0">
              <a:lnSpc>
                <a:spcPct val="101000"/>
              </a:lnSpc>
              <a:spcBef>
                <a:spcPts val="0"/>
              </a:spcBef>
              <a:buNone/>
              <a:defRPr sz="1400"/>
            </a:lvl1pPr>
            <a:lvl2pPr marL="0" indent="0">
              <a:lnSpc>
                <a:spcPct val="101000"/>
              </a:lnSpc>
              <a:spcBef>
                <a:spcPts val="0"/>
              </a:spcBef>
              <a:buNone/>
              <a:defRPr sz="1400"/>
            </a:lvl2pPr>
            <a:lvl3pPr marL="0" indent="0">
              <a:lnSpc>
                <a:spcPct val="101000"/>
              </a:lnSpc>
              <a:spcBef>
                <a:spcPts val="0"/>
              </a:spcBef>
              <a:buNone/>
              <a:defRPr sz="1400"/>
            </a:lvl3pPr>
            <a:lvl4pPr marL="0" indent="0">
              <a:lnSpc>
                <a:spcPct val="101000"/>
              </a:lnSpc>
              <a:spcBef>
                <a:spcPts val="0"/>
              </a:spcBef>
              <a:buNone/>
              <a:defRPr sz="1400"/>
            </a:lvl4pPr>
            <a:lvl5pPr marL="0" indent="0">
              <a:lnSpc>
                <a:spcPct val="101000"/>
              </a:lnSpc>
              <a:spcBef>
                <a:spcPts val="0"/>
              </a:spcBef>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202730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2_Title slide text">
    <p:spTree>
      <p:nvGrpSpPr>
        <p:cNvPr id="1" name=""/>
        <p:cNvGrpSpPr/>
        <p:nvPr/>
      </p:nvGrpSpPr>
      <p:grpSpPr>
        <a:xfrm>
          <a:off x="0" y="0"/>
          <a:ext cx="0" cy="0"/>
          <a:chOff x="0" y="0"/>
          <a:chExt cx="0" cy="0"/>
        </a:xfrm>
      </p:grpSpPr>
      <p:sp>
        <p:nvSpPr>
          <p:cNvPr id="3" name="Rectangle 2"/>
          <p:cNvSpPr/>
          <p:nvPr userDrawn="1"/>
        </p:nvSpPr>
        <p:spPr bwMode="auto">
          <a:xfrm>
            <a:off x="0" y="0"/>
            <a:ext cx="12191187" cy="6858000"/>
          </a:xfrm>
          <a:prstGeom prst="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892967" name="Title 1"/>
          <p:cNvSpPr>
            <a:spLocks noGrp="1" noChangeArrowheads="1"/>
          </p:cNvSpPr>
          <p:nvPr>
            <p:ph type="ctrTitle" sz="quarter" hasCustomPrompt="1"/>
          </p:nvPr>
        </p:nvSpPr>
        <p:spPr>
          <a:xfrm>
            <a:off x="1" y="1656001"/>
            <a:ext cx="12192000" cy="2818125"/>
          </a:xfrm>
          <a:noFill/>
        </p:spPr>
        <p:txBody>
          <a:bodyPr lIns="432000" tIns="252000" rIns="4716000" bIns="0">
            <a:noAutofit/>
          </a:bodyPr>
          <a:lstStyle>
            <a:lvl1pPr algn="l">
              <a:lnSpc>
                <a:spcPct val="91000"/>
              </a:lnSpc>
              <a:defRPr sz="4400" b="0">
                <a:solidFill>
                  <a:schemeClr val="tx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sp>
        <p:nvSpPr>
          <p:cNvPr id="17" name="Rectangle 16"/>
          <p:cNvSpPr/>
          <p:nvPr userDrawn="1"/>
        </p:nvSpPr>
        <p:spPr bwMode="auto">
          <a:xfrm>
            <a:off x="430851" y="1656395"/>
            <a:ext cx="7011048"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3" name="Rectangle 22"/>
          <p:cNvSpPr/>
          <p:nvPr userDrawn="1"/>
        </p:nvSpPr>
        <p:spPr bwMode="auto">
          <a:xfrm>
            <a:off x="432514" y="5555811"/>
            <a:ext cx="7010112"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9984711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1 Title slide">
    <p:spTree>
      <p:nvGrpSpPr>
        <p:cNvPr id="1" name=""/>
        <p:cNvGrpSpPr/>
        <p:nvPr/>
      </p:nvGrpSpPr>
      <p:grpSpPr>
        <a:xfrm>
          <a:off x="0" y="0"/>
          <a:ext cx="0" cy="0"/>
          <a:chOff x="0" y="0"/>
          <a:chExt cx="0" cy="0"/>
        </a:xfrm>
      </p:grpSpPr>
      <p:sp>
        <p:nvSpPr>
          <p:cNvPr id="892967" name="Title 1"/>
          <p:cNvSpPr>
            <a:spLocks noGrp="1" noChangeArrowheads="1"/>
          </p:cNvSpPr>
          <p:nvPr>
            <p:ph type="ctrTitle" sz="quarter"/>
          </p:nvPr>
        </p:nvSpPr>
        <p:spPr>
          <a:xfrm>
            <a:off x="1" y="1839600"/>
            <a:ext cx="12192000" cy="1875600"/>
          </a:xfrm>
          <a:solidFill>
            <a:srgbClr val="E0C4B3">
              <a:alpha val="55000"/>
            </a:srgbClr>
          </a:solidFill>
        </p:spPr>
        <p:txBody>
          <a:bodyPr lIns="396000" tIns="288000" rIns="1440000" bIns="0">
            <a:noAutofit/>
          </a:bodyPr>
          <a:lstStyle>
            <a:lvl1pPr algn="l">
              <a:lnSpc>
                <a:spcPct val="91000"/>
              </a:lnSpc>
              <a:defRPr sz="4400" b="0">
                <a:solidFill>
                  <a:schemeClr val="tx1"/>
                </a:solidFill>
                <a:latin typeface="Georgia" pitchFamily="18" charset="0"/>
              </a:defRPr>
            </a:lvl1pPr>
          </a:lstStyle>
          <a:p>
            <a:pPr lvl="0"/>
            <a:r>
              <a:rPr lang="en-GB" noProof="0" dirty="0"/>
              <a:t>Click to edit Master title style</a:t>
            </a:r>
          </a:p>
        </p:txBody>
      </p:sp>
      <p:sp>
        <p:nvSpPr>
          <p:cNvPr id="11" name="Text Placeholder 2"/>
          <p:cNvSpPr>
            <a:spLocks noGrp="1"/>
          </p:cNvSpPr>
          <p:nvPr>
            <p:ph type="body" sz="quarter" idx="29"/>
          </p:nvPr>
        </p:nvSpPr>
        <p:spPr>
          <a:xfrm>
            <a:off x="1" y="3826800"/>
            <a:ext cx="12192000" cy="1868400"/>
          </a:xfrm>
          <a:solidFill>
            <a:schemeClr val="tx1">
              <a:alpha val="25000"/>
            </a:schemeClr>
          </a:solidFill>
        </p:spPr>
        <p:txBody>
          <a:bodyPr lIns="396000" tIns="180000" rIns="1800000" bIns="324000"/>
          <a:lstStyle>
            <a:lvl1pPr marL="0" indent="0">
              <a:lnSpc>
                <a:spcPct val="100000"/>
              </a:lnSpc>
              <a:spcBef>
                <a:spcPts val="0"/>
              </a:spcBef>
              <a:buFontTx/>
              <a:buNone/>
              <a:defRPr sz="1600"/>
            </a:lvl1pPr>
          </a:lstStyle>
          <a:p>
            <a:pPr lvl="0"/>
            <a:r>
              <a:rPr lang="en-GB" dirty="0"/>
              <a:t>Click to edit Master text styles</a:t>
            </a:r>
          </a:p>
        </p:txBody>
      </p:sp>
      <p:sp>
        <p:nvSpPr>
          <p:cNvPr id="22" name="Block 3"/>
          <p:cNvSpPr>
            <a:spLocks noGrp="1"/>
          </p:cNvSpPr>
          <p:nvPr>
            <p:ph type="body" sz="quarter" idx="15"/>
          </p:nvPr>
        </p:nvSpPr>
        <p:spPr>
          <a:xfrm>
            <a:off x="527050" y="1839600"/>
            <a:ext cx="9723967" cy="111600"/>
          </a:xfrm>
          <a:solidFill>
            <a:srgbClr val="D6B099"/>
          </a:solidFill>
        </p:spPr>
        <p:txBody>
          <a:bodyPr tIns="10800"/>
          <a:lstStyle>
            <a:lvl1pPr>
              <a:defRPr sz="100">
                <a:solidFill>
                  <a:srgbClr val="D6B099"/>
                </a:solidFill>
              </a:defRPr>
            </a:lvl1pPr>
          </a:lstStyle>
          <a:p>
            <a:pPr lvl="0"/>
            <a:r>
              <a:rPr lang="en-GB" noProof="1"/>
              <a:t>Click to edit Master text styles</a:t>
            </a:r>
          </a:p>
        </p:txBody>
      </p:sp>
      <p:sp>
        <p:nvSpPr>
          <p:cNvPr id="18" name="Block 4"/>
          <p:cNvSpPr>
            <a:spLocks noGrp="1"/>
          </p:cNvSpPr>
          <p:nvPr>
            <p:ph type="body" sz="quarter" idx="19"/>
          </p:nvPr>
        </p:nvSpPr>
        <p:spPr>
          <a:xfrm>
            <a:off x="527050" y="5583600"/>
            <a:ext cx="9723967" cy="111600"/>
          </a:xfrm>
          <a:solidFill>
            <a:srgbClr val="D6B099"/>
          </a:solidFill>
        </p:spPr>
        <p:txBody>
          <a:bodyPr tIns="10800"/>
          <a:lstStyle>
            <a:lvl1pPr>
              <a:defRPr sz="100">
                <a:solidFill>
                  <a:srgbClr val="D6B099"/>
                </a:solidFill>
              </a:defRPr>
            </a:lvl1pPr>
          </a:lstStyle>
          <a:p>
            <a:pPr lvl="0"/>
            <a:r>
              <a:rPr lang="en-GB" noProof="1"/>
              <a:t>Click to edit Master text styles</a:t>
            </a:r>
          </a:p>
        </p:txBody>
      </p:sp>
      <p:sp>
        <p:nvSpPr>
          <p:cNvPr id="3" name="Footer Placeholder 2"/>
          <p:cNvSpPr>
            <a:spLocks noGrp="1"/>
          </p:cNvSpPr>
          <p:nvPr>
            <p:ph type="ftr" sz="quarter" idx="31"/>
          </p:nvPr>
        </p:nvSpPr>
        <p:spPr/>
        <p:txBody>
          <a:bodyPr/>
          <a:lstStyle/>
          <a:p>
            <a:endParaRPr lang="en-GB" dirty="0">
              <a:solidFill>
                <a:srgbClr val="000000"/>
              </a:solidFill>
            </a:endParaRPr>
          </a:p>
        </p:txBody>
      </p:sp>
    </p:spTree>
    <p:extLst>
      <p:ext uri="{BB962C8B-B14F-4D97-AF65-F5344CB8AC3E}">
        <p14:creationId xmlns:p14="http://schemas.microsoft.com/office/powerpoint/2010/main" val="15900841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0"/>
            <a:ext cx="1218946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FFFFFF"/>
          </a:solidFill>
        </p:spPr>
        <p:txBody>
          <a:bodyPr wrap="square" lIns="0" tIns="0" rIns="0" bIns="0" rtlCol="0"/>
          <a:lstStyle/>
          <a:p>
            <a:endParaRPr/>
          </a:p>
        </p:txBody>
      </p:sp>
      <p:sp>
        <p:nvSpPr>
          <p:cNvPr id="18" name="bk object 18"/>
          <p:cNvSpPr/>
          <p:nvPr/>
        </p:nvSpPr>
        <p:spPr>
          <a:xfrm>
            <a:off x="11277410" y="6070271"/>
            <a:ext cx="481014" cy="368254"/>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userDrawn="1"/>
        </p:nvSpPr>
        <p:spPr>
          <a:xfrm>
            <a:off x="1523" y="0"/>
            <a:ext cx="12185904" cy="685799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419506" y="2276043"/>
            <a:ext cx="11352987" cy="136778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3033452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56" y="1484784"/>
            <a:ext cx="11136463" cy="4615978"/>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5" name="Rectangle 4"/>
          <p:cNvSpPr/>
          <p:nvPr userDrawn="1"/>
        </p:nvSpPr>
        <p:spPr bwMode="auto">
          <a:xfrm>
            <a:off x="528002" y="1201050"/>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28" tIns="45714" rIns="91428" bIns="45714" numCol="1" rtlCol="0" anchor="t" anchorCtr="0" compatLnSpc="1">
            <a:prstTxWarp prst="textNoShape">
              <a:avLst/>
            </a:prstTxWarp>
          </a:bodyPr>
          <a:lstStyle/>
          <a:p>
            <a:pPr marL="0" marR="0" indent="0" algn="ctr" defTabSz="914309"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8086619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text">
    <p:spTree>
      <p:nvGrpSpPr>
        <p:cNvPr id="1" name=""/>
        <p:cNvGrpSpPr/>
        <p:nvPr/>
      </p:nvGrpSpPr>
      <p:grpSpPr>
        <a:xfrm>
          <a:off x="0" y="0"/>
          <a:ext cx="0" cy="0"/>
          <a:chOff x="0" y="0"/>
          <a:chExt cx="0" cy="0"/>
        </a:xfrm>
      </p:grpSpPr>
      <p:sp>
        <p:nvSpPr>
          <p:cNvPr id="15" name="Text Placeholder green"/>
          <p:cNvSpPr/>
          <p:nvPr userDrawn="1"/>
        </p:nvSpPr>
        <p:spPr>
          <a:xfrm>
            <a:off x="-59" y="4257920"/>
            <a:ext cx="12192000" cy="2608546"/>
          </a:xfrm>
          <a:custGeom>
            <a:avLst/>
            <a:gdLst>
              <a:gd name="connsiteX0" fmla="*/ 9144000 w 9144000"/>
              <a:gd name="connsiteY0" fmla="*/ 0 h 2286000"/>
              <a:gd name="connsiteX1" fmla="*/ 0 w 9144000"/>
              <a:gd name="connsiteY1" fmla="*/ 965022 h 2286000"/>
              <a:gd name="connsiteX2" fmla="*/ 44 w 9144000"/>
              <a:gd name="connsiteY2" fmla="*/ 1122157 h 2286000"/>
              <a:gd name="connsiteX3" fmla="*/ 0 w 9144000"/>
              <a:gd name="connsiteY3" fmla="*/ 2286000 h 2286000"/>
              <a:gd name="connsiteX4" fmla="*/ 9144000 w 9144000"/>
              <a:gd name="connsiteY4" fmla="*/ 2286000 h 2286000"/>
              <a:gd name="connsiteX5" fmla="*/ 9144000 w 9144000"/>
              <a:gd name="connsiteY5" fmla="*/ 0 h 2286000"/>
              <a:gd name="connsiteX0" fmla="*/ 9144000 w 9144000"/>
              <a:gd name="connsiteY0" fmla="*/ 0 h 2286000"/>
              <a:gd name="connsiteX1" fmla="*/ 44 w 9144000"/>
              <a:gd name="connsiteY1" fmla="*/ 1122157 h 2286000"/>
              <a:gd name="connsiteX2" fmla="*/ 0 w 9144000"/>
              <a:gd name="connsiteY2" fmla="*/ 2286000 h 2286000"/>
              <a:gd name="connsiteX3" fmla="*/ 9144000 w 9144000"/>
              <a:gd name="connsiteY3" fmla="*/ 2286000 h 2286000"/>
              <a:gd name="connsiteX4" fmla="*/ 9144000 w 9144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86000">
                <a:moveTo>
                  <a:pt x="9144000" y="0"/>
                </a:moveTo>
                <a:lnTo>
                  <a:pt x="44" y="1122157"/>
                </a:lnTo>
                <a:cubicBezTo>
                  <a:pt x="29" y="1510105"/>
                  <a:pt x="15" y="1898052"/>
                  <a:pt x="0" y="2286000"/>
                </a:cubicBezTo>
                <a:lnTo>
                  <a:pt x="9144000" y="2286000"/>
                </a:lnTo>
                <a:lnTo>
                  <a:pt x="9144000" y="0"/>
                </a:lnTo>
                <a:close/>
              </a:path>
            </a:pathLst>
          </a:custGeom>
          <a:solidFill>
            <a:srgbClr val="008993">
              <a:alpha val="50196"/>
            </a:srgbClr>
          </a:solidFill>
        </p:spPr>
        <p:txBody>
          <a:bodyPr wrap="square" lIns="0" tIns="0" rIns="0" bIns="0" rtlCol="0"/>
          <a:lstStyle/>
          <a:p>
            <a:endParaRPr lang="en-GB" sz="2400" dirty="0"/>
          </a:p>
        </p:txBody>
      </p:sp>
      <p:sp>
        <p:nvSpPr>
          <p:cNvPr id="21" name="Title 1"/>
          <p:cNvSpPr>
            <a:spLocks noGrp="1"/>
          </p:cNvSpPr>
          <p:nvPr>
            <p:ph type="title"/>
          </p:nvPr>
        </p:nvSpPr>
        <p:spPr>
          <a:xfrm rot="-360000">
            <a:off x="574739" y="1395354"/>
            <a:ext cx="9859368" cy="1571825"/>
          </a:xfrm>
        </p:spPr>
        <p:txBody>
          <a:bodyPr anchor="ctr" anchorCtr="0"/>
          <a:lstStyle>
            <a:lvl1pPr>
              <a:lnSpc>
                <a:spcPct val="91000"/>
              </a:lnSpc>
              <a:defRPr sz="5499" b="1">
                <a:latin typeface="Georgia" panose="02040502050405020303" pitchFamily="18" charset="0"/>
              </a:defRPr>
            </a:lvl1pPr>
          </a:lstStyle>
          <a:p>
            <a:r>
              <a:rPr lang="en-US"/>
              <a:t>Click to edit Master title style</a:t>
            </a:r>
            <a:endParaRPr lang="en-GB" dirty="0"/>
          </a:p>
        </p:txBody>
      </p:sp>
      <p:sp>
        <p:nvSpPr>
          <p:cNvPr id="22" name="Pladsholder til tekst 2"/>
          <p:cNvSpPr>
            <a:spLocks noGrp="1"/>
          </p:cNvSpPr>
          <p:nvPr>
            <p:ph type="body" sz="quarter" idx="37"/>
          </p:nvPr>
        </p:nvSpPr>
        <p:spPr>
          <a:xfrm rot="-360000">
            <a:off x="799451" y="3188232"/>
            <a:ext cx="9858978" cy="1566848"/>
          </a:xfrm>
        </p:spPr>
        <p:txBody>
          <a:bodyPr/>
          <a:lstStyle>
            <a:lvl1pPr marL="0" indent="0">
              <a:lnSpc>
                <a:spcPct val="101000"/>
              </a:lnSpc>
              <a:spcBef>
                <a:spcPts val="0"/>
              </a:spcBef>
              <a:buNone/>
              <a:defRPr sz="1400"/>
            </a:lvl1pPr>
            <a:lvl2pPr marL="0" indent="0">
              <a:lnSpc>
                <a:spcPct val="101000"/>
              </a:lnSpc>
              <a:spcBef>
                <a:spcPts val="0"/>
              </a:spcBef>
              <a:buNone/>
              <a:defRPr sz="1400"/>
            </a:lvl2pPr>
            <a:lvl3pPr marL="0" indent="0">
              <a:lnSpc>
                <a:spcPct val="101000"/>
              </a:lnSpc>
              <a:spcBef>
                <a:spcPts val="0"/>
              </a:spcBef>
              <a:buNone/>
              <a:defRPr sz="1400"/>
            </a:lvl3pPr>
            <a:lvl4pPr marL="0" indent="0">
              <a:lnSpc>
                <a:spcPct val="101000"/>
              </a:lnSpc>
              <a:spcBef>
                <a:spcPts val="0"/>
              </a:spcBef>
              <a:buNone/>
              <a:defRPr sz="1400"/>
            </a:lvl4pPr>
            <a:lvl5pPr marL="0" indent="0">
              <a:lnSpc>
                <a:spcPct val="101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Green box bottom"/>
          <p:cNvSpPr/>
          <p:nvPr userDrawn="1"/>
        </p:nvSpPr>
        <p:spPr bwMode="auto">
          <a:xfrm rot="-360000">
            <a:off x="934451" y="5332106"/>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indent="0" algn="ctr" defTabSz="91430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18" name="Green box top"/>
          <p:cNvSpPr/>
          <p:nvPr userDrawn="1"/>
        </p:nvSpPr>
        <p:spPr bwMode="auto">
          <a:xfrm rot="-360000">
            <a:off x="436384" y="588578"/>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indent="0" algn="ctr" defTabSz="91430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2" name="Pladsholder til dato 1"/>
          <p:cNvSpPr>
            <a:spLocks noGrp="1"/>
          </p:cNvSpPr>
          <p:nvPr>
            <p:ph type="dt" sz="half" idx="38"/>
          </p:nvPr>
        </p:nvSpPr>
        <p:spPr>
          <a:xfrm>
            <a:off x="1858023" y="6351128"/>
            <a:ext cx="2208000" cy="162000"/>
          </a:xfrm>
          <a:prstGeom prst="rect">
            <a:avLst/>
          </a:prstGeom>
        </p:spPr>
        <p:txBody>
          <a:bodyPr/>
          <a:lstStyle/>
          <a:p>
            <a:fld id="{B7FC3830-C96D-4C8D-B411-D28EC297996C}" type="datetime4">
              <a:rPr lang="en-GB" smtClean="0"/>
              <a:pPr/>
              <a:t>31 October 2020</a:t>
            </a:fld>
            <a:endParaRPr lang="en-GB" dirty="0"/>
          </a:p>
        </p:txBody>
      </p:sp>
      <p:sp>
        <p:nvSpPr>
          <p:cNvPr id="3" name="Pladsholder til sidefod 2"/>
          <p:cNvSpPr>
            <a:spLocks noGrp="1"/>
          </p:cNvSpPr>
          <p:nvPr>
            <p:ph type="ftr" sz="quarter" idx="39"/>
          </p:nvPr>
        </p:nvSpPr>
        <p:spPr>
          <a:xfrm>
            <a:off x="4226459" y="6351128"/>
            <a:ext cx="6507193" cy="162000"/>
          </a:xfrm>
          <a:prstGeom prst="rect">
            <a:avLst/>
          </a:prstGeom>
        </p:spPr>
        <p:txBody>
          <a:bodyPr/>
          <a:lstStyle/>
          <a:p>
            <a:endParaRPr lang="en-GB" dirty="0"/>
          </a:p>
        </p:txBody>
      </p:sp>
      <p:sp>
        <p:nvSpPr>
          <p:cNvPr id="4" name="Pladsholder til slidenummer 3"/>
          <p:cNvSpPr>
            <a:spLocks noGrp="1"/>
          </p:cNvSpPr>
          <p:nvPr>
            <p:ph type="sldNum" sz="quarter" idx="40"/>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9067022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323C57"/>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5E425EE3-649D-47AA-A51A-6C53D1975ED0}" type="slidenum">
              <a:rPr lang="en-GB" smtClean="0"/>
              <a:pPr/>
              <a:t>‹#›</a:t>
            </a:fld>
            <a:endParaRPr lang="en-GB" dirty="0"/>
          </a:p>
        </p:txBody>
      </p:sp>
      <p:sp>
        <p:nvSpPr>
          <p:cNvPr id="13" name="Rectangle 12"/>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4" name="Rectangle 1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2" name="Title 1"/>
          <p:cNvSpPr>
            <a:spLocks noGrp="1" noChangeArrowheads="1"/>
          </p:cNvSpPr>
          <p:nvPr>
            <p:ph type="ctrTitle" sz="quarter" hasCustomPrompt="1"/>
          </p:nvPr>
        </p:nvSpPr>
        <p:spPr>
          <a:xfrm>
            <a:off x="430794" y="1839599"/>
            <a:ext cx="10441994" cy="2818125"/>
          </a:xfrm>
          <a:noFill/>
        </p:spPr>
        <p:txBody>
          <a:bodyPr lIns="396000" tIns="288000" rIns="1440000" bIns="0">
            <a:noAutofit/>
          </a:bodyPr>
          <a:lstStyle>
            <a:lvl1pPr algn="l">
              <a:lnSpc>
                <a:spcPct val="91000"/>
              </a:lnSpc>
              <a:defRPr sz="4400"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458" y="5709159"/>
            <a:ext cx="802800" cy="276426"/>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6900" y="6112905"/>
            <a:ext cx="482400" cy="368437"/>
          </a:xfrm>
          <a:prstGeom prst="rect">
            <a:avLst/>
          </a:prstGeom>
        </p:spPr>
      </p:pic>
      <p:pic>
        <p:nvPicPr>
          <p:cNvPr id="15" name="Picture 14"/>
          <p:cNvPicPr>
            <a:picLocks noChangeAspect="1"/>
          </p:cNvPicPr>
          <p:nvPr userDrawn="1"/>
        </p:nvPicPr>
        <p:blipFill rotWithShape="1">
          <a:blip r:embed="rId4" cstate="screen">
            <a:extLst>
              <a:ext uri="{28A0092B-C50C-407E-A947-70E740481C1C}">
                <a14:useLocalDpi xmlns:a14="http://schemas.microsoft.com/office/drawing/2010/main"/>
              </a:ext>
            </a:extLst>
          </a:blip>
          <a:srcRect t="-4" r="-128"/>
          <a:stretch/>
        </p:blipFill>
        <p:spPr>
          <a:xfrm>
            <a:off x="342871" y="941598"/>
            <a:ext cx="1231200" cy="716400"/>
          </a:xfrm>
          <a:prstGeom prst="rect">
            <a:avLst/>
          </a:prstGeom>
        </p:spPr>
      </p:pic>
      <p:sp>
        <p:nvSpPr>
          <p:cNvPr id="17" name="Text Placeholder 5">
            <a:extLst>
              <a:ext uri="{FF2B5EF4-FFF2-40B4-BE49-F238E27FC236}">
                <a16:creationId xmlns:a16="http://schemas.microsoft.com/office/drawing/2014/main" id="{5D715EB9-45DD-45ED-B245-705E7C9D1E93}"/>
              </a:ext>
            </a:extLst>
          </p:cNvPr>
          <p:cNvSpPr txBox="1">
            <a:spLocks/>
          </p:cNvSpPr>
          <p:nvPr userDrawn="1"/>
        </p:nvSpPr>
        <p:spPr>
          <a:xfrm>
            <a:off x="10528419" y="6631625"/>
            <a:ext cx="1663582" cy="226375"/>
          </a:xfrm>
          <a:prstGeom prst="rect">
            <a:avLst/>
          </a:prstGeom>
        </p:spPr>
        <p:txBody>
          <a:bodyPr anchor="t"/>
          <a:lstStyle>
            <a:lvl1pPr marL="0" indent="0" algn="ctr" rtl="0" eaLnBrk="1" fontAlgn="base" hangingPunct="1">
              <a:lnSpc>
                <a:spcPct val="100000"/>
              </a:lnSpc>
              <a:spcBef>
                <a:spcPts val="0"/>
              </a:spcBef>
              <a:spcAft>
                <a:spcPts val="600"/>
              </a:spcAft>
              <a:buClr>
                <a:schemeClr val="tx1"/>
              </a:buClr>
              <a:buFont typeface="Arial" pitchFamily="34" charset="0"/>
              <a:buNone/>
              <a:defRPr sz="900">
                <a:solidFill>
                  <a:schemeClr val="tx1">
                    <a:lumMod val="65000"/>
                    <a:lumOff val="35000"/>
                  </a:schemeClr>
                </a:solidFill>
                <a:latin typeface="+mn-lt"/>
                <a:ea typeface="+mn-ea"/>
                <a:cs typeface="Verdana"/>
              </a:defRPr>
            </a:lvl1pPr>
            <a:lvl2pPr marL="385200" indent="-20520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800" indent="-19440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200" indent="-118800"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200" indent="-144000"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a:lstStyle>
          <a:p>
            <a:r>
              <a:rPr lang="en-US" sz="800" kern="0" dirty="0">
                <a:solidFill>
                  <a:schemeClr val="bg1"/>
                </a:solidFill>
              </a:rPr>
              <a:t>September 2018 | MAT-16918</a:t>
            </a:r>
          </a:p>
        </p:txBody>
      </p:sp>
    </p:spTree>
    <p:extLst>
      <p:ext uri="{BB962C8B-B14F-4D97-AF65-F5344CB8AC3E}">
        <p14:creationId xmlns:p14="http://schemas.microsoft.com/office/powerpoint/2010/main" val="6657616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18351" y="1484784"/>
            <a:ext cx="11145167" cy="4435003"/>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a:xfrm>
            <a:off x="527051" y="6351128"/>
            <a:ext cx="318338" cy="174214"/>
          </a:xfrm>
        </p:spPr>
        <p:txBody>
          <a:bodyPr/>
          <a:lstStyle/>
          <a:p>
            <a:fld id="{5E425EE3-649D-47AA-A51A-6C53D1975ED0}" type="slidenum">
              <a:rPr lang="en-GB" smtClean="0"/>
              <a:pPr/>
              <a:t>‹#›</a:t>
            </a:fld>
            <a:endParaRPr lang="en-GB" dirty="0"/>
          </a:p>
        </p:txBody>
      </p:sp>
      <p:sp>
        <p:nvSpPr>
          <p:cNvPr id="5" name="Rectangle 4"/>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6" name="Text Placeholder 5">
            <a:extLst>
              <a:ext uri="{FF2B5EF4-FFF2-40B4-BE49-F238E27FC236}">
                <a16:creationId xmlns:a16="http://schemas.microsoft.com/office/drawing/2014/main" id="{546C1909-D383-4515-9E45-F8D1F4642280}"/>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
        <p:nvSpPr>
          <p:cNvPr id="8" name="Text Placeholder 5">
            <a:extLst>
              <a:ext uri="{FF2B5EF4-FFF2-40B4-BE49-F238E27FC236}">
                <a16:creationId xmlns:a16="http://schemas.microsoft.com/office/drawing/2014/main" id="{19C840F3-2BD1-40B7-A12E-C11E9031747F}"/>
              </a:ext>
            </a:extLst>
          </p:cNvPr>
          <p:cNvSpPr>
            <a:spLocks noGrp="1"/>
          </p:cNvSpPr>
          <p:nvPr>
            <p:ph type="body" sz="quarter" idx="23"/>
          </p:nvPr>
        </p:nvSpPr>
        <p:spPr>
          <a:xfrm>
            <a:off x="845389" y="6351128"/>
            <a:ext cx="10027399" cy="361950"/>
          </a:xfrm>
        </p:spPr>
        <p:txBody>
          <a:bodyPr anchor="t"/>
          <a:lstStyle>
            <a:lvl1pPr marL="0" indent="0">
              <a:spcAft>
                <a:spcPts val="600"/>
              </a:spcAft>
              <a:buNone/>
              <a:defRPr sz="900">
                <a:solidFill>
                  <a:schemeClr val="tx1">
                    <a:lumMod val="65000"/>
                    <a:lumOff val="35000"/>
                  </a:schemeClr>
                </a:solidFill>
              </a:defRPr>
            </a:lvl1pPr>
          </a:lstStyle>
          <a:p>
            <a:pPr lvl="0"/>
            <a:endParaRPr lang="en-US" dirty="0"/>
          </a:p>
        </p:txBody>
      </p:sp>
    </p:spTree>
    <p:extLst>
      <p:ext uri="{BB962C8B-B14F-4D97-AF65-F5344CB8AC3E}">
        <p14:creationId xmlns:p14="http://schemas.microsoft.com/office/powerpoint/2010/main" val="3597647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sp>
        <p:nvSpPr>
          <p:cNvPr id="10" name="Text Placeholder 2"/>
          <p:cNvSpPr>
            <a:spLocks noGrp="1"/>
          </p:cNvSpPr>
          <p:nvPr>
            <p:ph type="body" sz="quarter" idx="29"/>
          </p:nvPr>
        </p:nvSpPr>
        <p:spPr>
          <a:xfrm>
            <a:off x="0" y="3725838"/>
            <a:ext cx="12192000" cy="1925999"/>
          </a:xfrm>
          <a:solidFill>
            <a:schemeClr val="bg2"/>
          </a:solidFill>
        </p:spPr>
        <p:txBody>
          <a:bodyPr lIns="396000" tIns="180000" rIns="1800000" bIns="324000"/>
          <a:lstStyle>
            <a:lvl1pPr marL="0" indent="0">
              <a:lnSpc>
                <a:spcPct val="100000"/>
              </a:lnSpc>
              <a:spcBef>
                <a:spcPts val="0"/>
              </a:spcBef>
              <a:buFontTx/>
              <a:buNone/>
              <a:defRPr sz="1600">
                <a:solidFill>
                  <a:schemeClr val="bg1"/>
                </a:solidFill>
              </a:defRPr>
            </a:lvl1pPr>
          </a:lstStyle>
          <a:p>
            <a:pPr lvl="0"/>
            <a:r>
              <a:rPr lang="en-US" dirty="0"/>
              <a:t>Click to edit Master text styles</a:t>
            </a:r>
          </a:p>
        </p:txBody>
      </p:sp>
      <p:sp>
        <p:nvSpPr>
          <p:cNvPr id="12" name="Title 1"/>
          <p:cNvSpPr>
            <a:spLocks noGrp="1" noChangeArrowheads="1"/>
          </p:cNvSpPr>
          <p:nvPr>
            <p:ph type="ctrTitle" sz="quarter" hasCustomPrompt="1"/>
          </p:nvPr>
        </p:nvSpPr>
        <p:spPr>
          <a:xfrm>
            <a:off x="0" y="1656395"/>
            <a:ext cx="12189600" cy="1925999"/>
          </a:xfrm>
          <a:solidFill>
            <a:srgbClr val="323C57"/>
          </a:solidFill>
        </p:spPr>
        <p:txBody>
          <a:bodyPr lIns="432000" tIns="252000" rIns="4716000" bIns="0">
            <a:noAutofit/>
          </a:bodyPr>
          <a:lstStyle>
            <a:lvl1pPr algn="l">
              <a:lnSpc>
                <a:spcPct val="91000"/>
              </a:lnSpc>
              <a:defRPr sz="4400" b="0">
                <a:solidFill>
                  <a:schemeClr val="bg1"/>
                </a:solidFill>
                <a:latin typeface="Georgia" pitchFamily="18" charset="0"/>
              </a:defRPr>
            </a:lvl1pPr>
          </a:lstStyle>
          <a:p>
            <a:pPr lvl="0"/>
            <a:r>
              <a:rPr lang="en-GB" noProof="0" dirty="0"/>
              <a:t>Click to add header text</a:t>
            </a:r>
          </a:p>
        </p:txBody>
      </p:sp>
      <p:sp>
        <p:nvSpPr>
          <p:cNvPr id="4" name="Slide Number Placeholder 3"/>
          <p:cNvSpPr>
            <a:spLocks noGrp="1"/>
          </p:cNvSpPr>
          <p:nvPr>
            <p:ph type="sldNum" sz="quarter" idx="32"/>
          </p:nvPr>
        </p:nvSpPr>
        <p:spPr/>
        <p:txBody>
          <a:bodyPr/>
          <a:lstStyle/>
          <a:p>
            <a:fld id="{5E425EE3-649D-47AA-A51A-6C53D1975ED0}" type="slidenum">
              <a:rPr lang="en-GB" smtClean="0"/>
              <a:pPr/>
              <a:t>‹#›</a:t>
            </a:fld>
            <a:endParaRPr lang="en-GB"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093" y="943595"/>
            <a:ext cx="1203810" cy="720000"/>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2458" y="5709139"/>
            <a:ext cx="802800" cy="276467"/>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76900" y="6112858"/>
            <a:ext cx="482400" cy="368531"/>
          </a:xfrm>
          <a:prstGeom prst="rect">
            <a:avLst/>
          </a:prstGeom>
        </p:spPr>
      </p:pic>
      <p:sp>
        <p:nvSpPr>
          <p:cNvPr id="19" name="Rectangle 18"/>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0" name="Rectangle 19"/>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7" name="Text Placeholder 5">
            <a:extLst>
              <a:ext uri="{FF2B5EF4-FFF2-40B4-BE49-F238E27FC236}">
                <a16:creationId xmlns:a16="http://schemas.microsoft.com/office/drawing/2014/main" id="{CC4AFC34-35C6-4656-99BE-759044702207}"/>
              </a:ext>
            </a:extLst>
          </p:cNvPr>
          <p:cNvSpPr txBox="1">
            <a:spLocks/>
          </p:cNvSpPr>
          <p:nvPr userDrawn="1"/>
        </p:nvSpPr>
        <p:spPr>
          <a:xfrm>
            <a:off x="10528419" y="6631625"/>
            <a:ext cx="1663582" cy="226375"/>
          </a:xfrm>
          <a:prstGeom prst="rect">
            <a:avLst/>
          </a:prstGeom>
        </p:spPr>
        <p:txBody>
          <a:bodyPr anchor="t"/>
          <a:lstStyle>
            <a:lvl1pPr marL="0" indent="0" algn="ctr" rtl="0" eaLnBrk="1" fontAlgn="base" hangingPunct="1">
              <a:lnSpc>
                <a:spcPct val="100000"/>
              </a:lnSpc>
              <a:spcBef>
                <a:spcPts val="0"/>
              </a:spcBef>
              <a:spcAft>
                <a:spcPts val="600"/>
              </a:spcAft>
              <a:buClr>
                <a:schemeClr val="tx1"/>
              </a:buClr>
              <a:buFont typeface="Arial" pitchFamily="34" charset="0"/>
              <a:buNone/>
              <a:defRPr sz="900">
                <a:solidFill>
                  <a:schemeClr val="tx1">
                    <a:lumMod val="65000"/>
                    <a:lumOff val="35000"/>
                  </a:schemeClr>
                </a:solidFill>
                <a:latin typeface="+mn-lt"/>
                <a:ea typeface="+mn-ea"/>
                <a:cs typeface="Verdana"/>
              </a:defRPr>
            </a:lvl1pPr>
            <a:lvl2pPr marL="385200" indent="-20520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800" indent="-19440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200" indent="-118800"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200" indent="-144000"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a:lstStyle>
          <a:p>
            <a:r>
              <a:rPr lang="en-US" sz="800" kern="0" dirty="0">
                <a:solidFill>
                  <a:schemeClr val="accent2"/>
                </a:solidFill>
              </a:rPr>
              <a:t>September 2018 | MAT-16918</a:t>
            </a:r>
          </a:p>
        </p:txBody>
      </p:sp>
    </p:spTree>
    <p:extLst>
      <p:ext uri="{BB962C8B-B14F-4D97-AF65-F5344CB8AC3E}">
        <p14:creationId xmlns:p14="http://schemas.microsoft.com/office/powerpoint/2010/main" val="3375232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5" y="1465266"/>
            <a:ext cx="6865011" cy="4454522"/>
          </a:xfrm>
        </p:spPr>
        <p:txBody>
          <a:bodyPr tIns="18000" numCol="1" spcCol="162000"/>
          <a:lstStyle>
            <a:lvl1pPr marL="144000" indent="-144000">
              <a:lnSpc>
                <a:spcPct val="100000"/>
              </a:lnSpc>
              <a:spcBef>
                <a:spcPts val="0"/>
              </a:spcBef>
              <a:spcAft>
                <a:spcPts val="800"/>
              </a:spcAft>
              <a:defRPr sz="1200"/>
            </a:lvl1pPr>
            <a:lvl2pPr marL="288000" indent="-144000">
              <a:lnSpc>
                <a:spcPct val="100000"/>
              </a:lnSpc>
              <a:spcBef>
                <a:spcPts val="0"/>
              </a:spcBef>
              <a:spcAft>
                <a:spcPts val="800"/>
              </a:spcAft>
              <a:defRPr sz="1200"/>
            </a:lvl2pPr>
            <a:lvl3pPr marL="442800" indent="-144000">
              <a:lnSpc>
                <a:spcPct val="100000"/>
              </a:lnSpc>
              <a:spcBef>
                <a:spcPts val="0"/>
              </a:spcBef>
              <a:spcAft>
                <a:spcPts val="800"/>
              </a:spcAft>
              <a:defRPr sz="1200"/>
            </a:lvl3pPr>
            <a:lvl4pPr marL="586800" indent="-144000">
              <a:spcBef>
                <a:spcPts val="0"/>
              </a:spcBef>
              <a:spcAft>
                <a:spcPts val="800"/>
              </a:spcAft>
              <a:defRPr sz="1200"/>
            </a:lvl4pPr>
            <a:lvl5pPr marL="730800" indent="-144000">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3" y="1520350"/>
            <a:ext cx="4032779" cy="4401585"/>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2" name="Slide Number Placeholder 11"/>
          <p:cNvSpPr>
            <a:spLocks noGrp="1"/>
          </p:cNvSpPr>
          <p:nvPr>
            <p:ph type="sldNum" sz="quarter" idx="19"/>
          </p:nvPr>
        </p:nvSpPr>
        <p:spPr/>
        <p:txBody>
          <a:bodyPr/>
          <a:lstStyle/>
          <a:p>
            <a:fld id="{5E425EE3-649D-47AA-A51A-6C53D1975ED0}" type="slidenum">
              <a:rPr lang="en-GB" smtClean="0"/>
              <a:pPr/>
              <a:t>‹#›</a:t>
            </a:fld>
            <a:endParaRPr lang="en-GB" dirty="0"/>
          </a:p>
        </p:txBody>
      </p:sp>
      <p:sp>
        <p:nvSpPr>
          <p:cNvPr id="7" name="Rectangle 6"/>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8" name="Text Placeholder 5">
            <a:extLst>
              <a:ext uri="{FF2B5EF4-FFF2-40B4-BE49-F238E27FC236}">
                <a16:creationId xmlns:a16="http://schemas.microsoft.com/office/drawing/2014/main" id="{1BC9E8F2-ED09-43F6-AD14-5FA94C14B994}"/>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Tree>
    <p:extLst>
      <p:ext uri="{BB962C8B-B14F-4D97-AF65-F5344CB8AC3E}">
        <p14:creationId xmlns:p14="http://schemas.microsoft.com/office/powerpoint/2010/main" val="37666924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6"/>
            <a:ext cx="5468496" cy="4454522"/>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4" y="1520350"/>
            <a:ext cx="5457599" cy="4401585"/>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7" name="Slide Number Placeholder 16"/>
          <p:cNvSpPr>
            <a:spLocks noGrp="1"/>
          </p:cNvSpPr>
          <p:nvPr>
            <p:ph type="sldNum" sz="quarter" idx="20"/>
          </p:nvPr>
        </p:nvSpPr>
        <p:spPr/>
        <p:txBody>
          <a:bodyPr/>
          <a:lstStyle/>
          <a:p>
            <a:fld id="{5E425EE3-649D-47AA-A51A-6C53D1975ED0}" type="slidenum">
              <a:rPr lang="en-GB" smtClean="0"/>
              <a:pPr/>
              <a:t>‹#›</a:t>
            </a:fld>
            <a:endParaRPr lang="en-GB" dirty="0"/>
          </a:p>
        </p:txBody>
      </p:sp>
      <p:sp>
        <p:nvSpPr>
          <p:cNvPr id="8" name="Rectangle 7"/>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9" name="Text Placeholder 5">
            <a:extLst>
              <a:ext uri="{FF2B5EF4-FFF2-40B4-BE49-F238E27FC236}">
                <a16:creationId xmlns:a16="http://schemas.microsoft.com/office/drawing/2014/main" id="{BF3C44F4-1287-4903-95B3-DEEB11D32E02}"/>
              </a:ext>
            </a:extLst>
          </p:cNvPr>
          <p:cNvSpPr>
            <a:spLocks noGrp="1"/>
          </p:cNvSpPr>
          <p:nvPr>
            <p:ph type="body" sz="quarter" idx="23"/>
          </p:nvPr>
        </p:nvSpPr>
        <p:spPr>
          <a:xfrm>
            <a:off x="518351" y="5919787"/>
            <a:ext cx="10354437" cy="361950"/>
          </a:xfrm>
        </p:spPr>
        <p:txBody>
          <a:bodyPr anchor="b"/>
          <a:lstStyle>
            <a:lvl1pPr marL="0" indent="0">
              <a:spcAft>
                <a:spcPts val="600"/>
              </a:spcAft>
              <a:buNone/>
              <a:defRPr sz="900"/>
            </a:lvl1pPr>
          </a:lstStyle>
          <a:p>
            <a:pPr lvl="0"/>
            <a:endParaRPr lang="en-US" dirty="0"/>
          </a:p>
        </p:txBody>
      </p:sp>
    </p:spTree>
    <p:extLst>
      <p:ext uri="{BB962C8B-B14F-4D97-AF65-F5344CB8AC3E}">
        <p14:creationId xmlns:p14="http://schemas.microsoft.com/office/powerpoint/2010/main" val="21465415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2" y="5253223"/>
            <a:ext cx="5280917"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6384036" y="5253223"/>
            <a:ext cx="5279481"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0"/>
            <a:ext cx="5280920" cy="356493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2" name="Picture Placeholder 5"/>
          <p:cNvSpPr>
            <a:spLocks noGrp="1"/>
          </p:cNvSpPr>
          <p:nvPr>
            <p:ph type="pic" sz="quarter" idx="17" hasCustomPrompt="1"/>
          </p:nvPr>
        </p:nvSpPr>
        <p:spPr>
          <a:xfrm>
            <a:off x="6384037" y="1519200"/>
            <a:ext cx="5279481" cy="356493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ImageShopper</a:t>
            </a:r>
          </a:p>
          <a:p>
            <a:endParaRPr lang="en-GB" dirty="0"/>
          </a:p>
        </p:txBody>
      </p:sp>
      <p:sp>
        <p:nvSpPr>
          <p:cNvPr id="16" name="Slide Number Placeholder 15"/>
          <p:cNvSpPr>
            <a:spLocks noGrp="1"/>
          </p:cNvSpPr>
          <p:nvPr>
            <p:ph type="sldNum" sz="quarter" idx="21"/>
          </p:nvPr>
        </p:nvSpPr>
        <p:spPr/>
        <p:txBody>
          <a:bodyPr/>
          <a:lstStyle/>
          <a:p>
            <a:fld id="{5E425EE3-649D-47AA-A51A-6C53D1975ED0}" type="slidenum">
              <a:rPr lang="en-GB" smtClean="0"/>
              <a:pPr/>
              <a:t>‹#›</a:t>
            </a:fld>
            <a:endParaRPr lang="en-GB" dirty="0"/>
          </a:p>
        </p:txBody>
      </p:sp>
      <p:sp>
        <p:nvSpPr>
          <p:cNvPr id="10" name="Rectangle 9"/>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1" name="Text Placeholder 5">
            <a:extLst>
              <a:ext uri="{FF2B5EF4-FFF2-40B4-BE49-F238E27FC236}">
                <a16:creationId xmlns:a16="http://schemas.microsoft.com/office/drawing/2014/main" id="{A6BB60B8-312B-44E3-9B33-52D65662D979}"/>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Tree>
    <p:extLst>
      <p:ext uri="{BB962C8B-B14F-4D97-AF65-F5344CB8AC3E}">
        <p14:creationId xmlns:p14="http://schemas.microsoft.com/office/powerpoint/2010/main" val="36392102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89" y="1465263"/>
            <a:ext cx="8290729" cy="1472400"/>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5" y="3045600"/>
            <a:ext cx="8290731" cy="1472400"/>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5" y="4626000"/>
            <a:ext cx="8290731" cy="1472400"/>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8" name="Slide Number Placeholder 17"/>
          <p:cNvSpPr>
            <a:spLocks noGrp="1"/>
          </p:cNvSpPr>
          <p:nvPr>
            <p:ph type="sldNum" sz="quarter" idx="23"/>
          </p:nvPr>
        </p:nvSpPr>
        <p:spPr/>
        <p:txBody>
          <a:bodyPr/>
          <a:lstStyle/>
          <a:p>
            <a:fld id="{5E425EE3-649D-47AA-A51A-6C53D1975ED0}" type="slidenum">
              <a:rPr lang="en-GB" smtClean="0"/>
              <a:pPr/>
              <a:t>‹#›</a:t>
            </a:fld>
            <a:endParaRPr lang="en-GB" dirty="0"/>
          </a:p>
        </p:txBody>
      </p:sp>
      <p:sp>
        <p:nvSpPr>
          <p:cNvPr id="12" name="Rectangle 11"/>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8547387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04" y="1590971"/>
            <a:ext cx="11134393"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04" y="2090698"/>
            <a:ext cx="11135513" cy="3829089"/>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1" name="Slide Number Placeholder 10"/>
          <p:cNvSpPr>
            <a:spLocks noGrp="1"/>
          </p:cNvSpPr>
          <p:nvPr>
            <p:ph type="sldNum" sz="quarter" idx="19"/>
          </p:nvPr>
        </p:nvSpPr>
        <p:spPr/>
        <p:txBody>
          <a:bodyPr/>
          <a:lstStyle/>
          <a:p>
            <a:fld id="{5E425EE3-649D-47AA-A51A-6C53D1975ED0}" type="slidenum">
              <a:rPr lang="en-GB" smtClean="0"/>
              <a:pPr/>
              <a:t>‹#›</a:t>
            </a:fld>
            <a:endParaRPr lang="en-GB" dirty="0"/>
          </a:p>
        </p:txBody>
      </p:sp>
      <p:sp>
        <p:nvSpPr>
          <p:cNvPr id="8" name="Rectangle 7"/>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7" name="Text Placeholder 5">
            <a:extLst>
              <a:ext uri="{FF2B5EF4-FFF2-40B4-BE49-F238E27FC236}">
                <a16:creationId xmlns:a16="http://schemas.microsoft.com/office/drawing/2014/main" id="{647E2BA6-9B31-49B0-9699-7F31B6F23167}"/>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Tree>
    <p:extLst>
      <p:ext uri="{BB962C8B-B14F-4D97-AF65-F5344CB8AC3E}">
        <p14:creationId xmlns:p14="http://schemas.microsoft.com/office/powerpoint/2010/main" val="29647456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698"/>
            <a:ext cx="11136469" cy="3829089"/>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05" y="1590971"/>
            <a:ext cx="11135513"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7" name="Slide Number Placeholder 6"/>
          <p:cNvSpPr>
            <a:spLocks noGrp="1"/>
          </p:cNvSpPr>
          <p:nvPr>
            <p:ph type="sldNum" sz="quarter" idx="19"/>
          </p:nvPr>
        </p:nvSpPr>
        <p:spPr/>
        <p:txBody>
          <a:bodyPr/>
          <a:lstStyle/>
          <a:p>
            <a:fld id="{5E425EE3-649D-47AA-A51A-6C53D1975ED0}" type="slidenum">
              <a:rPr lang="en-GB" smtClean="0"/>
              <a:pPr/>
              <a:t>‹#›</a:t>
            </a:fld>
            <a:endParaRPr lang="en-GB" dirty="0"/>
          </a:p>
        </p:txBody>
      </p:sp>
      <p:sp>
        <p:nvSpPr>
          <p:cNvPr id="8" name="Rectangle 7"/>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9" name="Text Placeholder 5">
            <a:extLst>
              <a:ext uri="{FF2B5EF4-FFF2-40B4-BE49-F238E27FC236}">
                <a16:creationId xmlns:a16="http://schemas.microsoft.com/office/drawing/2014/main" id="{809E4555-5275-4708-9593-8DC5BDD2781F}"/>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Tree>
    <p:extLst>
      <p:ext uri="{BB962C8B-B14F-4D97-AF65-F5344CB8AC3E}">
        <p14:creationId xmlns:p14="http://schemas.microsoft.com/office/powerpoint/2010/main" val="15995637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9"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4" name="Text Placeholder 3"/>
          <p:cNvSpPr>
            <a:spLocks noGrp="1"/>
          </p:cNvSpPr>
          <p:nvPr>
            <p:ph type="body" sz="quarter" idx="35"/>
          </p:nvPr>
        </p:nvSpPr>
        <p:spPr>
          <a:xfrm>
            <a:off x="528000" y="1315060"/>
            <a:ext cx="4560000" cy="4604727"/>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Chart Title 4"/>
          <p:cNvSpPr>
            <a:spLocks noGrp="1"/>
          </p:cNvSpPr>
          <p:nvPr>
            <p:ph type="body" sz="quarter" idx="33" hasCustomPrompt="1"/>
          </p:nvPr>
        </p:nvSpPr>
        <p:spPr>
          <a:xfrm>
            <a:off x="5510400" y="1315060"/>
            <a:ext cx="6153112"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1" name="Content Placeholder 5"/>
          <p:cNvSpPr>
            <a:spLocks noGrp="1"/>
          </p:cNvSpPr>
          <p:nvPr>
            <p:ph idx="32" hasCustomPrompt="1"/>
          </p:nvPr>
        </p:nvSpPr>
        <p:spPr>
          <a:xfrm>
            <a:off x="5510400" y="1579124"/>
            <a:ext cx="6153112" cy="1843786"/>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7" name="Slide Number Placeholder 6"/>
          <p:cNvSpPr>
            <a:spLocks noGrp="1"/>
          </p:cNvSpPr>
          <p:nvPr>
            <p:ph type="sldNum" sz="quarter" idx="23"/>
          </p:nvPr>
        </p:nvSpPr>
        <p:spPr/>
        <p:txBody>
          <a:bodyPr/>
          <a:lstStyle/>
          <a:p>
            <a:fld id="{5E425EE3-649D-47AA-A51A-6C53D1975ED0}" type="slidenum">
              <a:rPr lang="en-GB" smtClean="0"/>
              <a:pPr/>
              <a:t>‹#›</a:t>
            </a:fld>
            <a:endParaRPr lang="en-GB" dirty="0"/>
          </a:p>
        </p:txBody>
      </p:sp>
      <p:sp>
        <p:nvSpPr>
          <p:cNvPr id="10" name="Rectangle 9"/>
          <p:cNvSpPr/>
          <p:nvPr userDrawn="1"/>
        </p:nvSpPr>
        <p:spPr bwMode="auto">
          <a:xfrm>
            <a:off x="5510404" y="1201048"/>
            <a:ext cx="6153113"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8" name="Text Placeholder 5">
            <a:extLst>
              <a:ext uri="{FF2B5EF4-FFF2-40B4-BE49-F238E27FC236}">
                <a16:creationId xmlns:a16="http://schemas.microsoft.com/office/drawing/2014/main" id="{225D59B0-F68E-4763-B604-51E7DD9F2DA1}"/>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Tree>
    <p:extLst>
      <p:ext uri="{BB962C8B-B14F-4D97-AF65-F5344CB8AC3E}">
        <p14:creationId xmlns:p14="http://schemas.microsoft.com/office/powerpoint/2010/main" val="37881427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48"/>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0763854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10"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5" name="Chart Title 3"/>
          <p:cNvSpPr>
            <a:spLocks noGrp="1"/>
          </p:cNvSpPr>
          <p:nvPr>
            <p:ph type="body" sz="quarter" idx="26" hasCustomPrompt="1"/>
          </p:nvPr>
        </p:nvSpPr>
        <p:spPr>
          <a:xfrm>
            <a:off x="527997" y="1364736"/>
            <a:ext cx="5278656"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4" name="Content Placeholder 4"/>
          <p:cNvSpPr>
            <a:spLocks noGrp="1"/>
          </p:cNvSpPr>
          <p:nvPr>
            <p:ph idx="1" hasCustomPrompt="1"/>
          </p:nvPr>
        </p:nvSpPr>
        <p:spPr>
          <a:xfrm>
            <a:off x="529312" y="1628800"/>
            <a:ext cx="5278656" cy="3806214"/>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8" name="Chart Title 5"/>
          <p:cNvSpPr>
            <a:spLocks noGrp="1"/>
          </p:cNvSpPr>
          <p:nvPr>
            <p:ph type="body" sz="quarter" idx="33" hasCustomPrompt="1"/>
          </p:nvPr>
        </p:nvSpPr>
        <p:spPr>
          <a:xfrm>
            <a:off x="6376318" y="1364736"/>
            <a:ext cx="5287199"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7" name="Content Placeholder 6"/>
          <p:cNvSpPr>
            <a:spLocks noGrp="1"/>
          </p:cNvSpPr>
          <p:nvPr>
            <p:ph idx="32" hasCustomPrompt="1"/>
          </p:nvPr>
        </p:nvSpPr>
        <p:spPr>
          <a:xfrm>
            <a:off x="6376319" y="1628800"/>
            <a:ext cx="5287199" cy="3806214"/>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7" name="Slide Number Placeholder 6"/>
          <p:cNvSpPr>
            <a:spLocks noGrp="1"/>
          </p:cNvSpPr>
          <p:nvPr>
            <p:ph type="sldNum" sz="quarter" idx="23"/>
          </p:nvPr>
        </p:nvSpPr>
        <p:spPr/>
        <p:txBody>
          <a:bodyPr/>
          <a:lstStyle/>
          <a:p>
            <a:fld id="{5E425EE3-649D-47AA-A51A-6C53D1975ED0}" type="slidenum">
              <a:rPr lang="en-GB" smtClean="0"/>
              <a:pPr/>
              <a:t>‹#›</a:t>
            </a:fld>
            <a:endParaRPr lang="en-GB" dirty="0"/>
          </a:p>
        </p:txBody>
      </p:sp>
      <p:sp>
        <p:nvSpPr>
          <p:cNvPr id="11" name="Rectangle 10"/>
          <p:cNvSpPr/>
          <p:nvPr userDrawn="1"/>
        </p:nvSpPr>
        <p:spPr bwMode="auto">
          <a:xfrm flipV="1">
            <a:off x="6376318"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2" name="Rectangle 11"/>
          <p:cNvSpPr/>
          <p:nvPr userDrawn="1"/>
        </p:nvSpPr>
        <p:spPr bwMode="auto">
          <a:xfrm flipV="1">
            <a:off x="531075"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3" name="Text Placeholder 5">
            <a:extLst>
              <a:ext uri="{FF2B5EF4-FFF2-40B4-BE49-F238E27FC236}">
                <a16:creationId xmlns:a16="http://schemas.microsoft.com/office/drawing/2014/main" id="{9355A841-07DA-40F6-960F-6BCA82DACC84}"/>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Tree>
    <p:extLst>
      <p:ext uri="{BB962C8B-B14F-4D97-AF65-F5344CB8AC3E}">
        <p14:creationId xmlns:p14="http://schemas.microsoft.com/office/powerpoint/2010/main" val="30675239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33"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32" name="Slide Number Placeholder 31"/>
          <p:cNvSpPr>
            <a:spLocks noGrp="1"/>
          </p:cNvSpPr>
          <p:nvPr>
            <p:ph type="sldNum" sz="quarter" idx="29"/>
          </p:nvPr>
        </p:nvSpPr>
        <p:spPr/>
        <p:txBody>
          <a:bodyPr/>
          <a:lstStyle/>
          <a:p>
            <a:fld id="{5E425EE3-649D-47AA-A51A-6C53D1975ED0}" type="slidenum">
              <a:rPr lang="en-GB" smtClean="0"/>
              <a:pPr/>
              <a:t>‹#›</a:t>
            </a:fld>
            <a:endParaRPr lang="en-GB" dirty="0"/>
          </a:p>
        </p:txBody>
      </p:sp>
      <p:sp>
        <p:nvSpPr>
          <p:cNvPr id="17" name="Chart Title 3"/>
          <p:cNvSpPr>
            <a:spLocks noGrp="1"/>
          </p:cNvSpPr>
          <p:nvPr>
            <p:ph type="body" sz="quarter" idx="26" hasCustomPrompt="1"/>
          </p:nvPr>
        </p:nvSpPr>
        <p:spPr>
          <a:xfrm>
            <a:off x="527997" y="1364736"/>
            <a:ext cx="5278656"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18" name="Content Placeholder 4"/>
          <p:cNvSpPr>
            <a:spLocks noGrp="1"/>
          </p:cNvSpPr>
          <p:nvPr>
            <p:ph idx="1" hasCustomPrompt="1"/>
          </p:nvPr>
        </p:nvSpPr>
        <p:spPr>
          <a:xfrm>
            <a:off x="529312" y="1628800"/>
            <a:ext cx="5278656"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9" name="Chart Title 5"/>
          <p:cNvSpPr>
            <a:spLocks noGrp="1"/>
          </p:cNvSpPr>
          <p:nvPr>
            <p:ph type="body" sz="quarter" idx="33" hasCustomPrompt="1"/>
          </p:nvPr>
        </p:nvSpPr>
        <p:spPr>
          <a:xfrm>
            <a:off x="6376318" y="1364736"/>
            <a:ext cx="5287199"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0" name="Content Placeholder 6"/>
          <p:cNvSpPr>
            <a:spLocks noGrp="1"/>
          </p:cNvSpPr>
          <p:nvPr>
            <p:ph idx="32" hasCustomPrompt="1"/>
          </p:nvPr>
        </p:nvSpPr>
        <p:spPr>
          <a:xfrm>
            <a:off x="6376319" y="1628800"/>
            <a:ext cx="5287199"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1" name="Rectangle 20"/>
          <p:cNvSpPr/>
          <p:nvPr userDrawn="1"/>
        </p:nvSpPr>
        <p:spPr bwMode="auto">
          <a:xfrm flipV="1">
            <a:off x="6376318"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2" name="Rectangle 21"/>
          <p:cNvSpPr/>
          <p:nvPr userDrawn="1"/>
        </p:nvSpPr>
        <p:spPr bwMode="auto">
          <a:xfrm flipV="1">
            <a:off x="531075"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9" name="Chart Title 3"/>
          <p:cNvSpPr>
            <a:spLocks noGrp="1"/>
          </p:cNvSpPr>
          <p:nvPr>
            <p:ph type="body" sz="quarter" idx="34" hasCustomPrompt="1"/>
          </p:nvPr>
        </p:nvSpPr>
        <p:spPr>
          <a:xfrm>
            <a:off x="527996" y="3753481"/>
            <a:ext cx="5278656"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5" name="Content Placeholder 4"/>
          <p:cNvSpPr>
            <a:spLocks noGrp="1"/>
          </p:cNvSpPr>
          <p:nvPr>
            <p:ph idx="35" hasCustomPrompt="1"/>
          </p:nvPr>
        </p:nvSpPr>
        <p:spPr>
          <a:xfrm>
            <a:off x="529311" y="4017545"/>
            <a:ext cx="5278656"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6" name="Chart Title 5"/>
          <p:cNvSpPr>
            <a:spLocks noGrp="1"/>
          </p:cNvSpPr>
          <p:nvPr>
            <p:ph type="body" sz="quarter" idx="36" hasCustomPrompt="1"/>
          </p:nvPr>
        </p:nvSpPr>
        <p:spPr>
          <a:xfrm>
            <a:off x="6376317" y="3753481"/>
            <a:ext cx="5287199"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7" name="Content Placeholder 6"/>
          <p:cNvSpPr>
            <a:spLocks noGrp="1"/>
          </p:cNvSpPr>
          <p:nvPr>
            <p:ph idx="37" hasCustomPrompt="1"/>
          </p:nvPr>
        </p:nvSpPr>
        <p:spPr>
          <a:xfrm>
            <a:off x="6376318" y="4017545"/>
            <a:ext cx="5287199"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7" name="Rectangle 46"/>
          <p:cNvSpPr/>
          <p:nvPr userDrawn="1"/>
        </p:nvSpPr>
        <p:spPr bwMode="auto">
          <a:xfrm flipV="1">
            <a:off x="6376317" y="3629243"/>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48" name="Rectangle 47"/>
          <p:cNvSpPr/>
          <p:nvPr userDrawn="1"/>
        </p:nvSpPr>
        <p:spPr bwMode="auto">
          <a:xfrm flipV="1">
            <a:off x="531074" y="3629243"/>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6" name="Text Placeholder 5">
            <a:extLst>
              <a:ext uri="{FF2B5EF4-FFF2-40B4-BE49-F238E27FC236}">
                <a16:creationId xmlns:a16="http://schemas.microsoft.com/office/drawing/2014/main" id="{4B32D53A-4665-4BD1-86BB-29E6CAD05AAD}"/>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Tree>
    <p:extLst>
      <p:ext uri="{BB962C8B-B14F-4D97-AF65-F5344CB8AC3E}">
        <p14:creationId xmlns:p14="http://schemas.microsoft.com/office/powerpoint/2010/main" val="16731501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55" y="1484784"/>
            <a:ext cx="11136463" cy="4615978"/>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5" name="Rectangle 4"/>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5920619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48"/>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54"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
        <p:nvSpPr>
          <p:cNvPr id="9" name="Text Placeholder 8">
            <a:extLst>
              <a:ext uri="{FF2B5EF4-FFF2-40B4-BE49-F238E27FC236}">
                <a16:creationId xmlns:a16="http://schemas.microsoft.com/office/drawing/2014/main" id="{BCCF2805-1FF0-4081-919F-921207FBBD95}"/>
              </a:ext>
            </a:extLst>
          </p:cNvPr>
          <p:cNvSpPr>
            <a:spLocks noGrp="1"/>
          </p:cNvSpPr>
          <p:nvPr>
            <p:ph type="body" sz="quarter" idx="10"/>
          </p:nvPr>
        </p:nvSpPr>
        <p:spPr>
          <a:xfrm>
            <a:off x="800100" y="6311900"/>
            <a:ext cx="10158414" cy="162000"/>
          </a:xfrm>
        </p:spPr>
        <p:txBody>
          <a:bodyPr anchor="b"/>
          <a:lstStyle>
            <a:lvl1pPr marL="0" indent="0">
              <a:spcAft>
                <a:spcPts val="0"/>
              </a:spcAft>
              <a:buNone/>
              <a:defRPr sz="900">
                <a:solidFill>
                  <a:srgbClr val="696969"/>
                </a:solidFill>
              </a:defRPr>
            </a:lvl1pPr>
          </a:lstStyle>
          <a:p>
            <a:pPr lvl="0"/>
            <a:endParaRPr lang="en-GB" dirty="0"/>
          </a:p>
        </p:txBody>
      </p:sp>
    </p:spTree>
    <p:extLst>
      <p:ext uri="{BB962C8B-B14F-4D97-AF65-F5344CB8AC3E}">
        <p14:creationId xmlns:p14="http://schemas.microsoft.com/office/powerpoint/2010/main" val="32767114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55" y="1484784"/>
            <a:ext cx="11136463" cy="4615978"/>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5" name="Rectangle 4"/>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1007399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55" y="1484784"/>
            <a:ext cx="11136463" cy="4435003"/>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5" name="Rectangle 4"/>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6" name="Text Placeholder 5">
            <a:extLst>
              <a:ext uri="{FF2B5EF4-FFF2-40B4-BE49-F238E27FC236}">
                <a16:creationId xmlns:a16="http://schemas.microsoft.com/office/drawing/2014/main" id="{546C1909-D383-4515-9E45-F8D1F4642280}"/>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Tree>
    <p:extLst>
      <p:ext uri="{BB962C8B-B14F-4D97-AF65-F5344CB8AC3E}">
        <p14:creationId xmlns:p14="http://schemas.microsoft.com/office/powerpoint/2010/main" val="13779315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slide text">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323C57"/>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354" rtl="0" eaLnBrk="0" fontAlgn="base" latinLnBrk="0" hangingPunct="0">
              <a:lnSpc>
                <a:spcPct val="100000"/>
              </a:lnSpc>
              <a:spcBef>
                <a:spcPct val="0"/>
              </a:spcBef>
              <a:spcAft>
                <a:spcPct val="0"/>
              </a:spcAft>
              <a:buClrTx/>
              <a:buSzTx/>
              <a:buFontTx/>
              <a:buNone/>
              <a:tabLst/>
            </a:pPr>
            <a:endParaRPr kumimoji="0" lang="en-US" sz="1400" b="0" i="0" u="none" strike="noStrike" cap="none" spc="0" normalizeH="0" baseline="0" dirty="0" err="1">
              <a:ln w="0"/>
              <a:solidFill>
                <a:schemeClr val="accent1"/>
              </a:solidFill>
              <a:effectLst>
                <a:outerShdw blurRad="38100" dist="25400" dir="5400000" algn="ctr" rotWithShape="0">
                  <a:srgbClr val="6E747A">
                    <a:alpha val="43000"/>
                  </a:srgbClr>
                </a:outerShdw>
              </a:effectLst>
              <a:latin typeface="+mn-lt"/>
              <a:ea typeface="ＭＳ Ｐゴシック" charset="0"/>
              <a:cs typeface="ＭＳ Ｐゴシック" charset="0"/>
            </a:endParaRPr>
          </a:p>
        </p:txBody>
      </p:sp>
      <p:sp>
        <p:nvSpPr>
          <p:cNvPr id="22" name="Rectangle 21"/>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7" name="Slide Number Placeholder 4"/>
          <p:cNvSpPr>
            <a:spLocks noGrp="1"/>
          </p:cNvSpPr>
          <p:nvPr>
            <p:ph type="sldNum" sz="quarter" idx="12"/>
          </p:nvPr>
        </p:nvSpPr>
        <p:spPr>
          <a:xfrm>
            <a:off x="431801" y="6312066"/>
            <a:ext cx="1457324" cy="162000"/>
          </a:xfrm>
        </p:spPr>
        <p:txBody>
          <a:bodyPr/>
          <a:lstStyle>
            <a:lvl1pPr>
              <a:defRPr>
                <a:solidFill>
                  <a:schemeClr val="bg1"/>
                </a:solidFill>
              </a:defRPr>
            </a:lvl1pPr>
          </a:lstStyle>
          <a:p>
            <a:fld id="{5E425EE3-649D-47AA-A51A-6C53D1975ED0}" type="slidenum">
              <a:rPr lang="en-GB" smtClean="0"/>
              <a:pPr/>
              <a:t>‹#›</a:t>
            </a:fld>
            <a:endParaRPr lang="en-GB" dirty="0"/>
          </a:p>
        </p:txBody>
      </p:sp>
      <p:sp>
        <p:nvSpPr>
          <p:cNvPr id="11" name="Title 1"/>
          <p:cNvSpPr>
            <a:spLocks noGrp="1" noChangeArrowheads="1"/>
          </p:cNvSpPr>
          <p:nvPr>
            <p:ph type="ctrTitle" sz="quarter" hasCustomPrompt="1"/>
          </p:nvPr>
        </p:nvSpPr>
        <p:spPr>
          <a:xfrm>
            <a:off x="430794" y="1839599"/>
            <a:ext cx="10441994" cy="2818125"/>
          </a:xfrm>
          <a:noFill/>
        </p:spPr>
        <p:txBody>
          <a:bodyPr lIns="396000" tIns="288000" rIns="1440000" bIns="0">
            <a:noAutofit/>
          </a:bodyPr>
          <a:lstStyle>
            <a:lvl1pPr algn="l">
              <a:lnSpc>
                <a:spcPct val="91000"/>
              </a:lnSpc>
              <a:defRPr sz="4400"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458" y="5709159"/>
            <a:ext cx="802800" cy="276426"/>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6900" y="6112905"/>
            <a:ext cx="482400" cy="368437"/>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t="-4" r="-128"/>
          <a:stretch/>
        </p:blipFill>
        <p:spPr>
          <a:xfrm>
            <a:off x="342871" y="941598"/>
            <a:ext cx="1231200" cy="716400"/>
          </a:xfrm>
          <a:prstGeom prst="rect">
            <a:avLst/>
          </a:prstGeom>
        </p:spPr>
      </p:pic>
    </p:spTree>
    <p:extLst>
      <p:ext uri="{BB962C8B-B14F-4D97-AF65-F5344CB8AC3E}">
        <p14:creationId xmlns:p14="http://schemas.microsoft.com/office/powerpoint/2010/main" val="1235192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48"/>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3332879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sp>
        <p:nvSpPr>
          <p:cNvPr id="11" name="Text Placeholder 2"/>
          <p:cNvSpPr>
            <a:spLocks noGrp="1"/>
          </p:cNvSpPr>
          <p:nvPr>
            <p:ph type="body" sz="quarter" idx="29"/>
          </p:nvPr>
        </p:nvSpPr>
        <p:spPr>
          <a:xfrm>
            <a:off x="0" y="3725838"/>
            <a:ext cx="12192000" cy="1925999"/>
          </a:xfrm>
          <a:solidFill>
            <a:schemeClr val="bg2"/>
          </a:solidFill>
        </p:spPr>
        <p:txBody>
          <a:bodyPr lIns="396000" tIns="180000" rIns="1800000" bIns="324000"/>
          <a:lstStyle>
            <a:lvl1pPr marL="0" indent="0">
              <a:lnSpc>
                <a:spcPct val="100000"/>
              </a:lnSpc>
              <a:spcBef>
                <a:spcPts val="0"/>
              </a:spcBef>
              <a:buFontTx/>
              <a:buNone/>
              <a:defRPr sz="1600">
                <a:solidFill>
                  <a:schemeClr val="bg1"/>
                </a:solidFill>
              </a:defRPr>
            </a:lvl1pPr>
          </a:lstStyle>
          <a:p>
            <a:pPr lvl="0"/>
            <a:r>
              <a:rPr lang="en-US" dirty="0"/>
              <a:t>Click to edit Master text styles</a:t>
            </a:r>
          </a:p>
        </p:txBody>
      </p:sp>
      <p:sp>
        <p:nvSpPr>
          <p:cNvPr id="16" name="Title 1"/>
          <p:cNvSpPr>
            <a:spLocks noGrp="1" noChangeArrowheads="1"/>
          </p:cNvSpPr>
          <p:nvPr>
            <p:ph type="ctrTitle" sz="quarter" hasCustomPrompt="1"/>
          </p:nvPr>
        </p:nvSpPr>
        <p:spPr>
          <a:xfrm>
            <a:off x="0" y="1656000"/>
            <a:ext cx="12189600" cy="1925999"/>
          </a:xfrm>
          <a:solidFill>
            <a:srgbClr val="323C57"/>
          </a:solidFill>
        </p:spPr>
        <p:txBody>
          <a:bodyPr lIns="432000" tIns="252000" rIns="4716000" bIns="0">
            <a:noAutofit/>
          </a:bodyPr>
          <a:lstStyle>
            <a:lvl1pPr algn="l">
              <a:lnSpc>
                <a:spcPct val="91000"/>
              </a:lnSpc>
              <a:defRPr sz="4400" b="0">
                <a:solidFill>
                  <a:schemeClr val="bg1"/>
                </a:solidFill>
                <a:latin typeface="Georgia" pitchFamily="18" charset="0"/>
              </a:defRPr>
            </a:lvl1pPr>
          </a:lstStyle>
          <a:p>
            <a:pPr lvl="0"/>
            <a:r>
              <a:rPr lang="en-GB" noProof="0" dirty="0"/>
              <a:t>Click to add header text</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093" y="943595"/>
            <a:ext cx="1203810" cy="720000"/>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2458" y="5709139"/>
            <a:ext cx="802800" cy="276467"/>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76900" y="6112858"/>
            <a:ext cx="482400" cy="368531"/>
          </a:xfrm>
          <a:prstGeom prst="rect">
            <a:avLst/>
          </a:prstGeom>
        </p:spPr>
      </p:pic>
      <p:sp>
        <p:nvSpPr>
          <p:cNvPr id="22"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
        <p:nvSpPr>
          <p:cNvPr id="23" name="Rectangle 22"/>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8813823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5"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4" y="1465265"/>
            <a:ext cx="6160009" cy="4635501"/>
          </a:xfrm>
        </p:spPr>
        <p:txBody>
          <a:bodyPr tIns="18000" numCol="1" spcCol="162000"/>
          <a:lstStyle>
            <a:lvl1pPr marL="143992" indent="-143992">
              <a:lnSpc>
                <a:spcPct val="100000"/>
              </a:lnSpc>
              <a:spcBef>
                <a:spcPts val="0"/>
              </a:spcBef>
              <a:spcAft>
                <a:spcPts val="800"/>
              </a:spcAft>
              <a:defRPr sz="1200"/>
            </a:lvl1pPr>
            <a:lvl2pPr marL="287986" indent="-143992">
              <a:lnSpc>
                <a:spcPct val="100000"/>
              </a:lnSpc>
              <a:spcBef>
                <a:spcPts val="0"/>
              </a:spcBef>
              <a:spcAft>
                <a:spcPts val="800"/>
              </a:spcAft>
              <a:defRPr sz="1200"/>
            </a:lvl2pPr>
            <a:lvl3pPr marL="442778" indent="-143992">
              <a:lnSpc>
                <a:spcPct val="100000"/>
              </a:lnSpc>
              <a:spcBef>
                <a:spcPts val="0"/>
              </a:spcBef>
              <a:spcAft>
                <a:spcPts val="800"/>
              </a:spcAft>
              <a:defRPr sz="1200"/>
            </a:lvl3pPr>
            <a:lvl4pPr marL="586771" indent="-143992">
              <a:spcBef>
                <a:spcPts val="0"/>
              </a:spcBef>
              <a:spcAft>
                <a:spcPts val="800"/>
              </a:spcAft>
              <a:defRPr sz="1200"/>
            </a:lvl4pPr>
            <a:lvl5pPr marL="730764" indent="-143992">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2" y="1520351"/>
            <a:ext cx="403277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7" name="Rectangle 6"/>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4402399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5"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4" y="1465265"/>
            <a:ext cx="6160009" cy="4635501"/>
          </a:xfrm>
        </p:spPr>
        <p:txBody>
          <a:bodyPr tIns="18000" numCol="1" spcCol="162000"/>
          <a:lstStyle>
            <a:lvl1pPr marL="143992" indent="-143992">
              <a:lnSpc>
                <a:spcPct val="100000"/>
              </a:lnSpc>
              <a:spcBef>
                <a:spcPts val="0"/>
              </a:spcBef>
              <a:spcAft>
                <a:spcPts val="800"/>
              </a:spcAft>
              <a:defRPr sz="1200"/>
            </a:lvl1pPr>
            <a:lvl2pPr marL="287986" indent="-143992">
              <a:lnSpc>
                <a:spcPct val="100000"/>
              </a:lnSpc>
              <a:spcBef>
                <a:spcPts val="0"/>
              </a:spcBef>
              <a:spcAft>
                <a:spcPts val="800"/>
              </a:spcAft>
              <a:defRPr sz="1200"/>
            </a:lvl2pPr>
            <a:lvl3pPr marL="442778" indent="-143992">
              <a:lnSpc>
                <a:spcPct val="100000"/>
              </a:lnSpc>
              <a:spcBef>
                <a:spcPts val="0"/>
              </a:spcBef>
              <a:spcAft>
                <a:spcPts val="800"/>
              </a:spcAft>
              <a:defRPr sz="1200"/>
            </a:lvl3pPr>
            <a:lvl4pPr marL="586771" indent="-143992">
              <a:spcBef>
                <a:spcPts val="0"/>
              </a:spcBef>
              <a:spcAft>
                <a:spcPts val="800"/>
              </a:spcAft>
              <a:defRPr sz="1200"/>
            </a:lvl4pPr>
            <a:lvl5pPr marL="730764" indent="-143992">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2" y="1520351"/>
            <a:ext cx="403277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7" name="Rectangle 6"/>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0639942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4763497" cy="4635501"/>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9" y="1520351"/>
            <a:ext cx="545759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8" name="Rectangle 7"/>
          <p:cNvSpPr/>
          <p:nvPr userDrawn="1"/>
        </p:nvSpPr>
        <p:spPr bwMode="auto">
          <a:xfrm>
            <a:off x="527999" y="1201047"/>
            <a:ext cx="10440000" cy="46800"/>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5189077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3" y="5253223"/>
            <a:ext cx="5018754"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0" y="5253223"/>
            <a:ext cx="5017389"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6"/>
            <a:ext cx="5018757"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2" name="Picture Placeholder 5"/>
          <p:cNvSpPr>
            <a:spLocks noGrp="1"/>
          </p:cNvSpPr>
          <p:nvPr>
            <p:ph type="pic" sz="quarter" idx="17" hasCustomPrompt="1"/>
          </p:nvPr>
        </p:nvSpPr>
        <p:spPr>
          <a:xfrm>
            <a:off x="5940630" y="1519206"/>
            <a:ext cx="5017389"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0" name="Rectangle 9"/>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1928306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2" name="Rectangle 11"/>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240505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10" y="1590971"/>
            <a:ext cx="1042896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8" name="Rectangle 7"/>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7725044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11" y="1590971"/>
            <a:ext cx="1042961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8" name="Rectangle 7"/>
          <p:cNvSpPr/>
          <p:nvPr userDrawn="1"/>
        </p:nvSpPr>
        <p:spPr bwMode="auto">
          <a:xfrm>
            <a:off x="528000" y="1201048"/>
            <a:ext cx="104296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9"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2230749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9"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4" name="Text Placeholder 3"/>
          <p:cNvSpPr>
            <a:spLocks noGrp="1"/>
          </p:cNvSpPr>
          <p:nvPr>
            <p:ph type="body" sz="quarter" idx="35"/>
          </p:nvPr>
        </p:nvSpPr>
        <p:spPr>
          <a:xfrm>
            <a:off x="528000" y="1315060"/>
            <a:ext cx="4560000" cy="4785704"/>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Chart Title 4"/>
          <p:cNvSpPr>
            <a:spLocks noGrp="1"/>
          </p:cNvSpPr>
          <p:nvPr>
            <p:ph type="body" sz="quarter" idx="33" hasCustomPrompt="1"/>
          </p:nvPr>
        </p:nvSpPr>
        <p:spPr>
          <a:xfrm>
            <a:off x="5510400" y="1315060"/>
            <a:ext cx="5448114"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1" name="Content Placeholder 5"/>
          <p:cNvSpPr>
            <a:spLocks noGrp="1"/>
          </p:cNvSpPr>
          <p:nvPr>
            <p:ph idx="32" hasCustomPrompt="1"/>
          </p:nvPr>
        </p:nvSpPr>
        <p:spPr>
          <a:xfrm>
            <a:off x="5510400" y="1579128"/>
            <a:ext cx="5448114"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0" name="Rectangle 9"/>
          <p:cNvSpPr/>
          <p:nvPr userDrawn="1"/>
        </p:nvSpPr>
        <p:spPr bwMode="auto">
          <a:xfrm>
            <a:off x="5510409" y="1201048"/>
            <a:ext cx="54481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8"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7096877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10"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5" name="Chart Title 3"/>
          <p:cNvSpPr>
            <a:spLocks noGrp="1"/>
          </p:cNvSpPr>
          <p:nvPr>
            <p:ph type="body" sz="quarter" idx="26" hasCustomPrompt="1"/>
          </p:nvPr>
        </p:nvSpPr>
        <p:spPr>
          <a:xfrm>
            <a:off x="527996"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4" name="Content Placeholder 4"/>
          <p:cNvSpPr>
            <a:spLocks noGrp="1"/>
          </p:cNvSpPr>
          <p:nvPr>
            <p:ph idx="1" hasCustomPrompt="1"/>
          </p:nvPr>
        </p:nvSpPr>
        <p:spPr>
          <a:xfrm>
            <a:off x="529312"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8" name="Chart Title 5"/>
          <p:cNvSpPr>
            <a:spLocks noGrp="1"/>
          </p:cNvSpPr>
          <p:nvPr>
            <p:ph type="body" sz="quarter" idx="33" hasCustomPrompt="1"/>
          </p:nvPr>
        </p:nvSpPr>
        <p:spPr>
          <a:xfrm>
            <a:off x="5940114"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7" name="Content Placeholder 6"/>
          <p:cNvSpPr>
            <a:spLocks noGrp="1"/>
          </p:cNvSpPr>
          <p:nvPr>
            <p:ph idx="32" hasCustomPrompt="1"/>
          </p:nvPr>
        </p:nvSpPr>
        <p:spPr>
          <a:xfrm>
            <a:off x="5940116"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1" name="Rectangle 10"/>
          <p:cNvSpPr/>
          <p:nvPr userDrawn="1"/>
        </p:nvSpPr>
        <p:spPr bwMode="auto">
          <a:xfrm flipV="1">
            <a:off x="5940114"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2" name="Rectangle 11"/>
          <p:cNvSpPr/>
          <p:nvPr userDrawn="1"/>
        </p:nvSpPr>
        <p:spPr bwMode="auto">
          <a:xfrm flipV="1">
            <a:off x="531077"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7256375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33" name="Title 1"/>
          <p:cNvSpPr>
            <a:spLocks noGrp="1"/>
          </p:cNvSpPr>
          <p:nvPr>
            <p:ph type="title"/>
          </p:nvPr>
        </p:nvSpPr>
        <p:spPr>
          <a:xfrm>
            <a:off x="519456" y="332658"/>
            <a:ext cx="10424770"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Chart Title 3"/>
          <p:cNvSpPr>
            <a:spLocks noGrp="1"/>
          </p:cNvSpPr>
          <p:nvPr>
            <p:ph type="body" sz="quarter" idx="26" hasCustomPrompt="1"/>
          </p:nvPr>
        </p:nvSpPr>
        <p:spPr>
          <a:xfrm>
            <a:off x="527996"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18" name="Content Placeholder 4"/>
          <p:cNvSpPr>
            <a:spLocks noGrp="1"/>
          </p:cNvSpPr>
          <p:nvPr>
            <p:ph idx="1" hasCustomPrompt="1"/>
          </p:nvPr>
        </p:nvSpPr>
        <p:spPr>
          <a:xfrm>
            <a:off x="529312"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9" name="Chart Title 5"/>
          <p:cNvSpPr>
            <a:spLocks noGrp="1"/>
          </p:cNvSpPr>
          <p:nvPr>
            <p:ph type="body" sz="quarter" idx="33" hasCustomPrompt="1"/>
          </p:nvPr>
        </p:nvSpPr>
        <p:spPr>
          <a:xfrm>
            <a:off x="5925826"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0" name="Content Placeholder 6"/>
          <p:cNvSpPr>
            <a:spLocks noGrp="1"/>
          </p:cNvSpPr>
          <p:nvPr>
            <p:ph idx="32" hasCustomPrompt="1"/>
          </p:nvPr>
        </p:nvSpPr>
        <p:spPr>
          <a:xfrm>
            <a:off x="5925828"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1" name="Rectangle 20"/>
          <p:cNvSpPr/>
          <p:nvPr userDrawn="1"/>
        </p:nvSpPr>
        <p:spPr bwMode="auto">
          <a:xfrm flipV="1">
            <a:off x="5925826"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22" name="Rectangle 21"/>
          <p:cNvSpPr/>
          <p:nvPr userDrawn="1"/>
        </p:nvSpPr>
        <p:spPr bwMode="auto">
          <a:xfrm flipV="1">
            <a:off x="531077"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29" name="Chart Title 3"/>
          <p:cNvSpPr>
            <a:spLocks noGrp="1"/>
          </p:cNvSpPr>
          <p:nvPr>
            <p:ph type="body" sz="quarter" idx="34" hasCustomPrompt="1"/>
          </p:nvPr>
        </p:nvSpPr>
        <p:spPr>
          <a:xfrm>
            <a:off x="527995"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5" name="Content Placeholder 4"/>
          <p:cNvSpPr>
            <a:spLocks noGrp="1"/>
          </p:cNvSpPr>
          <p:nvPr>
            <p:ph idx="35" hasCustomPrompt="1"/>
          </p:nvPr>
        </p:nvSpPr>
        <p:spPr>
          <a:xfrm>
            <a:off x="529311"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6" name="Chart Title 5"/>
          <p:cNvSpPr>
            <a:spLocks noGrp="1"/>
          </p:cNvSpPr>
          <p:nvPr>
            <p:ph type="body" sz="quarter" idx="36" hasCustomPrompt="1"/>
          </p:nvPr>
        </p:nvSpPr>
        <p:spPr>
          <a:xfrm>
            <a:off x="5925825"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7" name="Content Placeholder 6"/>
          <p:cNvSpPr>
            <a:spLocks noGrp="1"/>
          </p:cNvSpPr>
          <p:nvPr>
            <p:ph idx="37" hasCustomPrompt="1"/>
          </p:nvPr>
        </p:nvSpPr>
        <p:spPr>
          <a:xfrm>
            <a:off x="5925826"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7" name="Rectangle 46"/>
          <p:cNvSpPr/>
          <p:nvPr userDrawn="1"/>
        </p:nvSpPr>
        <p:spPr bwMode="auto">
          <a:xfrm flipV="1">
            <a:off x="5925825"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48" name="Rectangle 47"/>
          <p:cNvSpPr/>
          <p:nvPr userDrawn="1"/>
        </p:nvSpPr>
        <p:spPr bwMode="auto">
          <a:xfrm flipV="1">
            <a:off x="531077"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6"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7202866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528638" y="1201738"/>
            <a:ext cx="10429875" cy="4445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2813" eaLnBrk="0" hangingPunct="0">
              <a:lnSpc>
                <a:spcPct val="111000"/>
              </a:lnSpc>
            </a:pPr>
            <a:endParaRPr lang="en-GB" sz="800">
              <a:solidFill>
                <a:schemeClr val="bg1"/>
              </a:solidFill>
            </a:endParaRPr>
          </a:p>
        </p:txBody>
      </p:sp>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6" name="Slide Number Placeholder 4"/>
          <p:cNvSpPr>
            <a:spLocks noGrp="1"/>
          </p:cNvSpPr>
          <p:nvPr>
            <p:ph type="sldNum" sz="quarter" idx="10"/>
          </p:nvPr>
        </p:nvSpPr>
        <p:spPr/>
        <p:txBody>
          <a:bodyPr/>
          <a:lstStyle>
            <a:lvl1pPr>
              <a:defRPr/>
            </a:lvl1pPr>
          </a:lstStyle>
          <a:p>
            <a:pPr>
              <a:defRPr/>
            </a:pPr>
            <a:fld id="{A6E95195-16AA-B445-ACAD-68054DD6669C}" type="slidenum">
              <a:rPr lang="en-GB"/>
              <a:pPr>
                <a:defRPr/>
              </a:pPr>
              <a:t>‹#›</a:t>
            </a:fld>
            <a:endParaRPr lang="en-GB"/>
          </a:p>
        </p:txBody>
      </p:sp>
    </p:spTree>
    <p:extLst>
      <p:ext uri="{BB962C8B-B14F-4D97-AF65-F5344CB8AC3E}">
        <p14:creationId xmlns:p14="http://schemas.microsoft.com/office/powerpoint/2010/main" val="27745157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528638" y="1201738"/>
            <a:ext cx="10429875" cy="4445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2813" eaLnBrk="0" hangingPunct="0">
              <a:lnSpc>
                <a:spcPct val="111000"/>
              </a:lnSpc>
            </a:pPr>
            <a:endParaRPr lang="en-GB" sz="800">
              <a:solidFill>
                <a:schemeClr val="bg1"/>
              </a:solidFill>
            </a:endParaRPr>
          </a:p>
        </p:txBody>
      </p:sp>
      <p:sp>
        <p:nvSpPr>
          <p:cNvPr id="15" name="Title 1"/>
          <p:cNvSpPr>
            <a:spLocks noGrp="1"/>
          </p:cNvSpPr>
          <p:nvPr>
            <p:ph type="title"/>
          </p:nvPr>
        </p:nvSpPr>
        <p:spPr>
          <a:xfrm>
            <a:off x="519455"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4" y="1465265"/>
            <a:ext cx="6160009" cy="4635501"/>
          </a:xfrm>
        </p:spPr>
        <p:txBody>
          <a:bodyPr tIns="18000" spcCol="162000"/>
          <a:lstStyle>
            <a:lvl1pPr marL="143992" indent="-143992">
              <a:lnSpc>
                <a:spcPct val="100000"/>
              </a:lnSpc>
              <a:spcBef>
                <a:spcPts val="0"/>
              </a:spcBef>
              <a:spcAft>
                <a:spcPts val="800"/>
              </a:spcAft>
              <a:defRPr sz="1200"/>
            </a:lvl1pPr>
            <a:lvl2pPr marL="287986" indent="-143992">
              <a:lnSpc>
                <a:spcPct val="100000"/>
              </a:lnSpc>
              <a:spcBef>
                <a:spcPts val="0"/>
              </a:spcBef>
              <a:spcAft>
                <a:spcPts val="800"/>
              </a:spcAft>
              <a:defRPr sz="1200"/>
            </a:lvl2pPr>
            <a:lvl3pPr marL="442778" indent="-143992">
              <a:lnSpc>
                <a:spcPct val="100000"/>
              </a:lnSpc>
              <a:spcBef>
                <a:spcPts val="0"/>
              </a:spcBef>
              <a:spcAft>
                <a:spcPts val="800"/>
              </a:spcAft>
              <a:defRPr sz="1200"/>
            </a:lvl3pPr>
            <a:lvl4pPr marL="586771" indent="-143992">
              <a:spcBef>
                <a:spcPts val="0"/>
              </a:spcBef>
              <a:spcAft>
                <a:spcPts val="800"/>
              </a:spcAft>
              <a:defRPr sz="1200"/>
            </a:lvl4pPr>
            <a:lvl5pPr marL="730764" indent="-143992">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p:nvPr>
        </p:nvSpPr>
        <p:spPr>
          <a:xfrm>
            <a:off x="527052" y="1520351"/>
            <a:ext cx="4032779" cy="4580413"/>
          </a:xfrm>
          <a:solidFill>
            <a:schemeClr val="bg1">
              <a:lumMod val="85000"/>
            </a:schemeClr>
          </a:solidFill>
        </p:spPr>
        <p:txBody>
          <a:bodyPr>
            <a:noAutofit/>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pPr lvl="0"/>
            <a:r>
              <a:rPr lang="el-GR" noProof="0"/>
              <a:t>Drag picture to placeholder or click icon to add</a:t>
            </a:r>
            <a:endParaRPr lang="en-GB" noProof="0" dirty="0"/>
          </a:p>
        </p:txBody>
      </p:sp>
      <p:sp>
        <p:nvSpPr>
          <p:cNvPr id="6" name="Slide Number Placeholder 4"/>
          <p:cNvSpPr>
            <a:spLocks noGrp="1"/>
          </p:cNvSpPr>
          <p:nvPr>
            <p:ph type="sldNum" sz="quarter" idx="22"/>
          </p:nvPr>
        </p:nvSpPr>
        <p:spPr/>
        <p:txBody>
          <a:bodyPr/>
          <a:lstStyle>
            <a:lvl1pPr>
              <a:defRPr/>
            </a:lvl1pPr>
          </a:lstStyle>
          <a:p>
            <a:pPr>
              <a:defRPr/>
            </a:pPr>
            <a:fld id="{91D0E767-2533-654B-97B8-0F152211957E}" type="slidenum">
              <a:rPr lang="en-GB"/>
              <a:pPr>
                <a:defRPr/>
              </a:pPr>
              <a:t>‹#›</a:t>
            </a:fld>
            <a:endParaRPr lang="en-GB"/>
          </a:p>
        </p:txBody>
      </p:sp>
    </p:spTree>
    <p:extLst>
      <p:ext uri="{BB962C8B-B14F-4D97-AF65-F5344CB8AC3E}">
        <p14:creationId xmlns:p14="http://schemas.microsoft.com/office/powerpoint/2010/main" val="18103175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4763497" cy="4635501"/>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9" y="1520351"/>
            <a:ext cx="545759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8" name="Rectangle 7"/>
          <p:cNvSpPr/>
          <p:nvPr userDrawn="1"/>
        </p:nvSpPr>
        <p:spPr bwMode="auto">
          <a:xfrm>
            <a:off x="527999" y="1201047"/>
            <a:ext cx="10440000" cy="46800"/>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39688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528638" y="1201738"/>
            <a:ext cx="10439400" cy="46037"/>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2813" eaLnBrk="0" hangingPunct="0">
              <a:lnSpc>
                <a:spcPct val="111000"/>
              </a:lnSpc>
            </a:pPr>
            <a:endParaRPr lang="en-GB" sz="800">
              <a:solidFill>
                <a:schemeClr val="bg1"/>
              </a:solidFill>
            </a:endParaRPr>
          </a:p>
        </p:txBody>
      </p:sp>
      <p:sp>
        <p:nvSpPr>
          <p:cNvPr id="7"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4763497" cy="4635501"/>
          </a:xfrm>
        </p:spPr>
        <p:txBody>
          <a:bodyPr tIns="18000"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p:nvPr>
        </p:nvSpPr>
        <p:spPr>
          <a:xfrm>
            <a:off x="527059" y="1520351"/>
            <a:ext cx="5457599" cy="4580413"/>
          </a:xfrm>
          <a:solidFill>
            <a:schemeClr val="bg1">
              <a:lumMod val="85000"/>
            </a:schemeClr>
          </a:solidFill>
        </p:spPr>
        <p:txBody>
          <a:bodyPr>
            <a:noAutofit/>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pPr lvl="0"/>
            <a:r>
              <a:rPr lang="el-GR" noProof="0"/>
              <a:t>Drag picture to placeholder or click icon to add</a:t>
            </a:r>
            <a:endParaRPr lang="en-GB" noProof="0" dirty="0"/>
          </a:p>
        </p:txBody>
      </p:sp>
      <p:sp>
        <p:nvSpPr>
          <p:cNvPr id="6" name="Slide Number Placeholder 4"/>
          <p:cNvSpPr>
            <a:spLocks noGrp="1"/>
          </p:cNvSpPr>
          <p:nvPr>
            <p:ph type="sldNum" sz="quarter" idx="23"/>
          </p:nvPr>
        </p:nvSpPr>
        <p:spPr/>
        <p:txBody>
          <a:bodyPr/>
          <a:lstStyle>
            <a:lvl1pPr>
              <a:defRPr/>
            </a:lvl1pPr>
          </a:lstStyle>
          <a:p>
            <a:pPr>
              <a:defRPr/>
            </a:pPr>
            <a:fld id="{A9717E66-C403-604D-9FB7-A0858B9C6CE9}" type="slidenum">
              <a:rPr lang="en-GB"/>
              <a:pPr>
                <a:defRPr/>
              </a:pPr>
              <a:t>‹#›</a:t>
            </a:fld>
            <a:endParaRPr lang="en-GB"/>
          </a:p>
        </p:txBody>
      </p:sp>
    </p:spTree>
    <p:extLst>
      <p:ext uri="{BB962C8B-B14F-4D97-AF65-F5344CB8AC3E}">
        <p14:creationId xmlns:p14="http://schemas.microsoft.com/office/powerpoint/2010/main" val="2891363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528638" y="1201738"/>
            <a:ext cx="10429875" cy="4445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2813" eaLnBrk="0" hangingPunct="0">
              <a:lnSpc>
                <a:spcPct val="111000"/>
              </a:lnSpc>
            </a:pPr>
            <a:endParaRPr lang="en-GB" sz="800">
              <a:solidFill>
                <a:schemeClr val="bg1"/>
              </a:solidFill>
            </a:endParaRPr>
          </a:p>
        </p:txBody>
      </p:sp>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3" y="5253223"/>
            <a:ext cx="5018754" cy="464408"/>
          </a:xfrm>
        </p:spPr>
        <p:txBody>
          <a:bodyPr/>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0" y="5253223"/>
            <a:ext cx="5017389" cy="464408"/>
          </a:xfrm>
        </p:spPr>
        <p:txBody>
          <a:bodyPr/>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p:nvPr>
        </p:nvSpPr>
        <p:spPr>
          <a:xfrm>
            <a:off x="527048" y="1519206"/>
            <a:ext cx="5018757" cy="3564935"/>
          </a:xfrm>
          <a:solidFill>
            <a:schemeClr val="bg1">
              <a:lumMod val="85000"/>
            </a:schemeClr>
          </a:solidFill>
        </p:spPr>
        <p:txBody>
          <a:bodyPr>
            <a:noAutofit/>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pPr lvl="0"/>
            <a:r>
              <a:rPr lang="el-GR" noProof="0"/>
              <a:t>Drag picture to placeholder or click icon to add</a:t>
            </a:r>
            <a:endParaRPr lang="en-GB" noProof="0" dirty="0"/>
          </a:p>
        </p:txBody>
      </p:sp>
      <p:sp>
        <p:nvSpPr>
          <p:cNvPr id="12" name="Picture Placeholder 5"/>
          <p:cNvSpPr>
            <a:spLocks noGrp="1"/>
          </p:cNvSpPr>
          <p:nvPr>
            <p:ph type="pic" sz="quarter" idx="17"/>
          </p:nvPr>
        </p:nvSpPr>
        <p:spPr>
          <a:xfrm>
            <a:off x="5940630" y="1519206"/>
            <a:ext cx="5017389" cy="3564935"/>
          </a:xfrm>
          <a:solidFill>
            <a:schemeClr val="bg1">
              <a:lumMod val="85000"/>
            </a:schemeClr>
          </a:solidFill>
        </p:spPr>
        <p:txBody>
          <a:bodyPr>
            <a:noAutofit/>
          </a:bodyPr>
          <a:lstStyle>
            <a:lvl1pPr marL="0" marR="0" indent="0" algn="l" defTabSz="914354"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l-GR" noProof="0"/>
              <a:t>Drag picture to placeholder or click icon to add</a:t>
            </a:r>
            <a:endParaRPr lang="en-GB" noProof="0" dirty="0"/>
          </a:p>
        </p:txBody>
      </p:sp>
      <p:sp>
        <p:nvSpPr>
          <p:cNvPr id="10" name="Slide Number Placeholder 4"/>
          <p:cNvSpPr>
            <a:spLocks noGrp="1"/>
          </p:cNvSpPr>
          <p:nvPr>
            <p:ph type="sldNum" sz="quarter" idx="19"/>
          </p:nvPr>
        </p:nvSpPr>
        <p:spPr/>
        <p:txBody>
          <a:bodyPr/>
          <a:lstStyle>
            <a:lvl1pPr>
              <a:defRPr/>
            </a:lvl1pPr>
          </a:lstStyle>
          <a:p>
            <a:pPr>
              <a:defRPr/>
            </a:pPr>
            <a:fld id="{1921B9E6-42F0-6C47-9C54-110F62D5D317}" type="slidenum">
              <a:rPr lang="en-GB"/>
              <a:pPr>
                <a:defRPr/>
              </a:pPr>
              <a:t>‹#›</a:t>
            </a:fld>
            <a:endParaRPr lang="en-GB"/>
          </a:p>
        </p:txBody>
      </p:sp>
    </p:spTree>
    <p:extLst>
      <p:ext uri="{BB962C8B-B14F-4D97-AF65-F5344CB8AC3E}">
        <p14:creationId xmlns:p14="http://schemas.microsoft.com/office/powerpoint/2010/main" val="20271759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528638" y="1201738"/>
            <a:ext cx="10429875" cy="4445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2813" eaLnBrk="0" hangingPunct="0">
              <a:lnSpc>
                <a:spcPct val="111000"/>
              </a:lnSpc>
            </a:pPr>
            <a:endParaRPr lang="en-GB" sz="800">
              <a:solidFill>
                <a:schemeClr val="bg1"/>
              </a:solidFill>
            </a:endParaRPr>
          </a:p>
        </p:txBody>
      </p:sp>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p:nvPr>
        </p:nvSpPr>
        <p:spPr>
          <a:xfrm>
            <a:off x="527049" y="1519199"/>
            <a:ext cx="2625600" cy="1418464"/>
          </a:xfrm>
          <a:solidFill>
            <a:schemeClr val="bg1">
              <a:lumMod val="85000"/>
            </a:schemeClr>
          </a:solidFill>
        </p:spPr>
        <p:txBody>
          <a:bodyPr>
            <a:noAutofit/>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pPr lvl="0"/>
            <a:r>
              <a:rPr lang="el-GR" noProof="0"/>
              <a:t>Drag picture to placeholder or click icon to add</a:t>
            </a:r>
            <a:endParaRPr lang="en-GB" noProof="0" dirty="0"/>
          </a:p>
        </p:txBody>
      </p:sp>
      <p:sp>
        <p:nvSpPr>
          <p:cNvPr id="11" name="Picture Placeholder 3"/>
          <p:cNvSpPr>
            <a:spLocks noGrp="1"/>
          </p:cNvSpPr>
          <p:nvPr>
            <p:ph type="pic" sz="quarter" idx="17"/>
          </p:nvPr>
        </p:nvSpPr>
        <p:spPr>
          <a:xfrm>
            <a:off x="527051" y="3099600"/>
            <a:ext cx="2625600" cy="1418400"/>
          </a:xfrm>
          <a:solidFill>
            <a:schemeClr val="bg1">
              <a:lumMod val="85000"/>
            </a:schemeClr>
          </a:solidFill>
        </p:spPr>
        <p:txBody>
          <a:bodyPr>
            <a:noAutofit/>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pPr lvl="0"/>
            <a:r>
              <a:rPr lang="el-GR" noProof="0"/>
              <a:t>Drag picture to placeholder or click icon to add</a:t>
            </a:r>
            <a:endParaRPr lang="en-GB" noProof="0" dirty="0"/>
          </a:p>
        </p:txBody>
      </p:sp>
      <p:sp>
        <p:nvSpPr>
          <p:cNvPr id="13" name="Picture Placeholder 3"/>
          <p:cNvSpPr>
            <a:spLocks noGrp="1"/>
          </p:cNvSpPr>
          <p:nvPr>
            <p:ph type="pic" sz="quarter" idx="19"/>
          </p:nvPr>
        </p:nvSpPr>
        <p:spPr>
          <a:xfrm>
            <a:off x="527051" y="4678175"/>
            <a:ext cx="2625600" cy="1418400"/>
          </a:xfrm>
          <a:solidFill>
            <a:schemeClr val="bg1">
              <a:lumMod val="85000"/>
            </a:schemeClr>
          </a:solidFill>
        </p:spPr>
        <p:txBody>
          <a:bodyPr>
            <a:noAutofit/>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pPr lvl="0"/>
            <a:r>
              <a:rPr lang="el-GR" noProof="0"/>
              <a:t>Drag picture to placeholder or click icon to add</a:t>
            </a:r>
            <a:endParaRPr lang="en-GB" noProof="0" dirty="0"/>
          </a:p>
        </p:txBody>
      </p:sp>
      <p:sp>
        <p:nvSpPr>
          <p:cNvPr id="12" name="Slide Number Placeholder 4"/>
          <p:cNvSpPr>
            <a:spLocks noGrp="1"/>
          </p:cNvSpPr>
          <p:nvPr>
            <p:ph type="sldNum" sz="quarter" idx="28"/>
          </p:nvPr>
        </p:nvSpPr>
        <p:spPr/>
        <p:txBody>
          <a:bodyPr/>
          <a:lstStyle>
            <a:lvl1pPr>
              <a:defRPr/>
            </a:lvl1pPr>
          </a:lstStyle>
          <a:p>
            <a:pPr>
              <a:defRPr/>
            </a:pPr>
            <a:fld id="{0198AB19-70D3-E442-8E20-223382B64C93}" type="slidenum">
              <a:rPr lang="en-GB"/>
              <a:pPr>
                <a:defRPr/>
              </a:pPr>
              <a:t>‹#›</a:t>
            </a:fld>
            <a:endParaRPr lang="en-GB"/>
          </a:p>
        </p:txBody>
      </p:sp>
    </p:spTree>
    <p:extLst>
      <p:ext uri="{BB962C8B-B14F-4D97-AF65-F5344CB8AC3E}">
        <p14:creationId xmlns:p14="http://schemas.microsoft.com/office/powerpoint/2010/main" val="17661973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528638" y="1201738"/>
            <a:ext cx="10429875" cy="4445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2813" eaLnBrk="0" hangingPunct="0">
              <a:lnSpc>
                <a:spcPct val="111000"/>
              </a:lnSpc>
            </a:pPr>
            <a:endParaRPr lang="en-GB" sz="800">
              <a:solidFill>
                <a:schemeClr val="bg1"/>
              </a:solidFill>
            </a:endParaRPr>
          </a:p>
        </p:txBody>
      </p:sp>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p:nvPr>
        </p:nvSpPr>
        <p:spPr>
          <a:xfrm>
            <a:off x="528010" y="1590971"/>
            <a:ext cx="10428968" cy="453600"/>
          </a:xfrm>
        </p:spPr>
        <p:txBody>
          <a:bodyPr/>
          <a:lstStyle>
            <a:lvl1pPr marL="0" indent="0">
              <a:lnSpc>
                <a:spcPct val="100000"/>
              </a:lnSpc>
              <a:spcBef>
                <a:spcPts val="0"/>
              </a:spcBef>
              <a:buNone/>
              <a:defRPr sz="1000" b="1"/>
            </a:lvl1pPr>
          </a:lstStyle>
          <a:p>
            <a:pPr lvl="0"/>
            <a:r>
              <a:rPr lang="el-GR"/>
              <a:t>Click to edit Master text styles</a:t>
            </a:r>
          </a:p>
        </p:txBody>
      </p:sp>
      <p:sp>
        <p:nvSpPr>
          <p:cNvPr id="3" name="Content Placeholder 3"/>
          <p:cNvSpPr>
            <a:spLocks noGrp="1"/>
          </p:cNvSpPr>
          <p:nvPr>
            <p:ph idx="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l-GR" noProof="0"/>
              <a:t>Click to edit Master text styles</a:t>
            </a:r>
          </a:p>
        </p:txBody>
      </p:sp>
      <p:sp>
        <p:nvSpPr>
          <p:cNvPr id="7" name="Slide Number Placeholder 4"/>
          <p:cNvSpPr>
            <a:spLocks noGrp="1"/>
          </p:cNvSpPr>
          <p:nvPr>
            <p:ph type="sldNum" sz="quarter" idx="17"/>
          </p:nvPr>
        </p:nvSpPr>
        <p:spPr/>
        <p:txBody>
          <a:bodyPr/>
          <a:lstStyle>
            <a:lvl1pPr>
              <a:defRPr/>
            </a:lvl1pPr>
          </a:lstStyle>
          <a:p>
            <a:pPr>
              <a:defRPr/>
            </a:pPr>
            <a:fld id="{BD228DAE-0608-CF4C-BB02-17B9831CCF8C}" type="slidenum">
              <a:rPr lang="en-GB"/>
              <a:pPr>
                <a:defRPr/>
              </a:pPr>
              <a:t>‹#›</a:t>
            </a:fld>
            <a:endParaRPr lang="en-GB"/>
          </a:p>
        </p:txBody>
      </p:sp>
    </p:spTree>
    <p:extLst>
      <p:ext uri="{BB962C8B-B14F-4D97-AF65-F5344CB8AC3E}">
        <p14:creationId xmlns:p14="http://schemas.microsoft.com/office/powerpoint/2010/main" val="3025859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528638" y="1201738"/>
            <a:ext cx="10428287" cy="4445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2813" eaLnBrk="0" hangingPunct="0">
              <a:lnSpc>
                <a:spcPct val="111000"/>
              </a:lnSpc>
            </a:pPr>
            <a:endParaRPr lang="en-GB" sz="800">
              <a:solidFill>
                <a:schemeClr val="bg1"/>
              </a:solidFill>
            </a:endParaRPr>
          </a:p>
        </p:txBody>
      </p:sp>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p:nvPr>
        </p:nvSpPr>
        <p:spPr>
          <a:xfrm>
            <a:off x="528000"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l-GR" noProof="0"/>
              <a:t>Click to edit Master text styles</a:t>
            </a:r>
          </a:p>
        </p:txBody>
      </p:sp>
      <p:sp>
        <p:nvSpPr>
          <p:cNvPr id="17" name="Chart Title 2"/>
          <p:cNvSpPr>
            <a:spLocks noGrp="1"/>
          </p:cNvSpPr>
          <p:nvPr>
            <p:ph type="body" sz="quarter" idx="16"/>
          </p:nvPr>
        </p:nvSpPr>
        <p:spPr>
          <a:xfrm>
            <a:off x="528011" y="1590971"/>
            <a:ext cx="10429618" cy="453600"/>
          </a:xfrm>
        </p:spPr>
        <p:txBody>
          <a:bodyPr/>
          <a:lstStyle>
            <a:lvl1pPr marL="0" indent="0">
              <a:lnSpc>
                <a:spcPct val="100000"/>
              </a:lnSpc>
              <a:spcBef>
                <a:spcPts val="0"/>
              </a:spcBef>
              <a:buNone/>
              <a:defRPr sz="1000" b="1"/>
            </a:lvl1pPr>
          </a:lstStyle>
          <a:p>
            <a:pPr lvl="0"/>
            <a:r>
              <a:rPr lang="el-GR"/>
              <a:t>Click to edit Master text styles</a:t>
            </a:r>
          </a:p>
        </p:txBody>
      </p:sp>
      <p:sp>
        <p:nvSpPr>
          <p:cNvPr id="6" name="Slide Number Placeholder 4"/>
          <p:cNvSpPr>
            <a:spLocks noGrp="1"/>
          </p:cNvSpPr>
          <p:nvPr>
            <p:ph type="sldNum" sz="quarter" idx="17"/>
          </p:nvPr>
        </p:nvSpPr>
        <p:spPr/>
        <p:txBody>
          <a:bodyPr/>
          <a:lstStyle>
            <a:lvl1pPr>
              <a:defRPr/>
            </a:lvl1pPr>
          </a:lstStyle>
          <a:p>
            <a:pPr>
              <a:defRPr/>
            </a:pPr>
            <a:fld id="{EF83B5C1-4A0F-7E41-B247-DC2BF7390272}" type="slidenum">
              <a:rPr lang="en-GB"/>
              <a:pPr>
                <a:defRPr/>
              </a:pPr>
              <a:t>‹#›</a:t>
            </a:fld>
            <a:endParaRPr lang="en-GB"/>
          </a:p>
        </p:txBody>
      </p:sp>
    </p:spTree>
    <p:extLst>
      <p:ext uri="{BB962C8B-B14F-4D97-AF65-F5344CB8AC3E}">
        <p14:creationId xmlns:p14="http://schemas.microsoft.com/office/powerpoint/2010/main" val="41007345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502191"/>
            <a:ext cx="10972800" cy="4593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609600" y="6096000"/>
            <a:ext cx="10972800" cy="365760"/>
          </a:xfrm>
        </p:spPr>
        <p:txBody>
          <a:bodyPr anchor="b">
            <a:normAutofit/>
          </a:bodyPr>
          <a:lstStyle>
            <a:lvl1pPr marL="0" indent="0">
              <a:spcBef>
                <a:spcPts val="0"/>
              </a:spcBef>
              <a:buNone/>
              <a:defRPr sz="1000">
                <a:latin typeface="Arial Narrow" panose="020B0606020202030204" pitchFamily="34" charset="0"/>
              </a:defRPr>
            </a:lvl1pPr>
            <a:lvl2pPr marL="457200" indent="0">
              <a:buNone/>
              <a:defRPr sz="1200">
                <a:latin typeface="Arial Narrow" panose="020B0606020202030204" pitchFamily="34" charset="0"/>
              </a:defRPr>
            </a:lvl2pPr>
            <a:lvl3pPr marL="914400" indent="0">
              <a:buNone/>
              <a:defRPr sz="1200">
                <a:latin typeface="Arial Narrow" panose="020B0606020202030204" pitchFamily="34" charset="0"/>
              </a:defRPr>
            </a:lvl3pPr>
            <a:lvl4pPr marL="1371600" indent="0">
              <a:buNone/>
              <a:defRPr sz="1200">
                <a:latin typeface="Arial Narrow" panose="020B0606020202030204" pitchFamily="34" charset="0"/>
              </a:defRPr>
            </a:lvl4pPr>
            <a:lvl5pPr marL="1828800" indent="0">
              <a:buNone/>
              <a:defRPr sz="1200">
                <a:latin typeface="Arial Narrow" panose="020B0606020202030204" pitchFamily="34" charset="0"/>
              </a:defRPr>
            </a:lvl5pPr>
          </a:lstStyle>
          <a:p>
            <a:pPr lvl="0"/>
            <a:r>
              <a:rPr lang="en-US" dirty="0"/>
              <a:t>Click to edit Master text styles</a:t>
            </a:r>
          </a:p>
        </p:txBody>
      </p:sp>
    </p:spTree>
    <p:extLst>
      <p:ext uri="{BB962C8B-B14F-4D97-AF65-F5344CB8AC3E}">
        <p14:creationId xmlns:p14="http://schemas.microsoft.com/office/powerpoint/2010/main" val="38935950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a:xfrm>
            <a:off x="1096963" y="6459538"/>
            <a:ext cx="2473325"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92F70DF-3D98-E149-8831-FF8D46A2C2E9}" type="datetimeFigureOut">
              <a:rPr lang="en-US"/>
              <a:pPr>
                <a:defRPr/>
              </a:pPr>
              <a:t>10/31/2020</a:t>
            </a:fld>
            <a:endParaRPr lang="en-US"/>
          </a:p>
        </p:txBody>
      </p:sp>
      <p:sp>
        <p:nvSpPr>
          <p:cNvPr id="4" name="Footer Placeholder 4"/>
          <p:cNvSpPr>
            <a:spLocks noGrp="1"/>
          </p:cNvSpPr>
          <p:nvPr>
            <p:ph type="ftr" sz="quarter" idx="11"/>
          </p:nvPr>
        </p:nvSpPr>
        <p:spPr>
          <a:xfrm>
            <a:off x="3686175" y="6459538"/>
            <a:ext cx="4822825"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108F5D-4703-BD4A-B9A2-E8358123D4D0}" type="slidenum">
              <a:rPr lang="en-US"/>
              <a:pPr>
                <a:defRPr/>
              </a:pPr>
              <a:t>‹#›</a:t>
            </a:fld>
            <a:endParaRPr lang="en-US"/>
          </a:p>
        </p:txBody>
      </p:sp>
    </p:spTree>
    <p:extLst>
      <p:ext uri="{BB962C8B-B14F-4D97-AF65-F5344CB8AC3E}">
        <p14:creationId xmlns:p14="http://schemas.microsoft.com/office/powerpoint/2010/main" val="21848529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18351" y="1484784"/>
            <a:ext cx="11145167" cy="4435003"/>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a:xfrm>
            <a:off x="527051" y="6351128"/>
            <a:ext cx="318338" cy="174214"/>
          </a:xfrm>
        </p:spPr>
        <p:txBody>
          <a:bodyPr/>
          <a:lstStyle/>
          <a:p>
            <a:fld id="{5E425EE3-649D-47AA-A51A-6C53D1975ED0}" type="slidenum">
              <a:rPr lang="en-GB" smtClean="0"/>
              <a:pPr/>
              <a:t>‹#›</a:t>
            </a:fld>
            <a:endParaRPr lang="en-GB" dirty="0"/>
          </a:p>
        </p:txBody>
      </p:sp>
      <p:sp>
        <p:nvSpPr>
          <p:cNvPr id="5" name="Rectangle 4"/>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6" name="Text Placeholder 5">
            <a:extLst>
              <a:ext uri="{FF2B5EF4-FFF2-40B4-BE49-F238E27FC236}">
                <a16:creationId xmlns:a16="http://schemas.microsoft.com/office/drawing/2014/main" id="{546C1909-D383-4515-9E45-F8D1F4642280}"/>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
        <p:nvSpPr>
          <p:cNvPr id="8" name="Text Placeholder 5">
            <a:extLst>
              <a:ext uri="{FF2B5EF4-FFF2-40B4-BE49-F238E27FC236}">
                <a16:creationId xmlns:a16="http://schemas.microsoft.com/office/drawing/2014/main" id="{19C840F3-2BD1-40B7-A12E-C11E9031747F}"/>
              </a:ext>
            </a:extLst>
          </p:cNvPr>
          <p:cNvSpPr>
            <a:spLocks noGrp="1"/>
          </p:cNvSpPr>
          <p:nvPr>
            <p:ph type="body" sz="quarter" idx="23"/>
          </p:nvPr>
        </p:nvSpPr>
        <p:spPr>
          <a:xfrm>
            <a:off x="845389" y="6351128"/>
            <a:ext cx="10027399" cy="361950"/>
          </a:xfrm>
        </p:spPr>
        <p:txBody>
          <a:bodyPr anchor="t"/>
          <a:lstStyle>
            <a:lvl1pPr marL="0" indent="0">
              <a:spcAft>
                <a:spcPts val="600"/>
              </a:spcAft>
              <a:buNone/>
              <a:defRPr sz="900">
                <a:solidFill>
                  <a:schemeClr val="tx1">
                    <a:lumMod val="65000"/>
                    <a:lumOff val="35000"/>
                  </a:schemeClr>
                </a:solidFill>
              </a:defRPr>
            </a:lvl1pPr>
          </a:lstStyle>
          <a:p>
            <a:pPr lvl="0"/>
            <a:endParaRPr lang="en-US" dirty="0"/>
          </a:p>
        </p:txBody>
      </p:sp>
    </p:spTree>
    <p:extLst>
      <p:ext uri="{BB962C8B-B14F-4D97-AF65-F5344CB8AC3E}">
        <p14:creationId xmlns:p14="http://schemas.microsoft.com/office/powerpoint/2010/main" val="19205371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632F585B-658C-451A-BB57-31DB11F4E022}" type="datetimeFigureOut">
              <a:rPr lang="el-GR" smtClean="0"/>
              <a:pPr/>
              <a:t>31/10/2020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80D342-642F-41BC-B780-E5C20A92F240}" type="slidenum">
              <a:rPr lang="el-GR" smtClean="0"/>
              <a:pPr/>
              <a:t>‹#›</a:t>
            </a:fld>
            <a:endParaRPr lang="el-GR"/>
          </a:p>
        </p:txBody>
      </p:sp>
    </p:spTree>
    <p:extLst>
      <p:ext uri="{BB962C8B-B14F-4D97-AF65-F5344CB8AC3E}">
        <p14:creationId xmlns:p14="http://schemas.microsoft.com/office/powerpoint/2010/main" val="14775882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6CCCC-BF17-411E-A54A-ED7F86AAE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4000" cy="6872869"/>
          </a:xfrm>
          <a:prstGeom prst="rect">
            <a:avLst/>
          </a:prstGeom>
        </p:spPr>
      </p:pic>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48000" y="648000"/>
            <a:ext cx="10896000" cy="1548000"/>
          </a:xfrm>
        </p:spPr>
        <p:txBody>
          <a:bodyPr anchor="t"/>
          <a:lstStyle>
            <a:lvl1pPr>
              <a:defRPr sz="6200" b="1">
                <a:solidFill>
                  <a:schemeClr val="tx2"/>
                </a:solidFill>
                <a:latin typeface="Gilroy Office Bold" panose="00000800000000000000" pitchFamily="2" charset="0"/>
              </a:defRPr>
            </a:lvl1pPr>
          </a:lstStyle>
          <a:p>
            <a:r>
              <a:rPr lang="en-US" dirty="0"/>
              <a:t>Insert heading</a:t>
            </a:r>
          </a:p>
        </p:txBody>
      </p:sp>
      <p:sp>
        <p:nvSpPr>
          <p:cNvPr id="13" name="Text Placeholder 12">
            <a:extLst>
              <a:ext uri="{FF2B5EF4-FFF2-40B4-BE49-F238E27FC236}">
                <a16:creationId xmlns:a16="http://schemas.microsoft.com/office/drawing/2014/main" id="{9D397B83-2D2C-4A54-9C6E-7B1183ED42B4}"/>
              </a:ext>
            </a:extLst>
          </p:cNvPr>
          <p:cNvSpPr>
            <a:spLocks noGrp="1"/>
          </p:cNvSpPr>
          <p:nvPr>
            <p:ph type="body" sz="quarter" idx="13" hasCustomPrompt="1"/>
          </p:nvPr>
        </p:nvSpPr>
        <p:spPr>
          <a:xfrm>
            <a:off x="647700" y="2997200"/>
            <a:ext cx="5448300" cy="106122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None/>
              <a:defRPr sz="1800" b="0">
                <a:solidFill>
                  <a:schemeClr val="bg1"/>
                </a:solidFill>
                <a:latin typeface="+mn-lt"/>
              </a:defRPr>
            </a:lvl2pPr>
          </a:lstStyle>
          <a:p>
            <a:pPr lvl="0"/>
            <a:r>
              <a:rPr lang="en-US" dirty="0"/>
              <a:t>Insert name in bold, title and department</a:t>
            </a:r>
          </a:p>
          <a:p>
            <a:pPr lvl="1"/>
            <a:r>
              <a:rPr lang="en-US" dirty="0"/>
              <a:t>Second level</a:t>
            </a:r>
          </a:p>
        </p:txBody>
      </p:sp>
      <p:sp>
        <p:nvSpPr>
          <p:cNvPr id="4" name="Date_GeneralDate"/>
          <p:cNvSpPr>
            <a:spLocks noGrp="1"/>
          </p:cNvSpPr>
          <p:nvPr>
            <p:ph type="dt" sz="half" idx="10"/>
          </p:nvPr>
        </p:nvSpPr>
        <p:spPr>
          <a:xfrm>
            <a:off x="647700" y="4368004"/>
            <a:ext cx="5448300" cy="270669"/>
          </a:xfrm>
        </p:spPr>
        <p:txBody>
          <a:bodyPr anchor="ctr"/>
          <a:lstStyle>
            <a:lvl1pPr algn="l">
              <a:defRPr sz="2100">
                <a:solidFill>
                  <a:schemeClr val="bg1"/>
                </a:solidFill>
                <a:latin typeface="+mn-lt"/>
              </a:defRPr>
            </a:lvl1pPr>
          </a:lstStyle>
          <a:p>
            <a:fld id="{F97A38AE-6357-4E1E-ACC9-F780F5102F5D}" type="datetime4">
              <a:rPr lang="en-US" smtClean="0"/>
              <a:pPr/>
              <a:t>October 31, 2020</a:t>
            </a:fld>
            <a:endParaRPr lang="en-US" dirty="0"/>
          </a:p>
        </p:txBody>
      </p:sp>
      <p:pic>
        <p:nvPicPr>
          <p:cNvPr id="3" name="Logo">
            <a:extLst>
              <a:ext uri="{FF2B5EF4-FFF2-40B4-BE49-F238E27FC236}">
                <a16:creationId xmlns:a16="http://schemas.microsoft.com/office/drawing/2014/main" id="{25AC8FB0-AA5A-4753-B696-97189B83C2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sp>
        <p:nvSpPr>
          <p:cNvPr id="5" name="FLD_PresentationTitle" hidden="1"/>
          <p:cNvSpPr>
            <a:spLocks noGrp="1"/>
          </p:cNvSpPr>
          <p:nvPr>
            <p:ph type="ftr" sz="quarter" idx="11"/>
          </p:nvPr>
        </p:nvSpPr>
        <p:spPr>
          <a:xfrm>
            <a:off x="0" y="6858000"/>
            <a:ext cx="0" cy="0"/>
          </a:xfrm>
        </p:spPr>
        <p:txBody>
          <a:bodyPr/>
          <a:lstStyle>
            <a:lvl1pPr>
              <a:defRPr sz="100">
                <a:noFill/>
                <a:latin typeface="Gilroy Office Thin" panose="00000200000000000000" pitchFamily="2" charset="0"/>
              </a:defRPr>
            </a:lvl1pPr>
          </a:lstStyle>
          <a:p>
            <a:r>
              <a:rPr lang="en-US" dirty="0"/>
              <a:t>Presentation title - click on the tab Insert, Header &amp; Footer</a:t>
            </a:r>
          </a:p>
        </p:txBody>
      </p:sp>
      <p:sp>
        <p:nvSpPr>
          <p:cNvPr id="6" name="Slide Number Placeholder 5" hidden="1"/>
          <p:cNvSpPr>
            <a:spLocks noGrp="1"/>
          </p:cNvSpPr>
          <p:nvPr>
            <p:ph type="sldNum" sz="quarter" idx="12"/>
          </p:nvPr>
        </p:nvSpPr>
        <p:spPr>
          <a:xfrm>
            <a:off x="0" y="6858000"/>
            <a:ext cx="0" cy="0"/>
          </a:xfrm>
        </p:spPr>
        <p:txBody>
          <a:bodyPr/>
          <a:lstStyle>
            <a:lvl1pPr>
              <a:defRPr sz="100">
                <a:noFill/>
              </a:defRPr>
            </a:lvl1pPr>
          </a:lstStyle>
          <a:p>
            <a:endParaRPr lang="en-US" dirty="0"/>
          </a:p>
        </p:txBody>
      </p:sp>
    </p:spTree>
    <p:extLst>
      <p:ext uri="{BB962C8B-B14F-4D97-AF65-F5344CB8AC3E}">
        <p14:creationId xmlns:p14="http://schemas.microsoft.com/office/powerpoint/2010/main" val="8898073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5"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4" y="1465265"/>
            <a:ext cx="6160009" cy="4635501"/>
          </a:xfrm>
        </p:spPr>
        <p:txBody>
          <a:bodyPr tIns="18000" numCol="1" spcCol="162000"/>
          <a:lstStyle>
            <a:lvl1pPr marL="143992" indent="-143992">
              <a:lnSpc>
                <a:spcPct val="100000"/>
              </a:lnSpc>
              <a:spcBef>
                <a:spcPts val="0"/>
              </a:spcBef>
              <a:spcAft>
                <a:spcPts val="800"/>
              </a:spcAft>
              <a:defRPr sz="1200"/>
            </a:lvl1pPr>
            <a:lvl2pPr marL="287986" indent="-143992">
              <a:lnSpc>
                <a:spcPct val="100000"/>
              </a:lnSpc>
              <a:spcBef>
                <a:spcPts val="0"/>
              </a:spcBef>
              <a:spcAft>
                <a:spcPts val="800"/>
              </a:spcAft>
              <a:defRPr sz="1200"/>
            </a:lvl2pPr>
            <a:lvl3pPr marL="442778" indent="-143992">
              <a:lnSpc>
                <a:spcPct val="100000"/>
              </a:lnSpc>
              <a:spcBef>
                <a:spcPts val="0"/>
              </a:spcBef>
              <a:spcAft>
                <a:spcPts val="800"/>
              </a:spcAft>
              <a:defRPr sz="1200"/>
            </a:lvl3pPr>
            <a:lvl4pPr marL="586771" indent="-143992">
              <a:spcBef>
                <a:spcPts val="0"/>
              </a:spcBef>
              <a:spcAft>
                <a:spcPts val="800"/>
              </a:spcAft>
              <a:defRPr sz="1200"/>
            </a:lvl4pPr>
            <a:lvl5pPr marL="730764" indent="-143992">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2" y="1520351"/>
            <a:ext cx="403277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7" name="Rectangle 6"/>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6715822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3" y="5253223"/>
            <a:ext cx="5018754"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0" y="5253223"/>
            <a:ext cx="5017389"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6"/>
            <a:ext cx="5018757"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2" name="Picture Placeholder 5"/>
          <p:cNvSpPr>
            <a:spLocks noGrp="1"/>
          </p:cNvSpPr>
          <p:nvPr>
            <p:ph type="pic" sz="quarter" idx="17" hasCustomPrompt="1"/>
          </p:nvPr>
        </p:nvSpPr>
        <p:spPr>
          <a:xfrm>
            <a:off x="5940630" y="1519206"/>
            <a:ext cx="5017389"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0" name="Rectangle 9"/>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3613932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w. picture A">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48000" y="648000"/>
            <a:ext cx="5004000" cy="1548000"/>
          </a:xfrm>
        </p:spPr>
        <p:txBody>
          <a:bodyPr anchor="t"/>
          <a:lstStyle>
            <a:lvl1pPr>
              <a:defRPr sz="6200" b="1">
                <a:solidFill>
                  <a:schemeClr val="tx2"/>
                </a:solidFill>
                <a:latin typeface="Gilroy Office Bold" panose="00000800000000000000" pitchFamily="2" charset="0"/>
              </a:defRPr>
            </a:lvl1pPr>
          </a:lstStyle>
          <a:p>
            <a:r>
              <a:rPr lang="en-US" dirty="0"/>
              <a:t>Insert heading</a:t>
            </a:r>
          </a:p>
        </p:txBody>
      </p:sp>
      <p:sp>
        <p:nvSpPr>
          <p:cNvPr id="12" name="Text Placeholder 12">
            <a:extLst>
              <a:ext uri="{FF2B5EF4-FFF2-40B4-BE49-F238E27FC236}">
                <a16:creationId xmlns:a16="http://schemas.microsoft.com/office/drawing/2014/main" id="{DDA6D793-EECD-4F34-98B4-CD664D35F689}"/>
              </a:ext>
            </a:extLst>
          </p:cNvPr>
          <p:cNvSpPr>
            <a:spLocks noGrp="1"/>
          </p:cNvSpPr>
          <p:nvPr>
            <p:ph type="body" sz="quarter" idx="13" hasCustomPrompt="1"/>
          </p:nvPr>
        </p:nvSpPr>
        <p:spPr>
          <a:xfrm>
            <a:off x="647700" y="2997200"/>
            <a:ext cx="5004000" cy="106122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None/>
              <a:defRPr sz="1800" b="0">
                <a:solidFill>
                  <a:schemeClr val="bg1"/>
                </a:solidFill>
                <a:latin typeface="+mn-lt"/>
              </a:defRPr>
            </a:lvl2pPr>
          </a:lstStyle>
          <a:p>
            <a:pPr lvl="0"/>
            <a:r>
              <a:rPr lang="en-US" dirty="0"/>
              <a:t>Insert name in bold, title and department</a:t>
            </a:r>
          </a:p>
          <a:p>
            <a:pPr lvl="1"/>
            <a:r>
              <a:rPr lang="en-US" dirty="0"/>
              <a:t>Second level</a:t>
            </a:r>
          </a:p>
          <a:p>
            <a:pPr lvl="1"/>
            <a:endParaRPr lang="en-US" dirty="0"/>
          </a:p>
        </p:txBody>
      </p:sp>
      <p:sp>
        <p:nvSpPr>
          <p:cNvPr id="4" name="Date"/>
          <p:cNvSpPr>
            <a:spLocks noGrp="1"/>
          </p:cNvSpPr>
          <p:nvPr>
            <p:ph type="dt" sz="half" idx="10"/>
          </p:nvPr>
        </p:nvSpPr>
        <p:spPr>
          <a:xfrm>
            <a:off x="647700" y="4368004"/>
            <a:ext cx="5067300" cy="270669"/>
          </a:xfrm>
        </p:spPr>
        <p:txBody>
          <a:bodyPr anchor="ctr"/>
          <a:lstStyle>
            <a:lvl1pPr algn="l">
              <a:defRPr sz="2100">
                <a:solidFill>
                  <a:schemeClr val="bg1"/>
                </a:solidFill>
                <a:latin typeface="+mn-lt"/>
              </a:defRPr>
            </a:lvl1pPr>
          </a:lstStyle>
          <a:p>
            <a:fld id="{4CC8A9CD-9F9B-45E0-B79B-4F21ED4E7475}" type="datetime4">
              <a:rPr lang="en-US" smtClean="0"/>
              <a:pPr/>
              <a:t>October 31, 2020</a:t>
            </a:fld>
            <a:endParaRPr lang="en-US" dirty="0"/>
          </a:p>
        </p:txBody>
      </p:sp>
      <p:sp>
        <p:nvSpPr>
          <p:cNvPr id="9" name="Picture Placeholder 8">
            <a:extLst>
              <a:ext uri="{FF2B5EF4-FFF2-40B4-BE49-F238E27FC236}">
                <a16:creationId xmlns:a16="http://schemas.microsoft.com/office/drawing/2014/main" id="{654F0D8F-77E5-48AA-8A4D-47DFBFE69994}"/>
              </a:ext>
            </a:extLst>
          </p:cNvPr>
          <p:cNvSpPr>
            <a:spLocks noGrp="1"/>
          </p:cNvSpPr>
          <p:nvPr>
            <p:ph type="pic" sz="quarter" idx="16" hasCustomPrompt="1"/>
          </p:nvPr>
        </p:nvSpPr>
        <p:spPr>
          <a:xfrm>
            <a:off x="6096000" y="0"/>
            <a:ext cx="6096000" cy="6858000"/>
          </a:xfrm>
        </p:spPr>
        <p:txBody>
          <a:bodyPr tIns="72000"/>
          <a:lstStyle>
            <a:lvl1pPr marL="0" indent="0" algn="ctr">
              <a:buNone/>
              <a:defRPr>
                <a:solidFill>
                  <a:schemeClr val="bg1"/>
                </a:solidFill>
              </a:defRPr>
            </a:lvl1pPr>
          </a:lstStyle>
          <a:p>
            <a:r>
              <a:rPr lang="en-US" dirty="0"/>
              <a:t>Click to insert picture</a:t>
            </a:r>
          </a:p>
        </p:txBody>
      </p:sp>
      <p:pic>
        <p:nvPicPr>
          <p:cNvPr id="3" name="Logo">
            <a:extLst>
              <a:ext uri="{FF2B5EF4-FFF2-40B4-BE49-F238E27FC236}">
                <a16:creationId xmlns:a16="http://schemas.microsoft.com/office/drawing/2014/main" id="{25AC8FB0-AA5A-4753-B696-97189B83C2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sp>
        <p:nvSpPr>
          <p:cNvPr id="16" name="Text Placeholder tagline">
            <a:extLst>
              <a:ext uri="{FF2B5EF4-FFF2-40B4-BE49-F238E27FC236}">
                <a16:creationId xmlns:a16="http://schemas.microsoft.com/office/drawing/2014/main" id="{E9DE3004-FFAA-4F34-A001-0A286A9B200C}"/>
              </a:ext>
            </a:extLst>
          </p:cNvPr>
          <p:cNvSpPr>
            <a:spLocks noGrp="1"/>
          </p:cNvSpPr>
          <p:nvPr>
            <p:ph type="body" sz="quarter" idx="18"/>
          </p:nvPr>
        </p:nvSpPr>
        <p:spPr>
          <a:xfrm>
            <a:off x="10367645" y="669994"/>
            <a:ext cx="1176355" cy="352800"/>
          </a:xfrm>
          <a:blipFill>
            <a:blip r:embed="rId3"/>
            <a:stretch>
              <a:fillRect/>
            </a:stretch>
          </a:blipFill>
        </p:spPr>
        <p:txBody>
          <a:bodyPr/>
          <a:lstStyle>
            <a:lvl1pPr marL="0" indent="0">
              <a:buNone/>
              <a:defRPr sz="100">
                <a:noFill/>
              </a:defRPr>
            </a:lvl1pPr>
          </a:lstStyle>
          <a:p>
            <a:pPr lvl="0"/>
            <a:r>
              <a:rPr lang="en-US"/>
              <a:t>Edit Master text styles</a:t>
            </a:r>
          </a:p>
        </p:txBody>
      </p:sp>
      <p:sp>
        <p:nvSpPr>
          <p:cNvPr id="5" name="FLD_PresentationTitle" hidden="1"/>
          <p:cNvSpPr>
            <a:spLocks noGrp="1"/>
          </p:cNvSpPr>
          <p:nvPr>
            <p:ph type="ftr" sz="quarter" idx="11"/>
          </p:nvPr>
        </p:nvSpPr>
        <p:spPr>
          <a:xfrm>
            <a:off x="0" y="6858000"/>
            <a:ext cx="0" cy="0"/>
          </a:xfrm>
        </p:spPr>
        <p:txBody>
          <a:bodyPr/>
          <a:lstStyle>
            <a:lvl1pPr>
              <a:defRPr sz="100">
                <a:noFill/>
              </a:defRPr>
            </a:lvl1pPr>
          </a:lstStyle>
          <a:p>
            <a:r>
              <a:rPr lang="en-US" dirty="0"/>
              <a:t>Presentation title - click on the tab Insert, Header &amp; Footer</a:t>
            </a:r>
          </a:p>
        </p:txBody>
      </p:sp>
      <p:sp>
        <p:nvSpPr>
          <p:cNvPr id="6" name="Slide Number Placeholder 5" hidden="1"/>
          <p:cNvSpPr>
            <a:spLocks noGrp="1"/>
          </p:cNvSpPr>
          <p:nvPr>
            <p:ph type="sldNum" sz="quarter" idx="12"/>
          </p:nvPr>
        </p:nvSpPr>
        <p:spPr>
          <a:xfrm>
            <a:off x="0" y="6858000"/>
            <a:ext cx="0" cy="0"/>
          </a:xfrm>
        </p:spPr>
        <p:txBody>
          <a:bodyPr/>
          <a:lstStyle>
            <a:lvl1pPr>
              <a:defRPr sz="100">
                <a:noFill/>
              </a:defRPr>
            </a:lvl1pPr>
          </a:lstStyle>
          <a:p>
            <a:endParaRPr lang="en-US" dirty="0"/>
          </a:p>
        </p:txBody>
      </p:sp>
    </p:spTree>
    <p:extLst>
      <p:ext uri="{BB962C8B-B14F-4D97-AF65-F5344CB8AC3E}">
        <p14:creationId xmlns:p14="http://schemas.microsoft.com/office/powerpoint/2010/main" val="23775946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w. picture B">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610369" y="648000"/>
            <a:ext cx="5004000" cy="1548000"/>
          </a:xfrm>
        </p:spPr>
        <p:txBody>
          <a:bodyPr anchor="t"/>
          <a:lstStyle>
            <a:lvl1pPr>
              <a:defRPr sz="6200" b="1">
                <a:solidFill>
                  <a:schemeClr val="accent1"/>
                </a:solidFill>
                <a:latin typeface="Gilroy Office Bold" panose="00000800000000000000" pitchFamily="2" charset="0"/>
              </a:defRPr>
            </a:lvl1pPr>
          </a:lstStyle>
          <a:p>
            <a:r>
              <a:rPr lang="en-US" dirty="0"/>
              <a:t>Insert heading</a:t>
            </a:r>
          </a:p>
        </p:txBody>
      </p:sp>
      <p:sp>
        <p:nvSpPr>
          <p:cNvPr id="12" name="Text Placeholder 12">
            <a:extLst>
              <a:ext uri="{FF2B5EF4-FFF2-40B4-BE49-F238E27FC236}">
                <a16:creationId xmlns:a16="http://schemas.microsoft.com/office/drawing/2014/main" id="{8B8EC071-DC17-4206-9DEA-87ADCBF8E35E}"/>
              </a:ext>
            </a:extLst>
          </p:cNvPr>
          <p:cNvSpPr>
            <a:spLocks noGrp="1"/>
          </p:cNvSpPr>
          <p:nvPr>
            <p:ph type="body" sz="quarter" idx="19" hasCustomPrompt="1"/>
          </p:nvPr>
        </p:nvSpPr>
        <p:spPr>
          <a:xfrm>
            <a:off x="6610369" y="2997200"/>
            <a:ext cx="5004000" cy="106122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None/>
              <a:defRPr sz="2100" b="0">
                <a:solidFill>
                  <a:schemeClr val="bg1"/>
                </a:solidFill>
                <a:latin typeface="+mn-lt"/>
              </a:defRPr>
            </a:lvl2pPr>
          </a:lstStyle>
          <a:p>
            <a:pPr lvl="0"/>
            <a:r>
              <a:rPr lang="en-US" dirty="0"/>
              <a:t>Insert name in bold, title and department</a:t>
            </a:r>
          </a:p>
        </p:txBody>
      </p:sp>
      <p:sp>
        <p:nvSpPr>
          <p:cNvPr id="9" name="Picture Placeholder 8">
            <a:extLst>
              <a:ext uri="{FF2B5EF4-FFF2-40B4-BE49-F238E27FC236}">
                <a16:creationId xmlns:a16="http://schemas.microsoft.com/office/drawing/2014/main" id="{654F0D8F-77E5-48AA-8A4D-47DFBFE69994}"/>
              </a:ext>
            </a:extLst>
          </p:cNvPr>
          <p:cNvSpPr>
            <a:spLocks noGrp="1"/>
          </p:cNvSpPr>
          <p:nvPr>
            <p:ph type="pic" sz="quarter" idx="16" hasCustomPrompt="1"/>
          </p:nvPr>
        </p:nvSpPr>
        <p:spPr>
          <a:xfrm>
            <a:off x="0" y="0"/>
            <a:ext cx="6096000" cy="6858000"/>
          </a:xfrm>
          <a:noFill/>
        </p:spPr>
        <p:txBody>
          <a:bodyPr tIns="72000"/>
          <a:lstStyle>
            <a:lvl1pPr marL="0" indent="0" algn="ctr">
              <a:buNone/>
              <a:defRPr sz="1600">
                <a:solidFill>
                  <a:schemeClr val="bg1"/>
                </a:solidFill>
              </a:defRPr>
            </a:lvl1pPr>
          </a:lstStyle>
          <a:p>
            <a:r>
              <a:rPr lang="en-US" dirty="0"/>
              <a:t>Click on the placeholder to insert background picture</a:t>
            </a:r>
          </a:p>
        </p:txBody>
      </p:sp>
      <p:sp>
        <p:nvSpPr>
          <p:cNvPr id="19" name="Picture Placeholder 18">
            <a:extLst>
              <a:ext uri="{FF2B5EF4-FFF2-40B4-BE49-F238E27FC236}">
                <a16:creationId xmlns:a16="http://schemas.microsoft.com/office/drawing/2014/main" id="{8868DB10-5491-493C-B470-5B0814805257}"/>
              </a:ext>
            </a:extLst>
          </p:cNvPr>
          <p:cNvSpPr>
            <a:spLocks noGrp="1"/>
          </p:cNvSpPr>
          <p:nvPr>
            <p:ph type="pic" sz="quarter" idx="18" hasCustomPrompt="1"/>
          </p:nvPr>
        </p:nvSpPr>
        <p:spPr>
          <a:xfrm>
            <a:off x="936624" y="1454150"/>
            <a:ext cx="4221260" cy="3915775"/>
          </a:xfrm>
          <a:prstGeom prst="ellipse">
            <a:avLst/>
          </a:prstGeom>
          <a:solidFill>
            <a:schemeClr val="tx2"/>
          </a:solidFill>
        </p:spPr>
        <p:txBody>
          <a:bodyPr/>
          <a:lstStyle>
            <a:lvl1pPr marL="0" indent="0" algn="ctr">
              <a:buNone/>
              <a:defRPr sz="1600">
                <a:solidFill>
                  <a:schemeClr val="bg1"/>
                </a:solidFill>
              </a:defRPr>
            </a:lvl1pPr>
          </a:lstStyle>
          <a:p>
            <a:r>
              <a:rPr lang="en-US" dirty="0"/>
              <a:t>Click to insert top picture</a:t>
            </a:r>
          </a:p>
        </p:txBody>
      </p:sp>
      <p:sp>
        <p:nvSpPr>
          <p:cNvPr id="11" name="Text Placeholder 10">
            <a:extLst>
              <a:ext uri="{FF2B5EF4-FFF2-40B4-BE49-F238E27FC236}">
                <a16:creationId xmlns:a16="http://schemas.microsoft.com/office/drawing/2014/main" id="{1210F02D-5C14-4ED2-A8FC-A37DA918B67B}"/>
              </a:ext>
            </a:extLst>
          </p:cNvPr>
          <p:cNvSpPr>
            <a:spLocks noGrp="1"/>
          </p:cNvSpPr>
          <p:nvPr>
            <p:ph type="body" sz="quarter" idx="17" hasCustomPrompt="1"/>
          </p:nvPr>
        </p:nvSpPr>
        <p:spPr>
          <a:xfrm>
            <a:off x="648000" y="6202800"/>
            <a:ext cx="471600" cy="360000"/>
          </a:xfrm>
          <a:blipFill>
            <a:blip r:embed="rId2"/>
            <a:stretch>
              <a:fillRect/>
            </a:stretch>
          </a:blipFill>
        </p:spPr>
        <p:txBody>
          <a:bodyPr/>
          <a:lstStyle>
            <a:lvl1pPr marL="0" indent="0">
              <a:buNone/>
              <a:defRPr sz="100">
                <a:noFill/>
              </a:defRPr>
            </a:lvl1pPr>
          </a:lstStyle>
          <a:p>
            <a:pPr lvl="0"/>
            <a:r>
              <a:rPr lang="en-US" dirty="0"/>
              <a:t>1,8		</a:t>
            </a:r>
          </a:p>
        </p:txBody>
      </p:sp>
      <p:sp>
        <p:nvSpPr>
          <p:cNvPr id="4" name="Date_GeneralDate" hidden="1"/>
          <p:cNvSpPr>
            <a:spLocks noGrp="1"/>
          </p:cNvSpPr>
          <p:nvPr>
            <p:ph type="dt" sz="half" idx="10"/>
          </p:nvPr>
        </p:nvSpPr>
        <p:spPr>
          <a:xfrm>
            <a:off x="0" y="6858000"/>
            <a:ext cx="0" cy="0"/>
          </a:xfrm>
        </p:spPr>
        <p:txBody>
          <a:bodyPr anchor="ctr"/>
          <a:lstStyle>
            <a:lvl1pPr>
              <a:defRPr sz="100">
                <a:solidFill>
                  <a:schemeClr val="bg1"/>
                </a:solidFill>
                <a:latin typeface="+mn-lt"/>
              </a:defRPr>
            </a:lvl1pPr>
          </a:lstStyle>
          <a:p>
            <a:r>
              <a:rPr lang="en-US" dirty="0"/>
              <a:t>.</a:t>
            </a:r>
          </a:p>
        </p:txBody>
      </p:sp>
      <p:sp>
        <p:nvSpPr>
          <p:cNvPr id="14" name="FLD_PresentationTitle" hidden="1">
            <a:extLst>
              <a:ext uri="{FF2B5EF4-FFF2-40B4-BE49-F238E27FC236}">
                <a16:creationId xmlns:a16="http://schemas.microsoft.com/office/drawing/2014/main" id="{FDF4C63A-4331-4912-977A-D9208C85E69C}"/>
              </a:ext>
            </a:extLst>
          </p:cNvPr>
          <p:cNvSpPr>
            <a:spLocks noGrp="1"/>
          </p:cNvSpPr>
          <p:nvPr>
            <p:ph type="ftr" sz="quarter" idx="11"/>
          </p:nvPr>
        </p:nvSpPr>
        <p:spPr>
          <a:xfrm>
            <a:off x="0" y="6858000"/>
            <a:ext cx="0" cy="0"/>
          </a:xfrm>
        </p:spPr>
        <p:txBody>
          <a:bodyPr/>
          <a:lstStyle>
            <a:lvl1pPr>
              <a:defRPr sz="100">
                <a:solidFill>
                  <a:schemeClr val="bg1"/>
                </a:solidFill>
              </a:defRPr>
            </a:lvl1pPr>
          </a:lstStyle>
          <a:p>
            <a:r>
              <a:rPr lang="en-US" dirty="0"/>
              <a:t>.</a:t>
            </a:r>
          </a:p>
        </p:txBody>
      </p:sp>
      <p:sp>
        <p:nvSpPr>
          <p:cNvPr id="16" name="Slide Number Placeholder 5" hidden="1">
            <a:extLst>
              <a:ext uri="{FF2B5EF4-FFF2-40B4-BE49-F238E27FC236}">
                <a16:creationId xmlns:a16="http://schemas.microsoft.com/office/drawing/2014/main" id="{1E75773F-320F-42E2-A40B-7B70D6E850F9}"/>
              </a:ext>
            </a:extLst>
          </p:cNvPr>
          <p:cNvSpPr>
            <a:spLocks noGrp="1"/>
          </p:cNvSpPr>
          <p:nvPr>
            <p:ph type="sldNum" sz="quarter" idx="12"/>
          </p:nvPr>
        </p:nvSpPr>
        <p:spPr>
          <a:xfrm>
            <a:off x="0" y="6858000"/>
            <a:ext cx="0" cy="0"/>
          </a:xfrm>
        </p:spPr>
        <p:txBody>
          <a:bodyPr/>
          <a:lstStyle>
            <a:lvl1pPr>
              <a:defRPr sz="100">
                <a:solidFill>
                  <a:schemeClr val="bg1"/>
                </a:solidFill>
              </a:defRPr>
            </a:lvl1pPr>
          </a:lstStyle>
          <a:p>
            <a:r>
              <a:rPr lang="en-US" dirty="0"/>
              <a:t>.</a:t>
            </a:r>
          </a:p>
        </p:txBody>
      </p:sp>
    </p:spTree>
    <p:extLst>
      <p:ext uri="{BB962C8B-B14F-4D97-AF65-F5344CB8AC3E}">
        <p14:creationId xmlns:p14="http://schemas.microsoft.com/office/powerpoint/2010/main" val="18737731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w. picture C">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610369" y="648000"/>
            <a:ext cx="5004000" cy="1548000"/>
          </a:xfrm>
        </p:spPr>
        <p:txBody>
          <a:bodyPr anchor="t"/>
          <a:lstStyle>
            <a:lvl1pPr>
              <a:defRPr sz="6200" b="1">
                <a:solidFill>
                  <a:schemeClr val="tx2"/>
                </a:solidFill>
                <a:latin typeface="Gilroy Office Bold" panose="00000800000000000000" pitchFamily="2" charset="0"/>
              </a:defRPr>
            </a:lvl1pPr>
          </a:lstStyle>
          <a:p>
            <a:r>
              <a:rPr lang="en-US" dirty="0"/>
              <a:t>Insert heading</a:t>
            </a:r>
          </a:p>
        </p:txBody>
      </p:sp>
      <p:sp>
        <p:nvSpPr>
          <p:cNvPr id="12" name="Text Placeholder 12">
            <a:extLst>
              <a:ext uri="{FF2B5EF4-FFF2-40B4-BE49-F238E27FC236}">
                <a16:creationId xmlns:a16="http://schemas.microsoft.com/office/drawing/2014/main" id="{8B8EC071-DC17-4206-9DEA-87ADCBF8E35E}"/>
              </a:ext>
            </a:extLst>
          </p:cNvPr>
          <p:cNvSpPr>
            <a:spLocks noGrp="1"/>
          </p:cNvSpPr>
          <p:nvPr>
            <p:ph type="body" sz="quarter" idx="19" hasCustomPrompt="1"/>
          </p:nvPr>
        </p:nvSpPr>
        <p:spPr>
          <a:xfrm>
            <a:off x="6610369" y="2997200"/>
            <a:ext cx="5004000" cy="106122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None/>
              <a:defRPr sz="2100" b="0">
                <a:solidFill>
                  <a:schemeClr val="bg1"/>
                </a:solidFill>
                <a:latin typeface="+mn-lt"/>
              </a:defRPr>
            </a:lvl2pPr>
          </a:lstStyle>
          <a:p>
            <a:pPr lvl="0"/>
            <a:r>
              <a:rPr lang="en-US" dirty="0"/>
              <a:t>Insert name in bold, title and department</a:t>
            </a:r>
          </a:p>
        </p:txBody>
      </p:sp>
      <p:sp>
        <p:nvSpPr>
          <p:cNvPr id="9" name="Picture Placeholder 8">
            <a:extLst>
              <a:ext uri="{FF2B5EF4-FFF2-40B4-BE49-F238E27FC236}">
                <a16:creationId xmlns:a16="http://schemas.microsoft.com/office/drawing/2014/main" id="{654F0D8F-77E5-48AA-8A4D-47DFBFE69994}"/>
              </a:ext>
            </a:extLst>
          </p:cNvPr>
          <p:cNvSpPr>
            <a:spLocks noGrp="1"/>
          </p:cNvSpPr>
          <p:nvPr>
            <p:ph type="pic" sz="quarter" idx="16" hasCustomPrompt="1"/>
          </p:nvPr>
        </p:nvSpPr>
        <p:spPr>
          <a:xfrm>
            <a:off x="0" y="0"/>
            <a:ext cx="6096000" cy="6858000"/>
          </a:xfrm>
          <a:noFill/>
        </p:spPr>
        <p:txBody>
          <a:bodyPr tIns="72000"/>
          <a:lstStyle>
            <a:lvl1pPr marL="0" indent="0" algn="ctr">
              <a:buNone/>
              <a:defRPr sz="1600">
                <a:solidFill>
                  <a:schemeClr val="bg1"/>
                </a:solidFill>
              </a:defRPr>
            </a:lvl1pPr>
          </a:lstStyle>
          <a:p>
            <a:r>
              <a:rPr lang="en-US" dirty="0"/>
              <a:t>Click on the placeholder to insert background picture</a:t>
            </a:r>
          </a:p>
        </p:txBody>
      </p:sp>
      <p:sp>
        <p:nvSpPr>
          <p:cNvPr id="19" name="Picture Placeholder 18">
            <a:extLst>
              <a:ext uri="{FF2B5EF4-FFF2-40B4-BE49-F238E27FC236}">
                <a16:creationId xmlns:a16="http://schemas.microsoft.com/office/drawing/2014/main" id="{8868DB10-5491-493C-B470-5B0814805257}"/>
              </a:ext>
            </a:extLst>
          </p:cNvPr>
          <p:cNvSpPr>
            <a:spLocks noGrp="1"/>
          </p:cNvSpPr>
          <p:nvPr>
            <p:ph type="pic" sz="quarter" idx="18" hasCustomPrompt="1"/>
          </p:nvPr>
        </p:nvSpPr>
        <p:spPr>
          <a:xfrm>
            <a:off x="936624" y="1454150"/>
            <a:ext cx="4221260" cy="3915775"/>
          </a:xfrm>
          <a:prstGeom prst="ellipse">
            <a:avLst/>
          </a:prstGeom>
          <a:solidFill>
            <a:schemeClr val="accent1"/>
          </a:solidFill>
        </p:spPr>
        <p:txBody>
          <a:bodyPr/>
          <a:lstStyle>
            <a:lvl1pPr marL="0" indent="0" algn="ctr">
              <a:buNone/>
              <a:defRPr sz="1600">
                <a:solidFill>
                  <a:schemeClr val="bg1"/>
                </a:solidFill>
              </a:defRPr>
            </a:lvl1pPr>
          </a:lstStyle>
          <a:p>
            <a:r>
              <a:rPr lang="en-US" dirty="0"/>
              <a:t>Click to insert top picture</a:t>
            </a:r>
          </a:p>
        </p:txBody>
      </p:sp>
      <p:sp>
        <p:nvSpPr>
          <p:cNvPr id="11" name="Text Placeholder 10">
            <a:extLst>
              <a:ext uri="{FF2B5EF4-FFF2-40B4-BE49-F238E27FC236}">
                <a16:creationId xmlns:a16="http://schemas.microsoft.com/office/drawing/2014/main" id="{1210F02D-5C14-4ED2-A8FC-A37DA918B67B}"/>
              </a:ext>
            </a:extLst>
          </p:cNvPr>
          <p:cNvSpPr>
            <a:spLocks noGrp="1"/>
          </p:cNvSpPr>
          <p:nvPr>
            <p:ph type="body" sz="quarter" idx="17" hasCustomPrompt="1"/>
          </p:nvPr>
        </p:nvSpPr>
        <p:spPr>
          <a:xfrm>
            <a:off x="648000" y="6202800"/>
            <a:ext cx="471600" cy="360000"/>
          </a:xfrm>
          <a:blipFill>
            <a:blip r:embed="rId2"/>
            <a:stretch>
              <a:fillRect/>
            </a:stretch>
          </a:blipFill>
        </p:spPr>
        <p:txBody>
          <a:bodyPr/>
          <a:lstStyle>
            <a:lvl1pPr marL="0" indent="0">
              <a:buNone/>
              <a:defRPr sz="100">
                <a:solidFill>
                  <a:schemeClr val="tx2"/>
                </a:solidFill>
              </a:defRPr>
            </a:lvl1pPr>
          </a:lstStyle>
          <a:p>
            <a:pPr lvl="0"/>
            <a:r>
              <a:rPr lang="en-US" dirty="0"/>
              <a:t>1,8		</a:t>
            </a:r>
          </a:p>
        </p:txBody>
      </p:sp>
      <p:sp>
        <p:nvSpPr>
          <p:cNvPr id="4" name="Date_GeneralDate" hidden="1"/>
          <p:cNvSpPr>
            <a:spLocks noGrp="1"/>
          </p:cNvSpPr>
          <p:nvPr>
            <p:ph type="dt" sz="half" idx="10"/>
          </p:nvPr>
        </p:nvSpPr>
        <p:spPr>
          <a:xfrm>
            <a:off x="0" y="6858000"/>
            <a:ext cx="0" cy="0"/>
          </a:xfrm>
        </p:spPr>
        <p:txBody>
          <a:bodyPr anchor="ctr"/>
          <a:lstStyle>
            <a:lvl1pPr>
              <a:defRPr sz="100">
                <a:solidFill>
                  <a:schemeClr val="bg1"/>
                </a:solidFill>
                <a:latin typeface="+mn-lt"/>
              </a:defRPr>
            </a:lvl1pPr>
          </a:lstStyle>
          <a:p>
            <a:r>
              <a:rPr lang="en-US" dirty="0"/>
              <a:t>.</a:t>
            </a:r>
          </a:p>
        </p:txBody>
      </p:sp>
      <p:sp>
        <p:nvSpPr>
          <p:cNvPr id="14" name="FLD_PresentationTitle" hidden="1">
            <a:extLst>
              <a:ext uri="{FF2B5EF4-FFF2-40B4-BE49-F238E27FC236}">
                <a16:creationId xmlns:a16="http://schemas.microsoft.com/office/drawing/2014/main" id="{FDF4C63A-4331-4912-977A-D9208C85E69C}"/>
              </a:ext>
            </a:extLst>
          </p:cNvPr>
          <p:cNvSpPr>
            <a:spLocks noGrp="1"/>
          </p:cNvSpPr>
          <p:nvPr>
            <p:ph type="ftr" sz="quarter" idx="11"/>
          </p:nvPr>
        </p:nvSpPr>
        <p:spPr>
          <a:xfrm>
            <a:off x="0" y="6858000"/>
            <a:ext cx="0" cy="0"/>
          </a:xfrm>
        </p:spPr>
        <p:txBody>
          <a:bodyPr/>
          <a:lstStyle>
            <a:lvl1pPr>
              <a:defRPr sz="100">
                <a:solidFill>
                  <a:schemeClr val="bg1"/>
                </a:solidFill>
              </a:defRPr>
            </a:lvl1pPr>
          </a:lstStyle>
          <a:p>
            <a:r>
              <a:rPr lang="en-US" dirty="0"/>
              <a:t>.</a:t>
            </a:r>
          </a:p>
        </p:txBody>
      </p:sp>
      <p:sp>
        <p:nvSpPr>
          <p:cNvPr id="16" name="Slide Number Placeholder 5" hidden="1">
            <a:extLst>
              <a:ext uri="{FF2B5EF4-FFF2-40B4-BE49-F238E27FC236}">
                <a16:creationId xmlns:a16="http://schemas.microsoft.com/office/drawing/2014/main" id="{1E75773F-320F-42E2-A40B-7B70D6E850F9}"/>
              </a:ext>
            </a:extLst>
          </p:cNvPr>
          <p:cNvSpPr>
            <a:spLocks noGrp="1"/>
          </p:cNvSpPr>
          <p:nvPr>
            <p:ph type="sldNum" sz="quarter" idx="12"/>
          </p:nvPr>
        </p:nvSpPr>
        <p:spPr>
          <a:xfrm>
            <a:off x="0" y="6858000"/>
            <a:ext cx="0" cy="0"/>
          </a:xfrm>
        </p:spPr>
        <p:txBody>
          <a:bodyPr/>
          <a:lstStyle>
            <a:lvl1pPr>
              <a:defRPr sz="100">
                <a:solidFill>
                  <a:schemeClr val="bg1"/>
                </a:solidFill>
              </a:defRPr>
            </a:lvl1pPr>
          </a:lstStyle>
          <a:p>
            <a:r>
              <a:rPr lang="en-US" dirty="0"/>
              <a:t>.</a:t>
            </a:r>
          </a:p>
        </p:txBody>
      </p:sp>
    </p:spTree>
    <p:extLst>
      <p:ext uri="{BB962C8B-B14F-4D97-AF65-F5344CB8AC3E}">
        <p14:creationId xmlns:p14="http://schemas.microsoft.com/office/powerpoint/2010/main" val="2164241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genda ligh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48000"/>
            <a:ext cx="10908000" cy="900000"/>
          </a:xfrm>
        </p:spPr>
        <p:txBody>
          <a:bodyPr anchor="t"/>
          <a:lstStyle>
            <a:lvl1pPr>
              <a:defRPr sz="4200">
                <a:solidFill>
                  <a:schemeClr val="accent1"/>
                </a:solidFill>
              </a:defRPr>
            </a:lvl1pPr>
          </a:lstStyle>
          <a:p>
            <a:r>
              <a:rPr lang="en-US" noProof="0" dirty="0"/>
              <a:t>Insert agenda</a:t>
            </a:r>
          </a:p>
        </p:txBody>
      </p:sp>
      <p:sp>
        <p:nvSpPr>
          <p:cNvPr id="7" name="Text Placeholder 2"/>
          <p:cNvSpPr>
            <a:spLocks noGrp="1"/>
          </p:cNvSpPr>
          <p:nvPr>
            <p:ph type="body" sz="quarter" idx="13" hasCustomPrompt="1"/>
          </p:nvPr>
        </p:nvSpPr>
        <p:spPr>
          <a:xfrm>
            <a:off x="648000" y="2093495"/>
            <a:ext cx="10895998" cy="3898781"/>
          </a:xfrm>
        </p:spPr>
        <p:txBody>
          <a:bodyPr/>
          <a:lstStyle>
            <a:lvl1pPr marL="0" indent="0">
              <a:lnSpc>
                <a:spcPct val="100000"/>
              </a:lnSpc>
              <a:spcBef>
                <a:spcPts val="300"/>
              </a:spcBef>
              <a:spcAft>
                <a:spcPts val="0"/>
              </a:spcAft>
              <a:buFont typeface="Arial" panose="020B0604020202020204" pitchFamily="34" charset="0"/>
              <a:buChar char="​"/>
              <a:defRPr sz="2100">
                <a:solidFill>
                  <a:schemeClr val="bg1"/>
                </a:solidFill>
              </a:defRPr>
            </a:lvl1pPr>
            <a:lvl2pPr marL="0" indent="0">
              <a:lnSpc>
                <a:spcPct val="100000"/>
              </a:lnSpc>
              <a:spcBef>
                <a:spcPts val="300"/>
              </a:spcBef>
              <a:spcAft>
                <a:spcPts val="0"/>
              </a:spcAft>
              <a:buFont typeface="Arial" panose="020B0604020202020204" pitchFamily="34" charset="0"/>
              <a:buChar char="​"/>
              <a:defRPr sz="2100" b="1" u="sng">
                <a:solidFill>
                  <a:schemeClr val="bg1"/>
                </a:solidFill>
              </a:defRPr>
            </a:lvl2pPr>
            <a:lvl3pPr marL="180000" indent="0">
              <a:lnSpc>
                <a:spcPct val="100000"/>
              </a:lnSpc>
              <a:spcBef>
                <a:spcPts val="300"/>
              </a:spcBef>
              <a:spcAft>
                <a:spcPts val="0"/>
              </a:spcAft>
              <a:buFont typeface="Arial" panose="020B0604020202020204" pitchFamily="34" charset="0"/>
              <a:buChar char="​"/>
              <a:defRPr sz="2100">
                <a:solidFill>
                  <a:schemeClr val="bg1"/>
                </a:solidFill>
              </a:defRPr>
            </a:lvl3pPr>
            <a:lvl4pPr marL="360000" indent="0">
              <a:lnSpc>
                <a:spcPct val="100000"/>
              </a:lnSpc>
              <a:spcBef>
                <a:spcPts val="300"/>
              </a:spcBef>
              <a:spcAft>
                <a:spcPts val="0"/>
              </a:spcAft>
              <a:buFont typeface="Arial" panose="020B0604020202020204" pitchFamily="34" charset="0"/>
              <a:buChar char="​"/>
              <a:defRPr sz="2100">
                <a:solidFill>
                  <a:schemeClr val="bg1"/>
                </a:solidFill>
              </a:defRPr>
            </a:lvl4pPr>
            <a:lvl5pPr marL="540000" indent="0">
              <a:lnSpc>
                <a:spcPct val="100000"/>
              </a:lnSpc>
              <a:spcBef>
                <a:spcPts val="300"/>
              </a:spcBef>
              <a:spcAft>
                <a:spcPts val="0"/>
              </a:spcAft>
              <a:buFont typeface="Arial" panose="020B0604020202020204" pitchFamily="34" charset="0"/>
              <a:buChar char="​"/>
              <a:defRPr sz="2100">
                <a:solidFill>
                  <a:schemeClr val="bg1"/>
                </a:solidFill>
              </a:defRPr>
            </a:lvl5pPr>
            <a:lvl6pPr marL="720000" indent="0">
              <a:lnSpc>
                <a:spcPct val="100000"/>
              </a:lnSpc>
              <a:spcBef>
                <a:spcPts val="300"/>
              </a:spcBef>
              <a:spcAft>
                <a:spcPts val="0"/>
              </a:spcAft>
              <a:buFont typeface="Arial" panose="020B0604020202020204" pitchFamily="34" charset="0"/>
              <a:buChar char="​"/>
              <a:defRPr sz="2100">
                <a:solidFill>
                  <a:schemeClr val="bg1"/>
                </a:solidFill>
              </a:defRPr>
            </a:lvl6pPr>
            <a:lvl7pPr marL="900000" indent="0">
              <a:lnSpc>
                <a:spcPct val="100000"/>
              </a:lnSpc>
              <a:spcBef>
                <a:spcPts val="300"/>
              </a:spcBef>
              <a:spcAft>
                <a:spcPts val="0"/>
              </a:spcAft>
              <a:buFont typeface="Arial" panose="020B0604020202020204" pitchFamily="34" charset="0"/>
              <a:buChar char="​"/>
              <a:defRPr sz="2100">
                <a:solidFill>
                  <a:schemeClr val="bg1"/>
                </a:solidFill>
              </a:defRPr>
            </a:lvl7pPr>
            <a:lvl8pPr marL="1080000" indent="0">
              <a:lnSpc>
                <a:spcPct val="100000"/>
              </a:lnSpc>
              <a:spcBef>
                <a:spcPts val="300"/>
              </a:spcBef>
              <a:spcAft>
                <a:spcPts val="0"/>
              </a:spcAft>
              <a:buFont typeface="Arial" panose="020B0604020202020204" pitchFamily="34" charset="0"/>
              <a:buChar char="​"/>
              <a:defRPr sz="2100">
                <a:solidFill>
                  <a:schemeClr val="bg1"/>
                </a:solidFill>
              </a:defRPr>
            </a:lvl8pPr>
            <a:lvl9pPr marL="1260000" indent="0">
              <a:lnSpc>
                <a:spcPct val="100000"/>
              </a:lnSpc>
              <a:spcBef>
                <a:spcPts val="300"/>
              </a:spcBef>
              <a:spcAft>
                <a:spcPts val="0"/>
              </a:spcAft>
              <a:buFont typeface="Arial" panose="020B0604020202020204" pitchFamily="34" charset="0"/>
              <a:buChar char="​"/>
              <a:defRPr sz="2100">
                <a:solidFill>
                  <a:schemeClr val="bg1"/>
                </a:solidFill>
              </a:defRPr>
            </a:lvl9pPr>
          </a:lstStyle>
          <a:p>
            <a:pPr lvl="0"/>
            <a:r>
              <a:rPr lang="en-US" noProof="0" dirty="0"/>
              <a:t>Insert agenda point, use Tab to highlight with bold and underline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pic>
        <p:nvPicPr>
          <p:cNvPr id="9" name="Picture 8">
            <a:extLst>
              <a:ext uri="{FF2B5EF4-FFF2-40B4-BE49-F238E27FC236}">
                <a16:creationId xmlns:a16="http://schemas.microsoft.com/office/drawing/2014/main" id="{DFCE862B-62CB-422C-B2A3-F5EA8D95D0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sp>
        <p:nvSpPr>
          <p:cNvPr id="14" name="Date Placeholder 13">
            <a:extLst>
              <a:ext uri="{FF2B5EF4-FFF2-40B4-BE49-F238E27FC236}">
                <a16:creationId xmlns:a16="http://schemas.microsoft.com/office/drawing/2014/main" id="{CC60013D-26E0-4A91-9A0C-5E2AED20D4DD}"/>
              </a:ext>
            </a:extLst>
          </p:cNvPr>
          <p:cNvSpPr>
            <a:spLocks noGrp="1"/>
          </p:cNvSpPr>
          <p:nvPr>
            <p:ph type="dt" sz="half" idx="14"/>
          </p:nvPr>
        </p:nvSpPr>
        <p:spPr/>
        <p:txBody>
          <a:bodyPr/>
          <a:lstStyle>
            <a:lvl1pPr>
              <a:defRPr>
                <a:solidFill>
                  <a:schemeClr val="bg1"/>
                </a:solidFill>
              </a:defRPr>
            </a:lvl1pPr>
          </a:lstStyle>
          <a:p>
            <a:fld id="{3FA2353E-AD76-4FF9-89A1-ECA3DAEDE7CD}" type="datetime4">
              <a:rPr lang="en-US" smtClean="0"/>
              <a:pPr/>
              <a:t>October 31, 2020</a:t>
            </a:fld>
            <a:endParaRPr lang="en-US" dirty="0"/>
          </a:p>
        </p:txBody>
      </p:sp>
      <p:sp>
        <p:nvSpPr>
          <p:cNvPr id="15" name="Footer Placeholder 14">
            <a:extLst>
              <a:ext uri="{FF2B5EF4-FFF2-40B4-BE49-F238E27FC236}">
                <a16:creationId xmlns:a16="http://schemas.microsoft.com/office/drawing/2014/main" id="{20C42D5D-BCF5-4AC1-BF0A-9DF2C6C31D8D}"/>
              </a:ext>
            </a:extLst>
          </p:cNvPr>
          <p:cNvSpPr>
            <a:spLocks noGrp="1"/>
          </p:cNvSpPr>
          <p:nvPr>
            <p:ph type="ftr" sz="quarter" idx="15"/>
          </p:nvPr>
        </p:nvSpPr>
        <p:spPr/>
        <p:txBody>
          <a:bodyPr/>
          <a:lstStyle>
            <a:lvl1pPr>
              <a:defRPr>
                <a:solidFill>
                  <a:schemeClr val="bg1"/>
                </a:solidFill>
              </a:defRPr>
            </a:lvl1pPr>
          </a:lstStyle>
          <a:p>
            <a:r>
              <a:rPr lang="en-US" dirty="0"/>
              <a:t>Presentation title - click on the tab Insert, Header &amp; Footer</a:t>
            </a:r>
          </a:p>
        </p:txBody>
      </p:sp>
      <p:sp>
        <p:nvSpPr>
          <p:cNvPr id="16" name="Slide Number Placeholder 15">
            <a:extLst>
              <a:ext uri="{FF2B5EF4-FFF2-40B4-BE49-F238E27FC236}">
                <a16:creationId xmlns:a16="http://schemas.microsoft.com/office/drawing/2014/main" id="{42D48DF3-815D-4C39-B20C-BEC260C1813E}"/>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42633621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Agenda 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48000"/>
            <a:ext cx="10908000" cy="900000"/>
          </a:xfrm>
        </p:spPr>
        <p:txBody>
          <a:bodyPr anchor="t"/>
          <a:lstStyle>
            <a:lvl1pPr>
              <a:defRPr sz="4200">
                <a:solidFill>
                  <a:schemeClr val="tx2"/>
                </a:solidFill>
              </a:defRPr>
            </a:lvl1pPr>
          </a:lstStyle>
          <a:p>
            <a:r>
              <a:rPr lang="en-US" noProof="0" dirty="0"/>
              <a:t>Insert agenda</a:t>
            </a:r>
          </a:p>
        </p:txBody>
      </p:sp>
      <p:pic>
        <p:nvPicPr>
          <p:cNvPr id="9" name="Picture 8">
            <a:extLst>
              <a:ext uri="{FF2B5EF4-FFF2-40B4-BE49-F238E27FC236}">
                <a16:creationId xmlns:a16="http://schemas.microsoft.com/office/drawing/2014/main" id="{DFCE862B-62CB-422C-B2A3-F5EA8D95D0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sp>
        <p:nvSpPr>
          <p:cNvPr id="14" name="Date Placeholder 13">
            <a:extLst>
              <a:ext uri="{FF2B5EF4-FFF2-40B4-BE49-F238E27FC236}">
                <a16:creationId xmlns:a16="http://schemas.microsoft.com/office/drawing/2014/main" id="{CC60013D-26E0-4A91-9A0C-5E2AED20D4DD}"/>
              </a:ext>
            </a:extLst>
          </p:cNvPr>
          <p:cNvSpPr>
            <a:spLocks noGrp="1"/>
          </p:cNvSpPr>
          <p:nvPr>
            <p:ph type="dt" sz="half" idx="14"/>
          </p:nvPr>
        </p:nvSpPr>
        <p:spPr/>
        <p:txBody>
          <a:bodyPr/>
          <a:lstStyle>
            <a:lvl1pPr>
              <a:defRPr>
                <a:solidFill>
                  <a:schemeClr val="bg1"/>
                </a:solidFill>
              </a:defRPr>
            </a:lvl1pPr>
          </a:lstStyle>
          <a:p>
            <a:fld id="{3FA2353E-AD76-4FF9-89A1-ECA3DAEDE7CD}" type="datetime4">
              <a:rPr lang="en-US" smtClean="0"/>
              <a:pPr/>
              <a:t>October 31, 2020</a:t>
            </a:fld>
            <a:endParaRPr lang="en-US" dirty="0"/>
          </a:p>
        </p:txBody>
      </p:sp>
      <p:sp>
        <p:nvSpPr>
          <p:cNvPr id="15" name="Footer Placeholder 14">
            <a:extLst>
              <a:ext uri="{FF2B5EF4-FFF2-40B4-BE49-F238E27FC236}">
                <a16:creationId xmlns:a16="http://schemas.microsoft.com/office/drawing/2014/main" id="{20C42D5D-BCF5-4AC1-BF0A-9DF2C6C31D8D}"/>
              </a:ext>
            </a:extLst>
          </p:cNvPr>
          <p:cNvSpPr>
            <a:spLocks noGrp="1"/>
          </p:cNvSpPr>
          <p:nvPr>
            <p:ph type="ftr" sz="quarter" idx="15"/>
          </p:nvPr>
        </p:nvSpPr>
        <p:spPr/>
        <p:txBody>
          <a:bodyPr/>
          <a:lstStyle>
            <a:lvl1pPr>
              <a:defRPr>
                <a:solidFill>
                  <a:schemeClr val="bg1"/>
                </a:solidFill>
              </a:defRPr>
            </a:lvl1pPr>
          </a:lstStyle>
          <a:p>
            <a:r>
              <a:rPr lang="en-US" dirty="0"/>
              <a:t>Presentation title - click on the tab Insert, Header &amp; Footer</a:t>
            </a:r>
          </a:p>
        </p:txBody>
      </p:sp>
      <p:sp>
        <p:nvSpPr>
          <p:cNvPr id="16" name="Slide Number Placeholder 15">
            <a:extLst>
              <a:ext uri="{FF2B5EF4-FFF2-40B4-BE49-F238E27FC236}">
                <a16:creationId xmlns:a16="http://schemas.microsoft.com/office/drawing/2014/main" id="{42D48DF3-815D-4C39-B20C-BEC260C1813E}"/>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en-US" smtClean="0"/>
              <a:pPr/>
              <a:t>‹#›</a:t>
            </a:fld>
            <a:endParaRPr lang="en-US" dirty="0"/>
          </a:p>
        </p:txBody>
      </p:sp>
      <p:sp>
        <p:nvSpPr>
          <p:cNvPr id="8" name="Text Placeholder 2">
            <a:extLst>
              <a:ext uri="{FF2B5EF4-FFF2-40B4-BE49-F238E27FC236}">
                <a16:creationId xmlns:a16="http://schemas.microsoft.com/office/drawing/2014/main" id="{FFAD413C-42E1-4C90-B25A-075763409D62}"/>
              </a:ext>
            </a:extLst>
          </p:cNvPr>
          <p:cNvSpPr>
            <a:spLocks noGrp="1"/>
          </p:cNvSpPr>
          <p:nvPr>
            <p:ph type="body" sz="quarter" idx="13" hasCustomPrompt="1"/>
          </p:nvPr>
        </p:nvSpPr>
        <p:spPr>
          <a:xfrm>
            <a:off x="648000" y="2093495"/>
            <a:ext cx="10895998" cy="3898781"/>
          </a:xfrm>
        </p:spPr>
        <p:txBody>
          <a:bodyPr/>
          <a:lstStyle>
            <a:lvl1pPr marL="0" indent="0">
              <a:lnSpc>
                <a:spcPct val="100000"/>
              </a:lnSpc>
              <a:spcBef>
                <a:spcPts val="300"/>
              </a:spcBef>
              <a:spcAft>
                <a:spcPts val="0"/>
              </a:spcAft>
              <a:buFont typeface="Arial" panose="020B0604020202020204" pitchFamily="34" charset="0"/>
              <a:buChar char="​"/>
              <a:defRPr sz="2100">
                <a:solidFill>
                  <a:schemeClr val="bg1"/>
                </a:solidFill>
              </a:defRPr>
            </a:lvl1pPr>
            <a:lvl2pPr marL="0" indent="0">
              <a:lnSpc>
                <a:spcPct val="100000"/>
              </a:lnSpc>
              <a:spcBef>
                <a:spcPts val="300"/>
              </a:spcBef>
              <a:spcAft>
                <a:spcPts val="0"/>
              </a:spcAft>
              <a:buFont typeface="Arial" panose="020B0604020202020204" pitchFamily="34" charset="0"/>
              <a:buChar char="​"/>
              <a:defRPr sz="2100" b="1" u="sng">
                <a:solidFill>
                  <a:schemeClr val="bg1"/>
                </a:solidFill>
              </a:defRPr>
            </a:lvl2pPr>
            <a:lvl3pPr marL="180000" indent="0">
              <a:lnSpc>
                <a:spcPct val="100000"/>
              </a:lnSpc>
              <a:spcBef>
                <a:spcPts val="300"/>
              </a:spcBef>
              <a:spcAft>
                <a:spcPts val="0"/>
              </a:spcAft>
              <a:buFont typeface="Arial" panose="020B0604020202020204" pitchFamily="34" charset="0"/>
              <a:buChar char="​"/>
              <a:defRPr sz="2100">
                <a:solidFill>
                  <a:schemeClr val="bg1"/>
                </a:solidFill>
              </a:defRPr>
            </a:lvl3pPr>
            <a:lvl4pPr marL="360000" indent="0">
              <a:lnSpc>
                <a:spcPct val="100000"/>
              </a:lnSpc>
              <a:spcBef>
                <a:spcPts val="300"/>
              </a:spcBef>
              <a:spcAft>
                <a:spcPts val="0"/>
              </a:spcAft>
              <a:buFont typeface="Arial" panose="020B0604020202020204" pitchFamily="34" charset="0"/>
              <a:buChar char="​"/>
              <a:defRPr sz="2100">
                <a:solidFill>
                  <a:schemeClr val="bg1"/>
                </a:solidFill>
              </a:defRPr>
            </a:lvl4pPr>
            <a:lvl5pPr marL="540000" indent="0">
              <a:lnSpc>
                <a:spcPct val="100000"/>
              </a:lnSpc>
              <a:spcBef>
                <a:spcPts val="300"/>
              </a:spcBef>
              <a:spcAft>
                <a:spcPts val="0"/>
              </a:spcAft>
              <a:buFont typeface="Arial" panose="020B0604020202020204" pitchFamily="34" charset="0"/>
              <a:buChar char="​"/>
              <a:defRPr sz="2100">
                <a:solidFill>
                  <a:schemeClr val="bg1"/>
                </a:solidFill>
              </a:defRPr>
            </a:lvl5pPr>
            <a:lvl6pPr marL="720000" indent="0">
              <a:lnSpc>
                <a:spcPct val="100000"/>
              </a:lnSpc>
              <a:spcBef>
                <a:spcPts val="300"/>
              </a:spcBef>
              <a:spcAft>
                <a:spcPts val="0"/>
              </a:spcAft>
              <a:buFont typeface="Arial" panose="020B0604020202020204" pitchFamily="34" charset="0"/>
              <a:buChar char="​"/>
              <a:defRPr sz="2100">
                <a:solidFill>
                  <a:schemeClr val="bg1"/>
                </a:solidFill>
              </a:defRPr>
            </a:lvl6pPr>
            <a:lvl7pPr marL="900000" indent="0">
              <a:lnSpc>
                <a:spcPct val="100000"/>
              </a:lnSpc>
              <a:spcBef>
                <a:spcPts val="300"/>
              </a:spcBef>
              <a:spcAft>
                <a:spcPts val="0"/>
              </a:spcAft>
              <a:buFont typeface="Arial" panose="020B0604020202020204" pitchFamily="34" charset="0"/>
              <a:buChar char="​"/>
              <a:defRPr sz="2100">
                <a:solidFill>
                  <a:schemeClr val="bg1"/>
                </a:solidFill>
              </a:defRPr>
            </a:lvl7pPr>
            <a:lvl8pPr marL="1080000" indent="0">
              <a:lnSpc>
                <a:spcPct val="100000"/>
              </a:lnSpc>
              <a:spcBef>
                <a:spcPts val="300"/>
              </a:spcBef>
              <a:spcAft>
                <a:spcPts val="0"/>
              </a:spcAft>
              <a:buFont typeface="Arial" panose="020B0604020202020204" pitchFamily="34" charset="0"/>
              <a:buChar char="​"/>
              <a:defRPr sz="2100">
                <a:solidFill>
                  <a:schemeClr val="bg1"/>
                </a:solidFill>
              </a:defRPr>
            </a:lvl8pPr>
            <a:lvl9pPr marL="1260000" indent="0">
              <a:lnSpc>
                <a:spcPct val="100000"/>
              </a:lnSpc>
              <a:spcBef>
                <a:spcPts val="300"/>
              </a:spcBef>
              <a:spcAft>
                <a:spcPts val="0"/>
              </a:spcAft>
              <a:buFont typeface="Arial" panose="020B0604020202020204" pitchFamily="34" charset="0"/>
              <a:buChar char="​"/>
              <a:defRPr sz="2100">
                <a:solidFill>
                  <a:schemeClr val="bg1"/>
                </a:solidFill>
              </a:defRPr>
            </a:lvl9pPr>
          </a:lstStyle>
          <a:p>
            <a:pPr lvl="0"/>
            <a:r>
              <a:rPr lang="en-US" noProof="0" dirty="0"/>
              <a:t>Insert agenda point, use Tab to highlight with bold and underline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Tree>
    <p:extLst>
      <p:ext uri="{BB962C8B-B14F-4D97-AF65-F5344CB8AC3E}">
        <p14:creationId xmlns:p14="http://schemas.microsoft.com/office/powerpoint/2010/main" val="18778237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w. pictur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CCF9202-4C09-47B1-A6C3-7717965B6B6F}"/>
              </a:ext>
            </a:extLst>
          </p:cNvPr>
          <p:cNvSpPr>
            <a:spLocks noGrp="1"/>
          </p:cNvSpPr>
          <p:nvPr>
            <p:ph type="pic" sz="quarter" idx="14" hasCustomPrompt="1"/>
          </p:nvPr>
        </p:nvSpPr>
        <p:spPr>
          <a:xfrm>
            <a:off x="6095999" y="0"/>
            <a:ext cx="6096001" cy="6858000"/>
          </a:xfrm>
        </p:spPr>
        <p:txBody>
          <a:bodyPr tIns="72000"/>
          <a:lstStyle>
            <a:lvl1pPr marL="0" indent="0" algn="ctr">
              <a:buNone/>
              <a:defRPr/>
            </a:lvl1pPr>
          </a:lstStyle>
          <a:p>
            <a:r>
              <a:rPr lang="en-US" dirty="0"/>
              <a:t>Click to insert picture</a:t>
            </a:r>
          </a:p>
        </p:txBody>
      </p:sp>
      <p:sp>
        <p:nvSpPr>
          <p:cNvPr id="2" name="Title 1"/>
          <p:cNvSpPr>
            <a:spLocks noGrp="1"/>
          </p:cNvSpPr>
          <p:nvPr>
            <p:ph type="title" hasCustomPrompt="1"/>
          </p:nvPr>
        </p:nvSpPr>
        <p:spPr>
          <a:xfrm>
            <a:off x="648000" y="648001"/>
            <a:ext cx="5004000" cy="900000"/>
          </a:xfrm>
        </p:spPr>
        <p:txBody>
          <a:bodyPr anchor="t"/>
          <a:lstStyle>
            <a:lvl1pPr>
              <a:lnSpc>
                <a:spcPct val="89000"/>
              </a:lnSpc>
              <a:defRPr sz="4200">
                <a:solidFill>
                  <a:schemeClr val="tx2"/>
                </a:solidFill>
              </a:defRPr>
            </a:lvl1pPr>
          </a:lstStyle>
          <a:p>
            <a:r>
              <a:rPr lang="en-US" noProof="0" dirty="0"/>
              <a:t>Insert agenda</a:t>
            </a:r>
          </a:p>
        </p:txBody>
      </p:sp>
      <p:sp>
        <p:nvSpPr>
          <p:cNvPr id="12" name="Text Placeholder tagline">
            <a:extLst>
              <a:ext uri="{FF2B5EF4-FFF2-40B4-BE49-F238E27FC236}">
                <a16:creationId xmlns:a16="http://schemas.microsoft.com/office/drawing/2014/main" id="{ACE7B57E-8206-435D-BE6D-3EC1B50AE440}"/>
              </a:ext>
            </a:extLst>
          </p:cNvPr>
          <p:cNvSpPr>
            <a:spLocks noGrp="1"/>
          </p:cNvSpPr>
          <p:nvPr>
            <p:ph type="body" sz="quarter" idx="17"/>
          </p:nvPr>
        </p:nvSpPr>
        <p:spPr>
          <a:xfrm>
            <a:off x="10367645" y="669994"/>
            <a:ext cx="1176355" cy="352800"/>
          </a:xfrm>
          <a:blipFill>
            <a:blip r:embed="rId2"/>
            <a:stretch>
              <a:fillRect/>
            </a:stretch>
          </a:blipFill>
        </p:spPr>
        <p:txBody>
          <a:bodyPr/>
          <a:lstStyle>
            <a:lvl1pPr marL="0" indent="0">
              <a:buNone/>
              <a:defRPr sz="100">
                <a:noFill/>
              </a:defRPr>
            </a:lvl1pPr>
          </a:lstStyle>
          <a:p>
            <a:pPr lvl="0"/>
            <a:r>
              <a:rPr lang="en-US"/>
              <a:t>Edit Master text styles</a:t>
            </a:r>
          </a:p>
        </p:txBody>
      </p:sp>
      <p:sp>
        <p:nvSpPr>
          <p:cNvPr id="4" name="PresentationTitle" hidden="1"/>
          <p:cNvSpPr>
            <a:spLocks noGrp="1"/>
          </p:cNvSpPr>
          <p:nvPr>
            <p:ph type="ftr" sz="quarter" idx="11"/>
          </p:nvPr>
        </p:nvSpPr>
        <p:spPr>
          <a:xfrm>
            <a:off x="0" y="6858000"/>
            <a:ext cx="0" cy="0"/>
          </a:xfrm>
        </p:spPr>
        <p:txBody>
          <a:bodyPr/>
          <a:lstStyle>
            <a:lvl1pPr>
              <a:defRPr sz="100">
                <a:noFill/>
              </a:defRPr>
            </a:lvl1pPr>
          </a:lstStyle>
          <a:p>
            <a:r>
              <a:rPr lang="en-US" dirty="0"/>
              <a:t>Presentation title - click on the tab Insert, Header &amp; Footer</a:t>
            </a:r>
          </a:p>
        </p:txBody>
      </p:sp>
      <p:sp>
        <p:nvSpPr>
          <p:cNvPr id="5" name="Slide Number Placeholder 4" hidden="1"/>
          <p:cNvSpPr>
            <a:spLocks noGrp="1"/>
          </p:cNvSpPr>
          <p:nvPr>
            <p:ph type="sldNum" sz="quarter" idx="12"/>
          </p:nvPr>
        </p:nvSpPr>
        <p:spPr>
          <a:xfrm>
            <a:off x="0" y="6858000"/>
            <a:ext cx="0" cy="0"/>
          </a:xfrm>
        </p:spPr>
        <p:txBody>
          <a:bodyPr/>
          <a:lstStyle>
            <a:lvl1pPr>
              <a:defRPr sz="100">
                <a:noFill/>
              </a:defRPr>
            </a:lvl1pPr>
          </a:lstStyle>
          <a:p>
            <a:endParaRPr lang="en-US" dirty="0"/>
          </a:p>
        </p:txBody>
      </p:sp>
      <p:sp>
        <p:nvSpPr>
          <p:cNvPr id="3" name="Date_GeneralDate" hidden="1"/>
          <p:cNvSpPr>
            <a:spLocks noGrp="1"/>
          </p:cNvSpPr>
          <p:nvPr>
            <p:ph type="dt" sz="half" idx="10"/>
          </p:nvPr>
        </p:nvSpPr>
        <p:spPr/>
        <p:txBody>
          <a:bodyPr/>
          <a:lstStyle>
            <a:lvl1pPr>
              <a:defRPr>
                <a:noFill/>
              </a:defRPr>
            </a:lvl1pPr>
          </a:lstStyle>
          <a:p>
            <a:fld id="{5A8F2004-22DE-4772-90D9-E470FAB6BC3E}" type="datetime4">
              <a:rPr lang="en-US" smtClean="0"/>
              <a:pPr/>
              <a:t>October 31, 2020</a:t>
            </a:fld>
            <a:endParaRPr lang="en-US" dirty="0"/>
          </a:p>
        </p:txBody>
      </p:sp>
      <p:sp>
        <p:nvSpPr>
          <p:cNvPr id="13" name="Text Placeholder 2">
            <a:extLst>
              <a:ext uri="{FF2B5EF4-FFF2-40B4-BE49-F238E27FC236}">
                <a16:creationId xmlns:a16="http://schemas.microsoft.com/office/drawing/2014/main" id="{23113E66-30DA-45C9-A740-8553E67F147E}"/>
              </a:ext>
            </a:extLst>
          </p:cNvPr>
          <p:cNvSpPr>
            <a:spLocks noGrp="1"/>
          </p:cNvSpPr>
          <p:nvPr>
            <p:ph type="body" sz="quarter" idx="18" hasCustomPrompt="1"/>
          </p:nvPr>
        </p:nvSpPr>
        <p:spPr>
          <a:xfrm>
            <a:off x="648000" y="2093495"/>
            <a:ext cx="5004000" cy="3277301"/>
          </a:xfrm>
        </p:spPr>
        <p:txBody>
          <a:bodyPr/>
          <a:lstStyle>
            <a:lvl1pPr marL="0" indent="0">
              <a:lnSpc>
                <a:spcPct val="100000"/>
              </a:lnSpc>
              <a:spcBef>
                <a:spcPts val="300"/>
              </a:spcBef>
              <a:spcAft>
                <a:spcPts val="0"/>
              </a:spcAft>
              <a:buFont typeface="Arial" panose="020B0604020202020204" pitchFamily="34" charset="0"/>
              <a:buChar char="​"/>
              <a:defRPr sz="2100">
                <a:solidFill>
                  <a:schemeClr val="tx1"/>
                </a:solidFill>
              </a:defRPr>
            </a:lvl1pPr>
            <a:lvl2pPr marL="0" indent="0">
              <a:lnSpc>
                <a:spcPct val="100000"/>
              </a:lnSpc>
              <a:spcBef>
                <a:spcPts val="300"/>
              </a:spcBef>
              <a:spcAft>
                <a:spcPts val="0"/>
              </a:spcAft>
              <a:buFont typeface="Arial" panose="020B0604020202020204" pitchFamily="34" charset="0"/>
              <a:buChar char="​"/>
              <a:defRPr sz="2100" b="1" u="sng">
                <a:solidFill>
                  <a:schemeClr val="tx1"/>
                </a:solidFill>
              </a:defRPr>
            </a:lvl2pPr>
            <a:lvl3pPr marL="180000" indent="0">
              <a:lnSpc>
                <a:spcPct val="100000"/>
              </a:lnSpc>
              <a:spcBef>
                <a:spcPts val="300"/>
              </a:spcBef>
              <a:spcAft>
                <a:spcPts val="0"/>
              </a:spcAft>
              <a:buFont typeface="Arial" panose="020B0604020202020204" pitchFamily="34" charset="0"/>
              <a:buChar char="​"/>
              <a:defRPr sz="2100">
                <a:solidFill>
                  <a:schemeClr val="tx1"/>
                </a:solidFill>
              </a:defRPr>
            </a:lvl3pPr>
            <a:lvl4pPr marL="360000" indent="0">
              <a:lnSpc>
                <a:spcPct val="100000"/>
              </a:lnSpc>
              <a:spcBef>
                <a:spcPts val="300"/>
              </a:spcBef>
              <a:spcAft>
                <a:spcPts val="0"/>
              </a:spcAft>
              <a:buFont typeface="Arial" panose="020B0604020202020204" pitchFamily="34" charset="0"/>
              <a:buChar char="​"/>
              <a:defRPr sz="2100">
                <a:solidFill>
                  <a:schemeClr val="tx1"/>
                </a:solidFill>
              </a:defRPr>
            </a:lvl4pPr>
            <a:lvl5pPr marL="540000" indent="0">
              <a:lnSpc>
                <a:spcPct val="100000"/>
              </a:lnSpc>
              <a:spcBef>
                <a:spcPts val="300"/>
              </a:spcBef>
              <a:spcAft>
                <a:spcPts val="0"/>
              </a:spcAft>
              <a:buFont typeface="Arial" panose="020B0604020202020204" pitchFamily="34" charset="0"/>
              <a:buChar char="​"/>
              <a:defRPr sz="2100">
                <a:solidFill>
                  <a:schemeClr val="tx1"/>
                </a:solidFill>
              </a:defRPr>
            </a:lvl5pPr>
            <a:lvl6pPr marL="720000" indent="0">
              <a:lnSpc>
                <a:spcPct val="100000"/>
              </a:lnSpc>
              <a:spcBef>
                <a:spcPts val="300"/>
              </a:spcBef>
              <a:spcAft>
                <a:spcPts val="0"/>
              </a:spcAft>
              <a:buFont typeface="Arial" panose="020B0604020202020204" pitchFamily="34" charset="0"/>
              <a:buChar char="​"/>
              <a:defRPr sz="2100">
                <a:solidFill>
                  <a:schemeClr val="tx1"/>
                </a:solidFill>
              </a:defRPr>
            </a:lvl6pPr>
            <a:lvl7pPr marL="900000" indent="0">
              <a:lnSpc>
                <a:spcPct val="100000"/>
              </a:lnSpc>
              <a:spcBef>
                <a:spcPts val="300"/>
              </a:spcBef>
              <a:spcAft>
                <a:spcPts val="0"/>
              </a:spcAft>
              <a:buFont typeface="Arial" panose="020B0604020202020204" pitchFamily="34" charset="0"/>
              <a:buChar char="​"/>
              <a:defRPr sz="2100">
                <a:solidFill>
                  <a:schemeClr val="tx1"/>
                </a:solidFill>
              </a:defRPr>
            </a:lvl7pPr>
            <a:lvl8pPr marL="1080000" indent="0">
              <a:lnSpc>
                <a:spcPct val="100000"/>
              </a:lnSpc>
              <a:spcBef>
                <a:spcPts val="300"/>
              </a:spcBef>
              <a:spcAft>
                <a:spcPts val="0"/>
              </a:spcAft>
              <a:buFont typeface="Arial" panose="020B0604020202020204" pitchFamily="34" charset="0"/>
              <a:buChar char="​"/>
              <a:defRPr sz="2100">
                <a:solidFill>
                  <a:schemeClr val="tx1"/>
                </a:solidFill>
              </a:defRPr>
            </a:lvl8pPr>
            <a:lvl9pPr marL="1260000" indent="0">
              <a:lnSpc>
                <a:spcPct val="100000"/>
              </a:lnSpc>
              <a:spcBef>
                <a:spcPts val="300"/>
              </a:spcBef>
              <a:spcAft>
                <a:spcPts val="0"/>
              </a:spcAft>
              <a:buFont typeface="Arial" panose="020B0604020202020204" pitchFamily="34" charset="0"/>
              <a:buChar char="​"/>
              <a:defRPr sz="2100">
                <a:solidFill>
                  <a:schemeClr val="tx1"/>
                </a:solidFill>
              </a:defRPr>
            </a:lvl9pPr>
          </a:lstStyle>
          <a:p>
            <a:pPr lvl="0"/>
            <a:r>
              <a:rPr lang="en-US" noProof="0" dirty="0"/>
              <a:t>Insert agenda point, use Tab to highlight with bold and underline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Tree>
    <p:extLst>
      <p:ext uri="{BB962C8B-B14F-4D97-AF65-F5344CB8AC3E}">
        <p14:creationId xmlns:p14="http://schemas.microsoft.com/office/powerpoint/2010/main" val="42890813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reaker w. picture">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2">
              <a:lumMod val="90000"/>
            </a:schemeClr>
          </a:solidFill>
        </p:spPr>
        <p:txBody>
          <a:bodyPr tIns="72000" anchor="t" anchorCtr="0"/>
          <a:lstStyle>
            <a:lvl1pPr marL="0" indent="0" algn="ctr">
              <a:buNone/>
              <a:defRPr sz="1600"/>
            </a:lvl1pPr>
          </a:lstStyle>
          <a:p>
            <a:r>
              <a:rPr lang="en-US" noProof="0" dirty="0"/>
              <a:t>Click to insert picture</a:t>
            </a:r>
          </a:p>
        </p:txBody>
      </p:sp>
      <p:sp>
        <p:nvSpPr>
          <p:cNvPr id="14" name="PresentationTitle" hidden="1">
            <a:extLst>
              <a:ext uri="{FF2B5EF4-FFF2-40B4-BE49-F238E27FC236}">
                <a16:creationId xmlns:a16="http://schemas.microsoft.com/office/drawing/2014/main" id="{02943AD1-BEF9-47DD-A936-306C10B24FD7}"/>
              </a:ext>
            </a:extLst>
          </p:cNvPr>
          <p:cNvSpPr>
            <a:spLocks noGrp="1"/>
          </p:cNvSpPr>
          <p:nvPr>
            <p:ph type="ftr" sz="quarter" idx="11"/>
          </p:nvPr>
        </p:nvSpPr>
        <p:spPr>
          <a:xfrm>
            <a:off x="0" y="6858000"/>
            <a:ext cx="0" cy="0"/>
          </a:xfrm>
        </p:spPr>
        <p:txBody>
          <a:bodyPr/>
          <a:lstStyle>
            <a:lvl1pPr>
              <a:defRPr sz="100">
                <a:noFill/>
              </a:defRPr>
            </a:lvl1pPr>
          </a:lstStyle>
          <a:p>
            <a:r>
              <a:rPr lang="en-US" dirty="0"/>
              <a:t>Presentation title - click on the tab Insert, Header &amp; Footer</a:t>
            </a:r>
          </a:p>
        </p:txBody>
      </p:sp>
      <p:sp>
        <p:nvSpPr>
          <p:cNvPr id="3" name="Slide Number Placeholder 2" hidden="1">
            <a:extLst>
              <a:ext uri="{FF2B5EF4-FFF2-40B4-BE49-F238E27FC236}">
                <a16:creationId xmlns:a16="http://schemas.microsoft.com/office/drawing/2014/main" id="{C5EE74AC-DF8E-4FA9-9D58-B153627463DF}"/>
              </a:ext>
            </a:extLst>
          </p:cNvPr>
          <p:cNvSpPr>
            <a:spLocks noGrp="1"/>
          </p:cNvSpPr>
          <p:nvPr>
            <p:ph type="sldNum" sz="quarter" idx="18"/>
          </p:nvPr>
        </p:nvSpPr>
        <p:spPr>
          <a:xfrm>
            <a:off x="0" y="6858000"/>
            <a:ext cx="0" cy="0"/>
          </a:xfrm>
        </p:spPr>
        <p:txBody>
          <a:bodyPr/>
          <a:lstStyle>
            <a:lvl1pPr>
              <a:defRPr sz="100">
                <a:noFill/>
              </a:defRPr>
            </a:lvl1pPr>
          </a:lstStyle>
          <a:p>
            <a:endParaRPr lang="en-US" dirty="0"/>
          </a:p>
        </p:txBody>
      </p:sp>
      <p:sp>
        <p:nvSpPr>
          <p:cNvPr id="9" name="Date_GeneralDate" hidden="1"/>
          <p:cNvSpPr>
            <a:spLocks noGrp="1"/>
          </p:cNvSpPr>
          <p:nvPr>
            <p:ph type="dt" sz="half" idx="10"/>
          </p:nvPr>
        </p:nvSpPr>
        <p:spPr>
          <a:xfrm>
            <a:off x="0" y="6858000"/>
            <a:ext cx="0" cy="0"/>
          </a:xfrm>
        </p:spPr>
        <p:txBody>
          <a:bodyPr/>
          <a:lstStyle>
            <a:lvl1pPr>
              <a:defRPr sz="100">
                <a:noFill/>
              </a:defRPr>
            </a:lvl1pPr>
          </a:lstStyle>
          <a:p>
            <a:fld id="{05F7E33B-290E-4E7A-879D-AA34D5ACBB14}" type="datetime4">
              <a:rPr lang="en-US" smtClean="0"/>
              <a:pPr/>
              <a:t>October 31, 2020</a:t>
            </a:fld>
            <a:endParaRPr lang="en-US" dirty="0"/>
          </a:p>
        </p:txBody>
      </p:sp>
      <p:sp>
        <p:nvSpPr>
          <p:cNvPr id="10" name="Text Placeholder logo">
            <a:extLst>
              <a:ext uri="{FF2B5EF4-FFF2-40B4-BE49-F238E27FC236}">
                <a16:creationId xmlns:a16="http://schemas.microsoft.com/office/drawing/2014/main" id="{E9D4F9B0-3CD8-40C7-815E-B6C6C06E14B4}"/>
              </a:ext>
            </a:extLst>
          </p:cNvPr>
          <p:cNvSpPr>
            <a:spLocks noGrp="1"/>
          </p:cNvSpPr>
          <p:nvPr>
            <p:ph type="body" sz="quarter" idx="20" hasCustomPrompt="1"/>
          </p:nvPr>
        </p:nvSpPr>
        <p:spPr>
          <a:xfrm>
            <a:off x="648000" y="6202800"/>
            <a:ext cx="471600" cy="360000"/>
          </a:xfrm>
          <a:blipFill>
            <a:blip r:embed="rId2"/>
            <a:stretch>
              <a:fillRect/>
            </a:stretch>
          </a:blipFill>
        </p:spPr>
        <p:txBody>
          <a:bodyPr/>
          <a:lstStyle>
            <a:lvl1pPr marL="0" indent="0">
              <a:buNone/>
              <a:defRPr sz="100">
                <a:noFill/>
              </a:defRPr>
            </a:lvl1pPr>
          </a:lstStyle>
          <a:p>
            <a:pPr lvl="0"/>
            <a:r>
              <a:rPr lang="en-US" dirty="0"/>
              <a:t>1,8		</a:t>
            </a:r>
          </a:p>
        </p:txBody>
      </p:sp>
      <p:sp>
        <p:nvSpPr>
          <p:cNvPr id="8" name="Title 3">
            <a:extLst>
              <a:ext uri="{FF2B5EF4-FFF2-40B4-BE49-F238E27FC236}">
                <a16:creationId xmlns:a16="http://schemas.microsoft.com/office/drawing/2014/main" id="{CE66F112-96A0-4BA4-AF7F-96D0B6ABF7D2}"/>
              </a:ext>
            </a:extLst>
          </p:cNvPr>
          <p:cNvSpPr>
            <a:spLocks noGrp="1"/>
          </p:cNvSpPr>
          <p:nvPr>
            <p:ph type="title" hasCustomPrompt="1"/>
          </p:nvPr>
        </p:nvSpPr>
        <p:spPr>
          <a:xfrm>
            <a:off x="648000" y="648000"/>
            <a:ext cx="10896000" cy="900000"/>
          </a:xfrm>
        </p:spPr>
        <p:txBody>
          <a:bodyPr anchor="t"/>
          <a:lstStyle>
            <a:lvl1pPr>
              <a:defRPr>
                <a:solidFill>
                  <a:schemeClr val="tx2"/>
                </a:solidFill>
              </a:defRPr>
            </a:lvl1pPr>
          </a:lstStyle>
          <a:p>
            <a:r>
              <a:rPr lang="en-US" dirty="0"/>
              <a:t>Insert heading</a:t>
            </a:r>
          </a:p>
        </p:txBody>
      </p:sp>
    </p:spTree>
    <p:extLst>
      <p:ext uri="{BB962C8B-B14F-4D97-AF65-F5344CB8AC3E}">
        <p14:creationId xmlns:p14="http://schemas.microsoft.com/office/powerpoint/2010/main" val="8442961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Breaker">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9CEFB7AF-F5F7-4032-B35C-5D3EC60A1F7E}"/>
              </a:ext>
            </a:extLst>
          </p:cNvPr>
          <p:cNvGrpSpPr>
            <a:grpSpLocks noChangeAspect="1"/>
          </p:cNvGrpSpPr>
          <p:nvPr userDrawn="1"/>
        </p:nvGrpSpPr>
        <p:grpSpPr bwMode="auto">
          <a:xfrm>
            <a:off x="0" y="0"/>
            <a:ext cx="12201525" cy="6873875"/>
            <a:chOff x="0" y="0"/>
            <a:chExt cx="7686" cy="4330"/>
          </a:xfrm>
        </p:grpSpPr>
        <p:sp>
          <p:nvSpPr>
            <p:cNvPr id="12" name="Rectangle 5">
              <a:extLst>
                <a:ext uri="{FF2B5EF4-FFF2-40B4-BE49-F238E27FC236}">
                  <a16:creationId xmlns:a16="http://schemas.microsoft.com/office/drawing/2014/main" id="{12EC2D80-C269-447A-BBF7-4DAD11F3E894}"/>
                </a:ext>
              </a:extLst>
            </p:cNvPr>
            <p:cNvSpPr>
              <a:spLocks noChangeArrowheads="1"/>
            </p:cNvSpPr>
            <p:nvPr userDrawn="1"/>
          </p:nvSpPr>
          <p:spPr bwMode="auto">
            <a:xfrm>
              <a:off x="0" y="0"/>
              <a:ext cx="7686" cy="4330"/>
            </a:xfrm>
            <a:prstGeom prst="rect">
              <a:avLst/>
            </a:prstGeom>
            <a:solidFill>
              <a:srgbClr val="68A1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C750FA97-319B-4612-97B5-D72BCCADD47E}"/>
                </a:ext>
              </a:extLst>
            </p:cNvPr>
            <p:cNvSpPr>
              <a:spLocks/>
            </p:cNvSpPr>
            <p:nvPr userDrawn="1"/>
          </p:nvSpPr>
          <p:spPr bwMode="auto">
            <a:xfrm>
              <a:off x="6218" y="1844"/>
              <a:ext cx="1468" cy="1734"/>
            </a:xfrm>
            <a:custGeom>
              <a:avLst/>
              <a:gdLst>
                <a:gd name="T0" fmla="*/ 729 w 733"/>
                <a:gd name="T1" fmla="*/ 664 h 865"/>
                <a:gd name="T2" fmla="*/ 471 w 733"/>
                <a:gd name="T3" fmla="*/ 756 h 865"/>
                <a:gd name="T4" fmla="*/ 212 w 733"/>
                <a:gd name="T5" fmla="*/ 664 h 865"/>
                <a:gd name="T6" fmla="*/ 137 w 733"/>
                <a:gd name="T7" fmla="*/ 563 h 865"/>
                <a:gd name="T8" fmla="*/ 110 w 733"/>
                <a:gd name="T9" fmla="*/ 433 h 865"/>
                <a:gd name="T10" fmla="*/ 137 w 733"/>
                <a:gd name="T11" fmla="*/ 302 h 865"/>
                <a:gd name="T12" fmla="*/ 212 w 733"/>
                <a:gd name="T13" fmla="*/ 201 h 865"/>
                <a:gd name="T14" fmla="*/ 471 w 733"/>
                <a:gd name="T15" fmla="*/ 109 h 865"/>
                <a:gd name="T16" fmla="*/ 729 w 733"/>
                <a:gd name="T17" fmla="*/ 201 h 865"/>
                <a:gd name="T18" fmla="*/ 733 w 733"/>
                <a:gd name="T19" fmla="*/ 205 h 865"/>
                <a:gd name="T20" fmla="*/ 733 w 733"/>
                <a:gd name="T21" fmla="*/ 69 h 865"/>
                <a:gd name="T22" fmla="*/ 471 w 733"/>
                <a:gd name="T23" fmla="*/ 0 h 865"/>
                <a:gd name="T24" fmla="*/ 0 w 733"/>
                <a:gd name="T25" fmla="*/ 433 h 865"/>
                <a:gd name="T26" fmla="*/ 471 w 733"/>
                <a:gd name="T27" fmla="*/ 865 h 865"/>
                <a:gd name="T28" fmla="*/ 733 w 733"/>
                <a:gd name="T29" fmla="*/ 796 h 865"/>
                <a:gd name="T30" fmla="*/ 733 w 733"/>
                <a:gd name="T31" fmla="*/ 661 h 865"/>
                <a:gd name="T32" fmla="*/ 729 w 733"/>
                <a:gd name="T33" fmla="*/ 664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3" h="865">
                  <a:moveTo>
                    <a:pt x="729" y="664"/>
                  </a:moveTo>
                  <a:cubicBezTo>
                    <a:pt x="663" y="723"/>
                    <a:pt x="571" y="756"/>
                    <a:pt x="471" y="756"/>
                  </a:cubicBezTo>
                  <a:cubicBezTo>
                    <a:pt x="370" y="756"/>
                    <a:pt x="278" y="723"/>
                    <a:pt x="212" y="664"/>
                  </a:cubicBezTo>
                  <a:cubicBezTo>
                    <a:pt x="180" y="635"/>
                    <a:pt x="155" y="601"/>
                    <a:pt x="137" y="563"/>
                  </a:cubicBezTo>
                  <a:cubicBezTo>
                    <a:pt x="119" y="524"/>
                    <a:pt x="110" y="480"/>
                    <a:pt x="110" y="433"/>
                  </a:cubicBezTo>
                  <a:cubicBezTo>
                    <a:pt x="110" y="386"/>
                    <a:pt x="119" y="342"/>
                    <a:pt x="137" y="302"/>
                  </a:cubicBezTo>
                  <a:cubicBezTo>
                    <a:pt x="155" y="264"/>
                    <a:pt x="180" y="230"/>
                    <a:pt x="212" y="201"/>
                  </a:cubicBezTo>
                  <a:cubicBezTo>
                    <a:pt x="278" y="142"/>
                    <a:pt x="370" y="109"/>
                    <a:pt x="471" y="109"/>
                  </a:cubicBezTo>
                  <a:cubicBezTo>
                    <a:pt x="571" y="109"/>
                    <a:pt x="663" y="142"/>
                    <a:pt x="729" y="201"/>
                  </a:cubicBezTo>
                  <a:cubicBezTo>
                    <a:pt x="730" y="202"/>
                    <a:pt x="732" y="204"/>
                    <a:pt x="733" y="205"/>
                  </a:cubicBezTo>
                  <a:cubicBezTo>
                    <a:pt x="733" y="69"/>
                    <a:pt x="733" y="69"/>
                    <a:pt x="733" y="69"/>
                  </a:cubicBezTo>
                  <a:cubicBezTo>
                    <a:pt x="658" y="25"/>
                    <a:pt x="568" y="0"/>
                    <a:pt x="471" y="0"/>
                  </a:cubicBezTo>
                  <a:cubicBezTo>
                    <a:pt x="211" y="0"/>
                    <a:pt x="0" y="177"/>
                    <a:pt x="0" y="433"/>
                  </a:cubicBezTo>
                  <a:cubicBezTo>
                    <a:pt x="0" y="689"/>
                    <a:pt x="211" y="865"/>
                    <a:pt x="471" y="865"/>
                  </a:cubicBezTo>
                  <a:cubicBezTo>
                    <a:pt x="568" y="865"/>
                    <a:pt x="658" y="840"/>
                    <a:pt x="733" y="796"/>
                  </a:cubicBezTo>
                  <a:cubicBezTo>
                    <a:pt x="733" y="661"/>
                    <a:pt x="733" y="661"/>
                    <a:pt x="733" y="661"/>
                  </a:cubicBezTo>
                  <a:cubicBezTo>
                    <a:pt x="732" y="662"/>
                    <a:pt x="730" y="663"/>
                    <a:pt x="729" y="664"/>
                  </a:cubicBezTo>
                  <a:close/>
                </a:path>
              </a:pathLst>
            </a:custGeom>
            <a:solidFill>
              <a:srgbClr val="86B4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1">
              <a:extLst>
                <a:ext uri="{FF2B5EF4-FFF2-40B4-BE49-F238E27FC236}">
                  <a16:creationId xmlns:a16="http://schemas.microsoft.com/office/drawing/2014/main" id="{3FEB67AF-A956-4C1B-8BC5-05F2406C5E28}"/>
                </a:ext>
              </a:extLst>
            </p:cNvPr>
            <p:cNvSpPr>
              <a:spLocks noChangeArrowheads="1"/>
            </p:cNvSpPr>
            <p:nvPr userDrawn="1"/>
          </p:nvSpPr>
          <p:spPr bwMode="auto">
            <a:xfrm>
              <a:off x="6190" y="3037"/>
              <a:ext cx="42" cy="42"/>
            </a:xfrm>
            <a:prstGeom prst="ellipse">
              <a:avLst/>
            </a:prstGeom>
            <a:solidFill>
              <a:srgbClr val="D8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9" name="Logo">
            <a:extLst>
              <a:ext uri="{FF2B5EF4-FFF2-40B4-BE49-F238E27FC236}">
                <a16:creationId xmlns:a16="http://schemas.microsoft.com/office/drawing/2014/main" id="{DFCE862B-62CB-422C-B2A3-F5EA8D95D0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pic>
        <p:nvPicPr>
          <p:cNvPr id="7" name="Picture 6">
            <a:extLst>
              <a:ext uri="{FF2B5EF4-FFF2-40B4-BE49-F238E27FC236}">
                <a16:creationId xmlns:a16="http://schemas.microsoft.com/office/drawing/2014/main" id="{8E2417FC-4029-4B52-9175-03958A7281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91"/>
          <a:stretch/>
        </p:blipFill>
        <p:spPr>
          <a:xfrm>
            <a:off x="8730004" y="4867275"/>
            <a:ext cx="1079943" cy="371475"/>
          </a:xfrm>
          <a:prstGeom prst="rect">
            <a:avLst/>
          </a:prstGeom>
        </p:spPr>
      </p:pic>
      <p:sp>
        <p:nvSpPr>
          <p:cNvPr id="6" name="Date Placeholder 5">
            <a:extLst>
              <a:ext uri="{FF2B5EF4-FFF2-40B4-BE49-F238E27FC236}">
                <a16:creationId xmlns:a16="http://schemas.microsoft.com/office/drawing/2014/main" id="{6A145615-60EF-41C2-8384-529EF75D79B6}"/>
              </a:ext>
            </a:extLst>
          </p:cNvPr>
          <p:cNvSpPr>
            <a:spLocks noGrp="1"/>
          </p:cNvSpPr>
          <p:nvPr>
            <p:ph type="dt" sz="half" idx="10"/>
          </p:nvPr>
        </p:nvSpPr>
        <p:spPr/>
        <p:txBody>
          <a:bodyPr/>
          <a:lstStyle>
            <a:lvl1pPr>
              <a:defRPr>
                <a:solidFill>
                  <a:schemeClr val="bg1"/>
                </a:solidFill>
              </a:defRPr>
            </a:lvl1pPr>
          </a:lstStyle>
          <a:p>
            <a:fld id="{3FA2353E-AD76-4FF9-89A1-ECA3DAEDE7CD}" type="datetime4">
              <a:rPr lang="en-US" smtClean="0"/>
              <a:pPr/>
              <a:t>October 31, 2020</a:t>
            </a:fld>
            <a:endParaRPr lang="en-US" dirty="0"/>
          </a:p>
        </p:txBody>
      </p:sp>
      <p:sp>
        <p:nvSpPr>
          <p:cNvPr id="8" name="Footer Placeholder 7">
            <a:extLst>
              <a:ext uri="{FF2B5EF4-FFF2-40B4-BE49-F238E27FC236}">
                <a16:creationId xmlns:a16="http://schemas.microsoft.com/office/drawing/2014/main" id="{443FDD9D-D77D-49CE-B815-6B8F0463E4C8}"/>
              </a:ext>
            </a:extLst>
          </p:cNvPr>
          <p:cNvSpPr>
            <a:spLocks noGrp="1"/>
          </p:cNvSpPr>
          <p:nvPr>
            <p:ph type="ftr" sz="quarter" idx="11"/>
          </p:nvPr>
        </p:nvSpPr>
        <p:spPr/>
        <p:txBody>
          <a:bodyPr/>
          <a:lstStyle>
            <a:lvl1pPr>
              <a:defRPr>
                <a:solidFill>
                  <a:schemeClr val="bg1"/>
                </a:solidFill>
              </a:defRPr>
            </a:lvl1pPr>
          </a:lstStyle>
          <a:p>
            <a:r>
              <a:rPr lang="en-US" dirty="0"/>
              <a:t>Presentation title - click on the tab Insert, Header &amp; Footer</a:t>
            </a:r>
          </a:p>
        </p:txBody>
      </p:sp>
      <p:sp>
        <p:nvSpPr>
          <p:cNvPr id="11" name="Slide Number Placeholder 10">
            <a:extLst>
              <a:ext uri="{FF2B5EF4-FFF2-40B4-BE49-F238E27FC236}">
                <a16:creationId xmlns:a16="http://schemas.microsoft.com/office/drawing/2014/main" id="{88807545-AD6B-44B6-9413-9EA41019F4E4}"/>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en-US" smtClean="0"/>
              <a:pPr/>
              <a:t>‹#›</a:t>
            </a:fld>
            <a:endParaRPr lang="en-US" dirty="0"/>
          </a:p>
        </p:txBody>
      </p:sp>
      <p:sp>
        <p:nvSpPr>
          <p:cNvPr id="14" name="Title 3">
            <a:extLst>
              <a:ext uri="{FF2B5EF4-FFF2-40B4-BE49-F238E27FC236}">
                <a16:creationId xmlns:a16="http://schemas.microsoft.com/office/drawing/2014/main" id="{883993F9-2197-4A9F-AEB1-0FC85ACDACBC}"/>
              </a:ext>
            </a:extLst>
          </p:cNvPr>
          <p:cNvSpPr>
            <a:spLocks noGrp="1"/>
          </p:cNvSpPr>
          <p:nvPr>
            <p:ph type="title" hasCustomPrompt="1"/>
          </p:nvPr>
        </p:nvSpPr>
        <p:spPr>
          <a:xfrm>
            <a:off x="648000" y="648000"/>
            <a:ext cx="10896000" cy="900000"/>
          </a:xfrm>
        </p:spPr>
        <p:txBody>
          <a:bodyPr anchor="t"/>
          <a:lstStyle>
            <a:lvl1pPr>
              <a:defRPr>
                <a:solidFill>
                  <a:schemeClr val="accent1"/>
                </a:solidFill>
              </a:defRPr>
            </a:lvl1pPr>
          </a:lstStyle>
          <a:p>
            <a:r>
              <a:rPr lang="en-US" dirty="0"/>
              <a:t>Insert heading</a:t>
            </a:r>
          </a:p>
        </p:txBody>
      </p:sp>
    </p:spTree>
    <p:extLst>
      <p:ext uri="{BB962C8B-B14F-4D97-AF65-F5344CB8AC3E}">
        <p14:creationId xmlns:p14="http://schemas.microsoft.com/office/powerpoint/2010/main" val="24332547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F36E-98F6-4074-B380-253FDC24EFC3}"/>
              </a:ext>
            </a:extLst>
          </p:cNvPr>
          <p:cNvSpPr>
            <a:spLocks noGrp="1"/>
          </p:cNvSpPr>
          <p:nvPr>
            <p:ph type="title" hasCustomPrompt="1"/>
          </p:nvPr>
        </p:nvSpPr>
        <p:spPr>
          <a:xfrm>
            <a:off x="648000" y="648001"/>
            <a:ext cx="10896000" cy="900000"/>
          </a:xfrm>
        </p:spPr>
        <p:txBody>
          <a:bodyPr anchor="t"/>
          <a:lstStyle>
            <a:lvl1pPr>
              <a:defRPr>
                <a:solidFill>
                  <a:schemeClr val="tx2"/>
                </a:solidFill>
              </a:defRPr>
            </a:lvl1pPr>
          </a:lstStyle>
          <a:p>
            <a:r>
              <a:rPr lang="en-US" dirty="0"/>
              <a:t>Insert heading</a:t>
            </a:r>
          </a:p>
        </p:txBody>
      </p:sp>
      <p:sp>
        <p:nvSpPr>
          <p:cNvPr id="3" name="Content Placeholder 2"/>
          <p:cNvSpPr>
            <a:spLocks noGrp="1"/>
          </p:cNvSpPr>
          <p:nvPr>
            <p:ph idx="1" hasCustomPrompt="1"/>
          </p:nvPr>
        </p:nvSpPr>
        <p:spPr>
          <a:xfrm>
            <a:off x="648000" y="2093495"/>
            <a:ext cx="10895998" cy="3898781"/>
          </a:xfrm>
        </p:spPr>
        <p:txBody>
          <a:bodyPr/>
          <a:lstStyle>
            <a:lvl1pPr>
              <a:defRPr/>
            </a:lvl1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Date Placeholder 7">
            <a:extLst>
              <a:ext uri="{FF2B5EF4-FFF2-40B4-BE49-F238E27FC236}">
                <a16:creationId xmlns:a16="http://schemas.microsoft.com/office/drawing/2014/main" id="{1745E6D3-BC1F-4EC9-AD5C-E8310FA65E84}"/>
              </a:ext>
            </a:extLst>
          </p:cNvPr>
          <p:cNvSpPr>
            <a:spLocks noGrp="1"/>
          </p:cNvSpPr>
          <p:nvPr>
            <p:ph type="dt" sz="half" idx="20"/>
          </p:nvPr>
        </p:nvSpPr>
        <p:spPr/>
        <p:txBody>
          <a:bodyPr/>
          <a:lstStyle>
            <a:lvl1pPr>
              <a:defRPr>
                <a:solidFill>
                  <a:schemeClr val="tx1"/>
                </a:solidFill>
              </a:defRPr>
            </a:lvl1pPr>
          </a:lstStyle>
          <a:p>
            <a:fld id="{3FA2353E-AD76-4FF9-89A1-ECA3DAEDE7CD}" type="datetime4">
              <a:rPr lang="en-US" smtClean="0"/>
              <a:pPr/>
              <a:t>October 31, 2020</a:t>
            </a:fld>
            <a:endParaRPr lang="en-US" dirty="0"/>
          </a:p>
        </p:txBody>
      </p:sp>
      <p:sp>
        <p:nvSpPr>
          <p:cNvPr id="9" name="Footer Placeholder 8">
            <a:extLst>
              <a:ext uri="{FF2B5EF4-FFF2-40B4-BE49-F238E27FC236}">
                <a16:creationId xmlns:a16="http://schemas.microsoft.com/office/drawing/2014/main" id="{AF6E20D9-5471-483C-A492-87126E82E488}"/>
              </a:ext>
            </a:extLst>
          </p:cNvPr>
          <p:cNvSpPr>
            <a:spLocks noGrp="1"/>
          </p:cNvSpPr>
          <p:nvPr>
            <p:ph type="ftr" sz="quarter" idx="21"/>
          </p:nvPr>
        </p:nvSpPr>
        <p:spPr/>
        <p:txBody>
          <a:bodyPr/>
          <a:lstStyle>
            <a:lvl1pPr>
              <a:defRPr>
                <a:solidFill>
                  <a:schemeClr val="tx1"/>
                </a:solidFill>
              </a:defRPr>
            </a:lvl1pPr>
          </a:lstStyle>
          <a:p>
            <a:r>
              <a:rPr lang="en-US" dirty="0"/>
              <a:t>Presentation title - click on the tab Insert, Header &amp; Footer</a:t>
            </a:r>
          </a:p>
        </p:txBody>
      </p:sp>
      <p:sp>
        <p:nvSpPr>
          <p:cNvPr id="10" name="Slide Number Placeholder 9">
            <a:extLst>
              <a:ext uri="{FF2B5EF4-FFF2-40B4-BE49-F238E27FC236}">
                <a16:creationId xmlns:a16="http://schemas.microsoft.com/office/drawing/2014/main" id="{BE3CFC13-418F-45B7-A3ED-16FF9D306933}"/>
              </a:ext>
            </a:extLst>
          </p:cNvPr>
          <p:cNvSpPr>
            <a:spLocks noGrp="1"/>
          </p:cNvSpPr>
          <p:nvPr>
            <p:ph type="sldNum" sz="quarter" idx="22"/>
          </p:nvPr>
        </p:nvSpPr>
        <p:spPr/>
        <p:txBody>
          <a:bodyPr/>
          <a:lstStyle>
            <a:lvl1pPr>
              <a:defRPr>
                <a:solidFill>
                  <a:schemeClr val="tx1"/>
                </a:solid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13279865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Heading, sub-heading and content">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7D21CE83-406F-442D-8365-1BA16E2B1824}"/>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dirty="0"/>
              <a:t>Insert heading</a:t>
            </a:r>
          </a:p>
        </p:txBody>
      </p:sp>
      <p:sp>
        <p:nvSpPr>
          <p:cNvPr id="11" name="Subtitle 2">
            <a:extLst>
              <a:ext uri="{FF2B5EF4-FFF2-40B4-BE49-F238E27FC236}">
                <a16:creationId xmlns:a16="http://schemas.microsoft.com/office/drawing/2014/main" id="{C12D8FA9-0A7C-405C-8329-D492551DE396}"/>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dirty="0"/>
              <a:t>Insert sub-heading</a:t>
            </a:r>
          </a:p>
        </p:txBody>
      </p:sp>
      <p:sp>
        <p:nvSpPr>
          <p:cNvPr id="3" name="Content Placeholder 2"/>
          <p:cNvSpPr>
            <a:spLocks noGrp="1"/>
          </p:cNvSpPr>
          <p:nvPr>
            <p:ph idx="1" hasCustomPrompt="1"/>
          </p:nvPr>
        </p:nvSpPr>
        <p:spPr>
          <a:xfrm>
            <a:off x="648000" y="2093495"/>
            <a:ext cx="10895998" cy="3898781"/>
          </a:xfrm>
        </p:spPr>
        <p:txBody>
          <a:bodyPr/>
          <a:lstStyle>
            <a:lvl1pPr>
              <a:defRPr/>
            </a:lvl1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Date Placeholder 7">
            <a:extLst>
              <a:ext uri="{FF2B5EF4-FFF2-40B4-BE49-F238E27FC236}">
                <a16:creationId xmlns:a16="http://schemas.microsoft.com/office/drawing/2014/main" id="{1745E6D3-BC1F-4EC9-AD5C-E8310FA65E84}"/>
              </a:ext>
            </a:extLst>
          </p:cNvPr>
          <p:cNvSpPr>
            <a:spLocks noGrp="1"/>
          </p:cNvSpPr>
          <p:nvPr>
            <p:ph type="dt" sz="half" idx="20"/>
          </p:nvPr>
        </p:nvSpPr>
        <p:spPr/>
        <p:txBody>
          <a:bodyPr/>
          <a:lstStyle/>
          <a:p>
            <a:fld id="{3FA2353E-AD76-4FF9-89A1-ECA3DAEDE7CD}" type="datetime4">
              <a:rPr lang="en-US" smtClean="0"/>
              <a:pPr/>
              <a:t>October 31, 2020</a:t>
            </a:fld>
            <a:endParaRPr lang="en-US" dirty="0"/>
          </a:p>
        </p:txBody>
      </p:sp>
      <p:sp>
        <p:nvSpPr>
          <p:cNvPr id="9" name="Footer Placeholder 8">
            <a:extLst>
              <a:ext uri="{FF2B5EF4-FFF2-40B4-BE49-F238E27FC236}">
                <a16:creationId xmlns:a16="http://schemas.microsoft.com/office/drawing/2014/main" id="{AF6E20D9-5471-483C-A492-87126E82E488}"/>
              </a:ext>
            </a:extLst>
          </p:cNvPr>
          <p:cNvSpPr>
            <a:spLocks noGrp="1"/>
          </p:cNvSpPr>
          <p:nvPr>
            <p:ph type="ftr" sz="quarter" idx="21"/>
          </p:nvPr>
        </p:nvSpPr>
        <p:spPr/>
        <p:txBody>
          <a:bodyPr/>
          <a:lstStyle/>
          <a:p>
            <a:r>
              <a:rPr lang="en-US" dirty="0"/>
              <a:t>Presentation title - click on the tab Insert, Header &amp; Footer</a:t>
            </a:r>
          </a:p>
        </p:txBody>
      </p:sp>
      <p:sp>
        <p:nvSpPr>
          <p:cNvPr id="10" name="Slide Number Placeholder 9">
            <a:extLst>
              <a:ext uri="{FF2B5EF4-FFF2-40B4-BE49-F238E27FC236}">
                <a16:creationId xmlns:a16="http://schemas.microsoft.com/office/drawing/2014/main" id="{BE3CFC13-418F-45B7-A3ED-16FF9D306933}"/>
              </a:ext>
            </a:extLst>
          </p:cNvPr>
          <p:cNvSpPr>
            <a:spLocks noGrp="1"/>
          </p:cNvSpPr>
          <p:nvPr>
            <p:ph type="sldNum" sz="quarter" idx="2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7942155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2" name="Rectangle 11"/>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02010078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Heading, sub-heading and content w. background">
    <p:bg>
      <p:bgPr>
        <a:solidFill>
          <a:schemeClr val="bg2"/>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7490512-4504-4A50-8F01-216FFD1AA267}"/>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dirty="0"/>
              <a:t>Insert heading</a:t>
            </a:r>
          </a:p>
        </p:txBody>
      </p:sp>
      <p:sp>
        <p:nvSpPr>
          <p:cNvPr id="13" name="Subtitle 2">
            <a:extLst>
              <a:ext uri="{FF2B5EF4-FFF2-40B4-BE49-F238E27FC236}">
                <a16:creationId xmlns:a16="http://schemas.microsoft.com/office/drawing/2014/main" id="{68B2B828-5E3C-4D92-B40E-5F42115A1AC8}"/>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dirty="0"/>
              <a:t>Insert sub-heading</a:t>
            </a:r>
          </a:p>
        </p:txBody>
      </p:sp>
      <p:sp>
        <p:nvSpPr>
          <p:cNvPr id="3" name="Content Placeholder 2"/>
          <p:cNvSpPr>
            <a:spLocks noGrp="1"/>
          </p:cNvSpPr>
          <p:nvPr>
            <p:ph idx="1" hasCustomPrompt="1"/>
          </p:nvPr>
        </p:nvSpPr>
        <p:spPr/>
        <p:txBody>
          <a:bodyPr/>
          <a:lstStyle>
            <a:lvl1pPr>
              <a:defRPr/>
            </a:lvl1pPr>
            <a:lvl5pPr>
              <a:defRPr/>
            </a:lvl5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
        <p:nvSpPr>
          <p:cNvPr id="8" name="Date Placeholder 7">
            <a:extLst>
              <a:ext uri="{FF2B5EF4-FFF2-40B4-BE49-F238E27FC236}">
                <a16:creationId xmlns:a16="http://schemas.microsoft.com/office/drawing/2014/main" id="{2C98E8FE-78D5-42B9-9959-4CF403F7C9EF}"/>
              </a:ext>
            </a:extLst>
          </p:cNvPr>
          <p:cNvSpPr>
            <a:spLocks noGrp="1"/>
          </p:cNvSpPr>
          <p:nvPr>
            <p:ph type="dt" sz="half" idx="20"/>
          </p:nvPr>
        </p:nvSpPr>
        <p:spPr/>
        <p:txBody>
          <a:bodyPr/>
          <a:lstStyle/>
          <a:p>
            <a:fld id="{3FA2353E-AD76-4FF9-89A1-ECA3DAEDE7CD}" type="datetime4">
              <a:rPr lang="en-US" smtClean="0"/>
              <a:pPr/>
              <a:t>October 31, 2020</a:t>
            </a:fld>
            <a:endParaRPr lang="en-US" dirty="0"/>
          </a:p>
        </p:txBody>
      </p:sp>
      <p:sp>
        <p:nvSpPr>
          <p:cNvPr id="9" name="Footer Placeholder 8">
            <a:extLst>
              <a:ext uri="{FF2B5EF4-FFF2-40B4-BE49-F238E27FC236}">
                <a16:creationId xmlns:a16="http://schemas.microsoft.com/office/drawing/2014/main" id="{3E1ABAF7-BBC5-40AD-BFDA-D11355EB3E93}"/>
              </a:ext>
            </a:extLst>
          </p:cNvPr>
          <p:cNvSpPr>
            <a:spLocks noGrp="1"/>
          </p:cNvSpPr>
          <p:nvPr>
            <p:ph type="ftr" sz="quarter" idx="21"/>
          </p:nvPr>
        </p:nvSpPr>
        <p:spPr/>
        <p:txBody>
          <a:bodyPr/>
          <a:lstStyle/>
          <a:p>
            <a:r>
              <a:rPr lang="en-US" dirty="0"/>
              <a:t>Presentation title - click on the tab Insert, Header &amp; Footer</a:t>
            </a:r>
          </a:p>
        </p:txBody>
      </p:sp>
      <p:sp>
        <p:nvSpPr>
          <p:cNvPr id="10" name="Slide Number Placeholder 9">
            <a:extLst>
              <a:ext uri="{FF2B5EF4-FFF2-40B4-BE49-F238E27FC236}">
                <a16:creationId xmlns:a16="http://schemas.microsoft.com/office/drawing/2014/main" id="{D86970C0-974F-48C1-B088-59B7A033CDC4}"/>
              </a:ext>
            </a:extLst>
          </p:cNvPr>
          <p:cNvSpPr>
            <a:spLocks noGrp="1"/>
          </p:cNvSpPr>
          <p:nvPr>
            <p:ph type="sldNum" sz="quarter" idx="2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841602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Heading, sub-heading and content w. footnote">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47F8B3B0-FA4A-4040-B33D-73DA78DD81B2}"/>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dirty="0"/>
              <a:t>Insert heading</a:t>
            </a:r>
          </a:p>
        </p:txBody>
      </p:sp>
      <p:sp>
        <p:nvSpPr>
          <p:cNvPr id="13" name="Subtitle 2">
            <a:extLst>
              <a:ext uri="{FF2B5EF4-FFF2-40B4-BE49-F238E27FC236}">
                <a16:creationId xmlns:a16="http://schemas.microsoft.com/office/drawing/2014/main" id="{575CF5F1-D73A-43CE-8E47-0625FC5A44C5}"/>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dirty="0"/>
              <a:t>Insert sub-heading</a:t>
            </a:r>
          </a:p>
        </p:txBody>
      </p:sp>
      <p:sp>
        <p:nvSpPr>
          <p:cNvPr id="3" name="Content Placeholder 2"/>
          <p:cNvSpPr>
            <a:spLocks noGrp="1"/>
          </p:cNvSpPr>
          <p:nvPr>
            <p:ph idx="1" hasCustomPrompt="1"/>
          </p:nvPr>
        </p:nvSpPr>
        <p:spPr>
          <a:xfrm>
            <a:off x="648000" y="2093495"/>
            <a:ext cx="10895998" cy="3119855"/>
          </a:xfrm>
        </p:spPr>
        <p:txBody>
          <a:bodyPr/>
          <a:lstStyle>
            <a:lvl1pPr>
              <a:defRPr/>
            </a:lvl1pPr>
            <a:lvl5pPr>
              <a:defRPr/>
            </a:lvl5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
        <p:nvSpPr>
          <p:cNvPr id="12" name="Text Placeholder 11">
            <a:extLst>
              <a:ext uri="{FF2B5EF4-FFF2-40B4-BE49-F238E27FC236}">
                <a16:creationId xmlns:a16="http://schemas.microsoft.com/office/drawing/2014/main" id="{49C15FF9-575F-4538-A60B-E0CD61AB0106}"/>
              </a:ext>
            </a:extLst>
          </p:cNvPr>
          <p:cNvSpPr>
            <a:spLocks noGrp="1"/>
          </p:cNvSpPr>
          <p:nvPr>
            <p:ph type="body" sz="quarter" idx="20" hasCustomPrompt="1"/>
          </p:nvPr>
        </p:nvSpPr>
        <p:spPr>
          <a:xfrm>
            <a:off x="647700" y="5641386"/>
            <a:ext cx="10896600" cy="347458"/>
          </a:xfrm>
        </p:spPr>
        <p:txBody>
          <a:bodyPr/>
          <a:lstStyle>
            <a:lvl1pPr marL="0" indent="0">
              <a:buNone/>
              <a:defRPr sz="800"/>
            </a:lvl1pPr>
          </a:lstStyle>
          <a:p>
            <a:pPr lvl="0"/>
            <a:r>
              <a:rPr lang="en-US" dirty="0"/>
              <a:t>Insert footnote</a:t>
            </a:r>
          </a:p>
        </p:txBody>
      </p:sp>
      <p:cxnSp>
        <p:nvCxnSpPr>
          <p:cNvPr id="14" name="Straight Connector 13">
            <a:extLst>
              <a:ext uri="{FF2B5EF4-FFF2-40B4-BE49-F238E27FC236}">
                <a16:creationId xmlns:a16="http://schemas.microsoft.com/office/drawing/2014/main" id="{E00A7701-D531-4924-83B3-5D92F79610EB}"/>
              </a:ext>
            </a:extLst>
          </p:cNvPr>
          <p:cNvCxnSpPr>
            <a:cxnSpLocks/>
          </p:cNvCxnSpPr>
          <p:nvPr userDrawn="1"/>
        </p:nvCxnSpPr>
        <p:spPr>
          <a:xfrm>
            <a:off x="647700" y="5507354"/>
            <a:ext cx="10896298"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77AFF190-090F-4431-B8BA-AF316C752016}"/>
              </a:ext>
            </a:extLst>
          </p:cNvPr>
          <p:cNvSpPr>
            <a:spLocks noGrp="1"/>
          </p:cNvSpPr>
          <p:nvPr>
            <p:ph type="dt" sz="half" idx="21"/>
          </p:nvPr>
        </p:nvSpPr>
        <p:spPr/>
        <p:txBody>
          <a:bodyPr/>
          <a:lstStyle/>
          <a:p>
            <a:fld id="{3FA2353E-AD76-4FF9-89A1-ECA3DAEDE7CD}" type="datetime4">
              <a:rPr lang="en-US" smtClean="0"/>
              <a:pPr/>
              <a:t>October 31, 2020</a:t>
            </a:fld>
            <a:endParaRPr lang="en-US" dirty="0"/>
          </a:p>
        </p:txBody>
      </p:sp>
      <p:sp>
        <p:nvSpPr>
          <p:cNvPr id="9" name="Footer Placeholder 8">
            <a:extLst>
              <a:ext uri="{FF2B5EF4-FFF2-40B4-BE49-F238E27FC236}">
                <a16:creationId xmlns:a16="http://schemas.microsoft.com/office/drawing/2014/main" id="{FAE8BFA9-B7A7-4BF5-9482-BA8CBA7E8296}"/>
              </a:ext>
            </a:extLst>
          </p:cNvPr>
          <p:cNvSpPr>
            <a:spLocks noGrp="1"/>
          </p:cNvSpPr>
          <p:nvPr>
            <p:ph type="ftr" sz="quarter" idx="22"/>
          </p:nvPr>
        </p:nvSpPr>
        <p:spPr/>
        <p:txBody>
          <a:bodyPr/>
          <a:lstStyle/>
          <a:p>
            <a:r>
              <a:rPr lang="en-US" dirty="0"/>
              <a:t>Presentation title - click on the tab Insert, Header &amp; Footer</a:t>
            </a:r>
          </a:p>
        </p:txBody>
      </p:sp>
      <p:sp>
        <p:nvSpPr>
          <p:cNvPr id="10" name="Slide Number Placeholder 9">
            <a:extLst>
              <a:ext uri="{FF2B5EF4-FFF2-40B4-BE49-F238E27FC236}">
                <a16:creationId xmlns:a16="http://schemas.microsoft.com/office/drawing/2014/main" id="{A9841DB1-B9C6-466E-9346-523415E847D3}"/>
              </a:ext>
            </a:extLst>
          </p:cNvPr>
          <p:cNvSpPr>
            <a:spLocks noGrp="1"/>
          </p:cNvSpPr>
          <p:nvPr>
            <p:ph type="sldNum" sz="quarter" idx="23"/>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13453464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71153E-92E6-448B-B550-E1BF07874628}"/>
              </a:ext>
            </a:extLst>
          </p:cNvPr>
          <p:cNvSpPr>
            <a:spLocks noGrp="1"/>
          </p:cNvSpPr>
          <p:nvPr>
            <p:ph type="ftr" sz="quarter" idx="11"/>
          </p:nvPr>
        </p:nvSpPr>
        <p:spPr/>
        <p:txBody>
          <a:bodyPr/>
          <a:lstStyle/>
          <a:p>
            <a:r>
              <a:rPr lang="en-US" dirty="0"/>
              <a:t>Presentation title - click on the tab Insert, Header &amp; Footer</a:t>
            </a:r>
          </a:p>
        </p:txBody>
      </p:sp>
      <p:sp>
        <p:nvSpPr>
          <p:cNvPr id="4" name="Slide Number Placeholder 3">
            <a:extLst>
              <a:ext uri="{FF2B5EF4-FFF2-40B4-BE49-F238E27FC236}">
                <a16:creationId xmlns:a16="http://schemas.microsoft.com/office/drawing/2014/main" id="{82CF824E-5CD7-4CF2-AAC3-E377279720A2}"/>
              </a:ext>
            </a:extLst>
          </p:cNvPr>
          <p:cNvSpPr>
            <a:spLocks noGrp="1"/>
          </p:cNvSpPr>
          <p:nvPr>
            <p:ph type="sldNum" sz="quarter" idx="12"/>
          </p:nvPr>
        </p:nvSpPr>
        <p:spPr/>
        <p:txBody>
          <a:bodyPr/>
          <a:lstStyle/>
          <a:p>
            <a:fld id="{24C8C45C-947F-4981-8B3F-4F32E973C901}" type="slidenum">
              <a:rPr lang="en-US" smtClean="0"/>
              <a:pPr/>
              <a:t>‹#›</a:t>
            </a:fld>
            <a:endParaRPr lang="en-US" dirty="0"/>
          </a:p>
        </p:txBody>
      </p:sp>
      <p:sp>
        <p:nvSpPr>
          <p:cNvPr id="2" name="Date Placeholder 1">
            <a:extLst>
              <a:ext uri="{FF2B5EF4-FFF2-40B4-BE49-F238E27FC236}">
                <a16:creationId xmlns:a16="http://schemas.microsoft.com/office/drawing/2014/main" id="{73339C81-E17D-44AC-A1AC-E110B2970C8F}"/>
              </a:ext>
            </a:extLst>
          </p:cNvPr>
          <p:cNvSpPr>
            <a:spLocks noGrp="1"/>
          </p:cNvSpPr>
          <p:nvPr>
            <p:ph type="dt" sz="half" idx="10"/>
          </p:nvPr>
        </p:nvSpPr>
        <p:spPr/>
        <p:txBody>
          <a:bodyPr/>
          <a:lstStyle>
            <a:lvl1pPr>
              <a:defRPr>
                <a:solidFill>
                  <a:schemeClr val="accent1"/>
                </a:solidFill>
              </a:defRPr>
            </a:lvl1pPr>
          </a:lstStyle>
          <a:p>
            <a:fld id="{940603B8-AB50-42E6-9E96-97DC21191912}" type="datetime4">
              <a:rPr lang="en-US" smtClean="0"/>
              <a:pPr/>
              <a:t>October 31, 2020</a:t>
            </a:fld>
            <a:endParaRPr lang="en-US" dirty="0"/>
          </a:p>
        </p:txBody>
      </p:sp>
      <p:sp>
        <p:nvSpPr>
          <p:cNvPr id="7" name="Title 3">
            <a:extLst>
              <a:ext uri="{FF2B5EF4-FFF2-40B4-BE49-F238E27FC236}">
                <a16:creationId xmlns:a16="http://schemas.microsoft.com/office/drawing/2014/main" id="{728306B7-93CD-4916-A7BF-E8A7B3EFE027}"/>
              </a:ext>
            </a:extLst>
          </p:cNvPr>
          <p:cNvSpPr>
            <a:spLocks noGrp="1"/>
          </p:cNvSpPr>
          <p:nvPr>
            <p:ph type="title" hasCustomPrompt="1"/>
          </p:nvPr>
        </p:nvSpPr>
        <p:spPr>
          <a:xfrm>
            <a:off x="648000" y="648000"/>
            <a:ext cx="10896000" cy="900000"/>
          </a:xfrm>
        </p:spPr>
        <p:txBody>
          <a:bodyPr anchor="t"/>
          <a:lstStyle>
            <a:lvl1pPr>
              <a:defRPr>
                <a:solidFill>
                  <a:schemeClr val="tx2"/>
                </a:solidFill>
              </a:defRPr>
            </a:lvl1pPr>
          </a:lstStyle>
          <a:p>
            <a:r>
              <a:rPr lang="en-US" dirty="0"/>
              <a:t>Insert heading</a:t>
            </a:r>
          </a:p>
        </p:txBody>
      </p:sp>
    </p:spTree>
    <p:extLst>
      <p:ext uri="{BB962C8B-B14F-4D97-AF65-F5344CB8AC3E}">
        <p14:creationId xmlns:p14="http://schemas.microsoft.com/office/powerpoint/2010/main" val="3049028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71153E-92E6-448B-B550-E1BF07874628}"/>
              </a:ext>
            </a:extLst>
          </p:cNvPr>
          <p:cNvSpPr>
            <a:spLocks noGrp="1"/>
          </p:cNvSpPr>
          <p:nvPr>
            <p:ph type="ftr" sz="quarter" idx="11"/>
          </p:nvPr>
        </p:nvSpPr>
        <p:spPr/>
        <p:txBody>
          <a:bodyPr/>
          <a:lstStyle/>
          <a:p>
            <a:r>
              <a:rPr lang="en-US" dirty="0"/>
              <a:t>Presentation title - click on the tab Insert, Header &amp; Footer</a:t>
            </a:r>
          </a:p>
        </p:txBody>
      </p:sp>
      <p:sp>
        <p:nvSpPr>
          <p:cNvPr id="4" name="Slide Number Placeholder 3">
            <a:extLst>
              <a:ext uri="{FF2B5EF4-FFF2-40B4-BE49-F238E27FC236}">
                <a16:creationId xmlns:a16="http://schemas.microsoft.com/office/drawing/2014/main" id="{82CF824E-5CD7-4CF2-AAC3-E377279720A2}"/>
              </a:ext>
            </a:extLst>
          </p:cNvPr>
          <p:cNvSpPr>
            <a:spLocks noGrp="1"/>
          </p:cNvSpPr>
          <p:nvPr>
            <p:ph type="sldNum" sz="quarter" idx="12"/>
          </p:nvPr>
        </p:nvSpPr>
        <p:spPr/>
        <p:txBody>
          <a:bodyPr/>
          <a:lstStyle/>
          <a:p>
            <a:fld id="{24C8C45C-947F-4981-8B3F-4F32E973C901}" type="slidenum">
              <a:rPr lang="en-US" smtClean="0"/>
              <a:pPr/>
              <a:t>‹#›</a:t>
            </a:fld>
            <a:endParaRPr lang="en-US" dirty="0"/>
          </a:p>
        </p:txBody>
      </p:sp>
      <p:sp>
        <p:nvSpPr>
          <p:cNvPr id="2" name="Date Placeholder 1">
            <a:extLst>
              <a:ext uri="{FF2B5EF4-FFF2-40B4-BE49-F238E27FC236}">
                <a16:creationId xmlns:a16="http://schemas.microsoft.com/office/drawing/2014/main" id="{73339C81-E17D-44AC-A1AC-E110B2970C8F}"/>
              </a:ext>
            </a:extLst>
          </p:cNvPr>
          <p:cNvSpPr>
            <a:spLocks noGrp="1"/>
          </p:cNvSpPr>
          <p:nvPr>
            <p:ph type="dt" sz="half" idx="10"/>
          </p:nvPr>
        </p:nvSpPr>
        <p:spPr/>
        <p:txBody>
          <a:bodyPr/>
          <a:lstStyle>
            <a:lvl1pPr>
              <a:defRPr>
                <a:solidFill>
                  <a:schemeClr val="accent1"/>
                </a:solidFill>
              </a:defRPr>
            </a:lvl1pPr>
          </a:lstStyle>
          <a:p>
            <a:fld id="{5BCD4AC1-CDC4-4C20-80AF-D9C9D616A3DF}" type="datetime4">
              <a:rPr lang="en-US" smtClean="0"/>
              <a:pPr/>
              <a:t>October 31, 2020</a:t>
            </a:fld>
            <a:endParaRPr lang="en-US" dirty="0"/>
          </a:p>
        </p:txBody>
      </p:sp>
    </p:spTree>
    <p:extLst>
      <p:ext uri="{BB962C8B-B14F-4D97-AF65-F5344CB8AC3E}">
        <p14:creationId xmlns:p14="http://schemas.microsoft.com/office/powerpoint/2010/main" val="14912021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08282008-733A-4AC5-BEF9-E71B8DFA7640}"/>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dirty="0"/>
              <a:t>Insert heading</a:t>
            </a:r>
          </a:p>
        </p:txBody>
      </p:sp>
      <p:sp>
        <p:nvSpPr>
          <p:cNvPr id="14" name="Subtitle 2">
            <a:extLst>
              <a:ext uri="{FF2B5EF4-FFF2-40B4-BE49-F238E27FC236}">
                <a16:creationId xmlns:a16="http://schemas.microsoft.com/office/drawing/2014/main" id="{DDD3A666-F358-4F98-B7B1-D39298617CD8}"/>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dirty="0"/>
              <a:t>Insert sub-heading</a:t>
            </a:r>
          </a:p>
        </p:txBody>
      </p:sp>
      <p:sp>
        <p:nvSpPr>
          <p:cNvPr id="3" name="Content Placeholder 2"/>
          <p:cNvSpPr>
            <a:spLocks noGrp="1"/>
          </p:cNvSpPr>
          <p:nvPr>
            <p:ph sz="half" idx="1" hasCustomPrompt="1"/>
          </p:nvPr>
        </p:nvSpPr>
        <p:spPr>
          <a:xfrm>
            <a:off x="648000" y="2093495"/>
            <a:ext cx="5340000" cy="3898781"/>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204003" y="2093495"/>
            <a:ext cx="5339995" cy="3898781"/>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a:extLst>
              <a:ext uri="{FF2B5EF4-FFF2-40B4-BE49-F238E27FC236}">
                <a16:creationId xmlns:a16="http://schemas.microsoft.com/office/drawing/2014/main" id="{55118465-8862-47BB-8D97-802AF71E7B2B}"/>
              </a:ext>
            </a:extLst>
          </p:cNvPr>
          <p:cNvSpPr>
            <a:spLocks noGrp="1"/>
          </p:cNvSpPr>
          <p:nvPr>
            <p:ph type="dt" sz="half" idx="20"/>
          </p:nvPr>
        </p:nvSpPr>
        <p:spPr/>
        <p:txBody>
          <a:bodyPr/>
          <a:lstStyle/>
          <a:p>
            <a:fld id="{3FA2353E-AD76-4FF9-89A1-ECA3DAEDE7CD}" type="datetime4">
              <a:rPr lang="en-US" smtClean="0"/>
              <a:pPr/>
              <a:t>October 31, 2020</a:t>
            </a:fld>
            <a:endParaRPr lang="en-US" dirty="0"/>
          </a:p>
        </p:txBody>
      </p:sp>
      <p:sp>
        <p:nvSpPr>
          <p:cNvPr id="10" name="Footer Placeholder 9">
            <a:extLst>
              <a:ext uri="{FF2B5EF4-FFF2-40B4-BE49-F238E27FC236}">
                <a16:creationId xmlns:a16="http://schemas.microsoft.com/office/drawing/2014/main" id="{AD6C8CD7-763C-466D-A990-9FE1137F68D1}"/>
              </a:ext>
            </a:extLst>
          </p:cNvPr>
          <p:cNvSpPr>
            <a:spLocks noGrp="1"/>
          </p:cNvSpPr>
          <p:nvPr>
            <p:ph type="ftr" sz="quarter" idx="21"/>
          </p:nvPr>
        </p:nvSpPr>
        <p:spPr/>
        <p:txBody>
          <a:bodyPr/>
          <a:lstStyle/>
          <a:p>
            <a:r>
              <a:rPr lang="en-US" dirty="0"/>
              <a:t>Presentation title - click on the tab Insert, Header &amp; Footer</a:t>
            </a:r>
          </a:p>
        </p:txBody>
      </p:sp>
      <p:sp>
        <p:nvSpPr>
          <p:cNvPr id="11" name="Slide Number Placeholder 10">
            <a:extLst>
              <a:ext uri="{FF2B5EF4-FFF2-40B4-BE49-F238E27FC236}">
                <a16:creationId xmlns:a16="http://schemas.microsoft.com/office/drawing/2014/main" id="{EC322B7F-942D-4B1A-9C1F-26C84D508A13}"/>
              </a:ext>
            </a:extLst>
          </p:cNvPr>
          <p:cNvSpPr>
            <a:spLocks noGrp="1"/>
          </p:cNvSpPr>
          <p:nvPr>
            <p:ph type="sldNum" sz="quarter" idx="2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15016247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ntent w. backgroun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BD0900DF-1832-4F36-BE6A-FF904B1E860B}"/>
              </a:ext>
            </a:extLst>
          </p:cNvPr>
          <p:cNvSpPr>
            <a:spLocks noGrp="1"/>
          </p:cNvSpPr>
          <p:nvPr>
            <p:ph type="title" hasCustomPrompt="1"/>
          </p:nvPr>
        </p:nvSpPr>
        <p:spPr>
          <a:xfrm>
            <a:off x="648000" y="648001"/>
            <a:ext cx="4630000" cy="538378"/>
          </a:xfrm>
        </p:spPr>
        <p:txBody>
          <a:bodyPr anchor="t"/>
          <a:lstStyle>
            <a:lvl1pPr>
              <a:defRPr>
                <a:solidFill>
                  <a:schemeClr val="tx2"/>
                </a:solidFill>
              </a:defRPr>
            </a:lvl1pPr>
          </a:lstStyle>
          <a:p>
            <a:r>
              <a:rPr lang="en-US" dirty="0"/>
              <a:t>Insert heading</a:t>
            </a:r>
          </a:p>
        </p:txBody>
      </p:sp>
      <p:sp>
        <p:nvSpPr>
          <p:cNvPr id="15" name="Subtitle 2">
            <a:extLst>
              <a:ext uri="{FF2B5EF4-FFF2-40B4-BE49-F238E27FC236}">
                <a16:creationId xmlns:a16="http://schemas.microsoft.com/office/drawing/2014/main" id="{45A0B19D-FD42-4968-B8A8-8E0EB977A7AC}"/>
              </a:ext>
            </a:extLst>
          </p:cNvPr>
          <p:cNvSpPr>
            <a:spLocks noGrp="1"/>
          </p:cNvSpPr>
          <p:nvPr>
            <p:ph type="subTitle" idx="19" hasCustomPrompt="1"/>
          </p:nvPr>
        </p:nvSpPr>
        <p:spPr>
          <a:xfrm>
            <a:off x="648000" y="1209239"/>
            <a:ext cx="4630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dirty="0"/>
              <a:t>Insert sub-heading</a:t>
            </a:r>
          </a:p>
        </p:txBody>
      </p:sp>
      <p:sp>
        <p:nvSpPr>
          <p:cNvPr id="11" name="Rectangle 10">
            <a:extLst>
              <a:ext uri="{FF2B5EF4-FFF2-40B4-BE49-F238E27FC236}">
                <a16:creationId xmlns:a16="http://schemas.microsoft.com/office/drawing/2014/main" id="{4FB65135-5EBC-4D4C-8533-3B3FB22A4F07}"/>
              </a:ext>
            </a:extLst>
          </p:cNvPr>
          <p:cNvSpPr/>
          <p:nvPr userDrawn="1"/>
        </p:nvSpPr>
        <p:spPr>
          <a:xfrm>
            <a:off x="6095998" y="0"/>
            <a:ext cx="6096001" cy="6857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3" name="Content Placeholder 2"/>
          <p:cNvSpPr>
            <a:spLocks noGrp="1"/>
          </p:cNvSpPr>
          <p:nvPr>
            <p:ph sz="half" idx="1" hasCustomPrompt="1"/>
          </p:nvPr>
        </p:nvSpPr>
        <p:spPr>
          <a:xfrm>
            <a:off x="648000" y="2093495"/>
            <a:ext cx="4630000" cy="3898781"/>
          </a:xfrm>
        </p:spPr>
        <p:txBody>
          <a:bodyPr/>
          <a:lstStyle>
            <a:lvl1pPr>
              <a:defRPr sz="1650"/>
            </a:lvl1pPr>
            <a:lvl2pPr>
              <a:defRPr sz="1650"/>
            </a:lvl2pPr>
            <a:lvl3pPr>
              <a:defRPr sz="1650"/>
            </a:lvl3pPr>
            <a:lvl4pPr>
              <a:defRPr sz="1650"/>
            </a:lvl4pPr>
            <a:lvl5pPr>
              <a:defRPr sz="165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6</a:t>
            </a:r>
          </a:p>
          <a:p>
            <a:pPr lvl="6"/>
            <a:r>
              <a:rPr lang="en-US" dirty="0"/>
              <a:t>7</a:t>
            </a:r>
          </a:p>
          <a:p>
            <a:pPr lvl="7"/>
            <a:r>
              <a:rPr lang="en-US" dirty="0"/>
              <a:t>8</a:t>
            </a:r>
          </a:p>
          <a:p>
            <a:pPr lvl="8"/>
            <a:r>
              <a:rPr lang="en-US" dirty="0"/>
              <a:t>9</a:t>
            </a:r>
          </a:p>
        </p:txBody>
      </p:sp>
      <p:sp>
        <p:nvSpPr>
          <p:cNvPr id="4" name="Content Placeholder 3"/>
          <p:cNvSpPr>
            <a:spLocks noGrp="1"/>
          </p:cNvSpPr>
          <p:nvPr>
            <p:ph sz="half" idx="2" hasCustomPrompt="1"/>
          </p:nvPr>
        </p:nvSpPr>
        <p:spPr>
          <a:xfrm>
            <a:off x="6914002" y="648001"/>
            <a:ext cx="4629996" cy="5344275"/>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a:extLst>
              <a:ext uri="{FF2B5EF4-FFF2-40B4-BE49-F238E27FC236}">
                <a16:creationId xmlns:a16="http://schemas.microsoft.com/office/drawing/2014/main" id="{2C104F86-68E6-4C4B-8940-FB3EFF32EFDE}"/>
              </a:ext>
            </a:extLst>
          </p:cNvPr>
          <p:cNvSpPr>
            <a:spLocks noGrp="1"/>
          </p:cNvSpPr>
          <p:nvPr>
            <p:ph type="dt" sz="half" idx="20"/>
          </p:nvPr>
        </p:nvSpPr>
        <p:spPr/>
        <p:txBody>
          <a:bodyPr/>
          <a:lstStyle/>
          <a:p>
            <a:fld id="{3FA2353E-AD76-4FF9-89A1-ECA3DAEDE7CD}" type="datetime4">
              <a:rPr lang="en-US" smtClean="0"/>
              <a:pPr/>
              <a:t>October 31, 2020</a:t>
            </a:fld>
            <a:endParaRPr lang="en-US" dirty="0"/>
          </a:p>
        </p:txBody>
      </p:sp>
      <p:sp>
        <p:nvSpPr>
          <p:cNvPr id="10" name="Footer Placeholder 9">
            <a:extLst>
              <a:ext uri="{FF2B5EF4-FFF2-40B4-BE49-F238E27FC236}">
                <a16:creationId xmlns:a16="http://schemas.microsoft.com/office/drawing/2014/main" id="{C80DFC82-3467-49AE-A3C3-008547307CCB}"/>
              </a:ext>
            </a:extLst>
          </p:cNvPr>
          <p:cNvSpPr>
            <a:spLocks noGrp="1"/>
          </p:cNvSpPr>
          <p:nvPr>
            <p:ph type="ftr" sz="quarter" idx="21"/>
          </p:nvPr>
        </p:nvSpPr>
        <p:spPr/>
        <p:txBody>
          <a:bodyPr/>
          <a:lstStyle/>
          <a:p>
            <a:r>
              <a:rPr lang="en-US" dirty="0"/>
              <a:t>Presentation title - click on the tab Insert, Header &amp; Footer</a:t>
            </a:r>
          </a:p>
        </p:txBody>
      </p:sp>
      <p:sp>
        <p:nvSpPr>
          <p:cNvPr id="12" name="Slide Number Placeholder 11">
            <a:extLst>
              <a:ext uri="{FF2B5EF4-FFF2-40B4-BE49-F238E27FC236}">
                <a16:creationId xmlns:a16="http://schemas.microsoft.com/office/drawing/2014/main" id="{F315BB2B-3C1B-4A64-A250-03EF003683EB}"/>
              </a:ext>
            </a:extLst>
          </p:cNvPr>
          <p:cNvSpPr>
            <a:spLocks noGrp="1"/>
          </p:cNvSpPr>
          <p:nvPr>
            <p:ph type="sldNum" sz="quarter" idx="2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0621595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eading and content w. backgroun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BD0900DF-1832-4F36-BE6A-FF904B1E860B}"/>
              </a:ext>
            </a:extLst>
          </p:cNvPr>
          <p:cNvSpPr>
            <a:spLocks noGrp="1"/>
          </p:cNvSpPr>
          <p:nvPr>
            <p:ph type="title" hasCustomPrompt="1"/>
          </p:nvPr>
        </p:nvSpPr>
        <p:spPr>
          <a:xfrm>
            <a:off x="648000" y="2895010"/>
            <a:ext cx="4630000" cy="1067981"/>
          </a:xfrm>
        </p:spPr>
        <p:txBody>
          <a:bodyPr anchor="ctr"/>
          <a:lstStyle>
            <a:lvl1pPr algn="ctr">
              <a:defRPr>
                <a:solidFill>
                  <a:schemeClr val="tx2"/>
                </a:solidFill>
              </a:defRPr>
            </a:lvl1pPr>
          </a:lstStyle>
          <a:p>
            <a:r>
              <a:rPr lang="en-US" dirty="0"/>
              <a:t>Insert heading</a:t>
            </a:r>
          </a:p>
        </p:txBody>
      </p:sp>
      <p:sp>
        <p:nvSpPr>
          <p:cNvPr id="11" name="Rectangle 10">
            <a:extLst>
              <a:ext uri="{FF2B5EF4-FFF2-40B4-BE49-F238E27FC236}">
                <a16:creationId xmlns:a16="http://schemas.microsoft.com/office/drawing/2014/main" id="{4FB65135-5EBC-4D4C-8533-3B3FB22A4F07}"/>
              </a:ext>
            </a:extLst>
          </p:cNvPr>
          <p:cNvSpPr/>
          <p:nvPr userDrawn="1"/>
        </p:nvSpPr>
        <p:spPr>
          <a:xfrm>
            <a:off x="6095998" y="0"/>
            <a:ext cx="6096001" cy="6857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4" name="Content Placeholder 3"/>
          <p:cNvSpPr>
            <a:spLocks noGrp="1"/>
          </p:cNvSpPr>
          <p:nvPr>
            <p:ph sz="half" idx="2" hasCustomPrompt="1"/>
          </p:nvPr>
        </p:nvSpPr>
        <p:spPr>
          <a:xfrm>
            <a:off x="6914002" y="648001"/>
            <a:ext cx="4629996" cy="5344275"/>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a:extLst>
              <a:ext uri="{FF2B5EF4-FFF2-40B4-BE49-F238E27FC236}">
                <a16:creationId xmlns:a16="http://schemas.microsoft.com/office/drawing/2014/main" id="{2C104F86-68E6-4C4B-8940-FB3EFF32EFDE}"/>
              </a:ext>
            </a:extLst>
          </p:cNvPr>
          <p:cNvSpPr>
            <a:spLocks noGrp="1"/>
          </p:cNvSpPr>
          <p:nvPr>
            <p:ph type="dt" sz="half" idx="20"/>
          </p:nvPr>
        </p:nvSpPr>
        <p:spPr/>
        <p:txBody>
          <a:bodyPr/>
          <a:lstStyle/>
          <a:p>
            <a:fld id="{3FA2353E-AD76-4FF9-89A1-ECA3DAEDE7CD}" type="datetime4">
              <a:rPr lang="en-US" smtClean="0"/>
              <a:pPr/>
              <a:t>October 31, 2020</a:t>
            </a:fld>
            <a:endParaRPr lang="en-US" dirty="0"/>
          </a:p>
        </p:txBody>
      </p:sp>
      <p:sp>
        <p:nvSpPr>
          <p:cNvPr id="10" name="Footer Placeholder 9">
            <a:extLst>
              <a:ext uri="{FF2B5EF4-FFF2-40B4-BE49-F238E27FC236}">
                <a16:creationId xmlns:a16="http://schemas.microsoft.com/office/drawing/2014/main" id="{C80DFC82-3467-49AE-A3C3-008547307CCB}"/>
              </a:ext>
            </a:extLst>
          </p:cNvPr>
          <p:cNvSpPr>
            <a:spLocks noGrp="1"/>
          </p:cNvSpPr>
          <p:nvPr>
            <p:ph type="ftr" sz="quarter" idx="21"/>
          </p:nvPr>
        </p:nvSpPr>
        <p:spPr/>
        <p:txBody>
          <a:bodyPr/>
          <a:lstStyle/>
          <a:p>
            <a:r>
              <a:rPr lang="en-US" dirty="0"/>
              <a:t>Presentation title - click on the tab Insert, Header &amp; Footer</a:t>
            </a:r>
          </a:p>
        </p:txBody>
      </p:sp>
      <p:sp>
        <p:nvSpPr>
          <p:cNvPr id="12" name="Slide Number Placeholder 11">
            <a:extLst>
              <a:ext uri="{FF2B5EF4-FFF2-40B4-BE49-F238E27FC236}">
                <a16:creationId xmlns:a16="http://schemas.microsoft.com/office/drawing/2014/main" id="{F315BB2B-3C1B-4A64-A250-03EF003683EB}"/>
              </a:ext>
            </a:extLst>
          </p:cNvPr>
          <p:cNvSpPr>
            <a:spLocks noGrp="1"/>
          </p:cNvSpPr>
          <p:nvPr>
            <p:ph type="sldNum" sz="quarter" idx="2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13083821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w. pictur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43B27F6C-7A23-4C84-8F72-45AFDECB9165}"/>
              </a:ext>
            </a:extLst>
          </p:cNvPr>
          <p:cNvSpPr>
            <a:spLocks noGrp="1"/>
          </p:cNvSpPr>
          <p:nvPr>
            <p:ph type="title" hasCustomPrompt="1"/>
          </p:nvPr>
        </p:nvSpPr>
        <p:spPr>
          <a:xfrm>
            <a:off x="648000" y="648001"/>
            <a:ext cx="4630000" cy="538378"/>
          </a:xfrm>
        </p:spPr>
        <p:txBody>
          <a:bodyPr anchor="t"/>
          <a:lstStyle>
            <a:lvl1pPr>
              <a:defRPr>
                <a:solidFill>
                  <a:schemeClr val="tx2"/>
                </a:solidFill>
              </a:defRPr>
            </a:lvl1pPr>
          </a:lstStyle>
          <a:p>
            <a:r>
              <a:rPr lang="en-US" dirty="0"/>
              <a:t>Insert heading</a:t>
            </a:r>
          </a:p>
        </p:txBody>
      </p:sp>
      <p:sp>
        <p:nvSpPr>
          <p:cNvPr id="13" name="Subtitle 2">
            <a:extLst>
              <a:ext uri="{FF2B5EF4-FFF2-40B4-BE49-F238E27FC236}">
                <a16:creationId xmlns:a16="http://schemas.microsoft.com/office/drawing/2014/main" id="{4740459B-8724-440D-AE22-836AEFC10F0C}"/>
              </a:ext>
            </a:extLst>
          </p:cNvPr>
          <p:cNvSpPr>
            <a:spLocks noGrp="1"/>
          </p:cNvSpPr>
          <p:nvPr>
            <p:ph type="subTitle" idx="19" hasCustomPrompt="1"/>
          </p:nvPr>
        </p:nvSpPr>
        <p:spPr>
          <a:xfrm>
            <a:off x="648000" y="1209239"/>
            <a:ext cx="4630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dirty="0"/>
              <a:t>Insert sub-heading</a:t>
            </a:r>
          </a:p>
        </p:txBody>
      </p:sp>
      <p:sp>
        <p:nvSpPr>
          <p:cNvPr id="3" name="Content Placeholder 2"/>
          <p:cNvSpPr>
            <a:spLocks noGrp="1"/>
          </p:cNvSpPr>
          <p:nvPr>
            <p:ph sz="half" idx="1" hasCustomPrompt="1"/>
          </p:nvPr>
        </p:nvSpPr>
        <p:spPr>
          <a:xfrm>
            <a:off x="648000" y="2093495"/>
            <a:ext cx="4630000" cy="3898781"/>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CC656351-86C4-46D4-9364-25A7F6B70731}"/>
              </a:ext>
            </a:extLst>
          </p:cNvPr>
          <p:cNvSpPr>
            <a:spLocks noGrp="1"/>
          </p:cNvSpPr>
          <p:nvPr>
            <p:ph type="pic" sz="quarter" idx="20" hasCustomPrompt="1"/>
          </p:nvPr>
        </p:nvSpPr>
        <p:spPr>
          <a:xfrm>
            <a:off x="6095998" y="-1"/>
            <a:ext cx="6096002" cy="6857143"/>
          </a:xfrm>
          <a:solidFill>
            <a:schemeClr val="bg2"/>
          </a:solidFill>
        </p:spPr>
        <p:txBody>
          <a:bodyPr tIns="72000"/>
          <a:lstStyle>
            <a:lvl1pPr marL="0" indent="0" algn="ctr">
              <a:buNone/>
              <a:defRPr/>
            </a:lvl1pPr>
          </a:lstStyle>
          <a:p>
            <a:r>
              <a:rPr lang="en-US" dirty="0"/>
              <a:t>Click to insert picture</a:t>
            </a:r>
          </a:p>
        </p:txBody>
      </p:sp>
      <p:sp>
        <p:nvSpPr>
          <p:cNvPr id="5" name="Date_GeneralDate" hidden="1"/>
          <p:cNvSpPr>
            <a:spLocks noGrp="1"/>
          </p:cNvSpPr>
          <p:nvPr>
            <p:ph type="dt" sz="half" idx="10"/>
          </p:nvPr>
        </p:nvSpPr>
        <p:spPr/>
        <p:txBody>
          <a:bodyPr/>
          <a:lstStyle>
            <a:lvl1pPr>
              <a:defRPr>
                <a:noFill/>
              </a:defRPr>
            </a:lvl1pPr>
          </a:lstStyle>
          <a:p>
            <a:fld id="{963C2580-1E8E-4971-9F65-18514B1F1C30}" type="datetime4">
              <a:rPr lang="en-US" smtClean="0"/>
              <a:pPr/>
              <a:t>October 31, 2020</a:t>
            </a:fld>
            <a:endParaRPr lang="en-US" dirty="0"/>
          </a:p>
        </p:txBody>
      </p:sp>
      <p:sp>
        <p:nvSpPr>
          <p:cNvPr id="6" name="FLD_PresentationTitle" hidden="1"/>
          <p:cNvSpPr>
            <a:spLocks noGrp="1"/>
          </p:cNvSpPr>
          <p:nvPr>
            <p:ph type="ftr" sz="quarter" idx="11"/>
          </p:nvPr>
        </p:nvSpPr>
        <p:spPr>
          <a:xfrm>
            <a:off x="0" y="6858000"/>
            <a:ext cx="0" cy="0"/>
          </a:xfrm>
        </p:spPr>
        <p:txBody>
          <a:bodyPr/>
          <a:lstStyle>
            <a:lvl1pPr>
              <a:defRPr sz="100">
                <a:noFill/>
              </a:defRPr>
            </a:lvl1pPr>
          </a:lstStyle>
          <a:p>
            <a:r>
              <a:rPr lang="en-US" dirty="0"/>
              <a:t>Presentation title - click on the tab Insert, Header &amp; Footer</a:t>
            </a:r>
          </a:p>
        </p:txBody>
      </p:sp>
      <p:sp>
        <p:nvSpPr>
          <p:cNvPr id="7" name="Slide Number Placeholder 6" hidden="1"/>
          <p:cNvSpPr>
            <a:spLocks noGrp="1"/>
          </p:cNvSpPr>
          <p:nvPr>
            <p:ph type="sldNum" sz="quarter" idx="12"/>
          </p:nvPr>
        </p:nvSpPr>
        <p:spPr>
          <a:xfrm>
            <a:off x="0" y="6858000"/>
            <a:ext cx="0" cy="0"/>
          </a:xfrm>
        </p:spPr>
        <p:txBody>
          <a:bodyPr/>
          <a:lstStyle>
            <a:lvl1pPr>
              <a:defRPr sz="100">
                <a:noFill/>
              </a:defRPr>
            </a:lvl1pPr>
          </a:lstStyle>
          <a:p>
            <a:endParaRPr lang="en-US" dirty="0"/>
          </a:p>
        </p:txBody>
      </p:sp>
    </p:spTree>
    <p:extLst>
      <p:ext uri="{BB962C8B-B14F-4D97-AF65-F5344CB8AC3E}">
        <p14:creationId xmlns:p14="http://schemas.microsoft.com/office/powerpoint/2010/main" val="25211941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Heading w. pictur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43B27F6C-7A23-4C84-8F72-45AFDECB9165}"/>
              </a:ext>
            </a:extLst>
          </p:cNvPr>
          <p:cNvSpPr>
            <a:spLocks noGrp="1"/>
          </p:cNvSpPr>
          <p:nvPr>
            <p:ph type="title" hasCustomPrompt="1"/>
          </p:nvPr>
        </p:nvSpPr>
        <p:spPr>
          <a:xfrm>
            <a:off x="648000" y="2895010"/>
            <a:ext cx="4630000" cy="1067981"/>
          </a:xfrm>
        </p:spPr>
        <p:txBody>
          <a:bodyPr anchor="ctr"/>
          <a:lstStyle>
            <a:lvl1pPr algn="ctr">
              <a:defRPr>
                <a:solidFill>
                  <a:schemeClr val="tx2"/>
                </a:solidFill>
              </a:defRPr>
            </a:lvl1pPr>
          </a:lstStyle>
          <a:p>
            <a:r>
              <a:rPr lang="en-US" dirty="0"/>
              <a:t>Insert heading</a:t>
            </a:r>
          </a:p>
        </p:txBody>
      </p:sp>
      <p:sp>
        <p:nvSpPr>
          <p:cNvPr id="10" name="Picture Placeholder 9">
            <a:extLst>
              <a:ext uri="{FF2B5EF4-FFF2-40B4-BE49-F238E27FC236}">
                <a16:creationId xmlns:a16="http://schemas.microsoft.com/office/drawing/2014/main" id="{CC656351-86C4-46D4-9364-25A7F6B70731}"/>
              </a:ext>
            </a:extLst>
          </p:cNvPr>
          <p:cNvSpPr>
            <a:spLocks noGrp="1"/>
          </p:cNvSpPr>
          <p:nvPr>
            <p:ph type="pic" sz="quarter" idx="20" hasCustomPrompt="1"/>
          </p:nvPr>
        </p:nvSpPr>
        <p:spPr>
          <a:xfrm>
            <a:off x="6095998" y="-1"/>
            <a:ext cx="6096002" cy="6857143"/>
          </a:xfrm>
          <a:solidFill>
            <a:schemeClr val="bg2"/>
          </a:solidFill>
        </p:spPr>
        <p:txBody>
          <a:bodyPr tIns="72000"/>
          <a:lstStyle>
            <a:lvl1pPr marL="0" indent="0" algn="ctr">
              <a:buNone/>
              <a:defRPr/>
            </a:lvl1pPr>
          </a:lstStyle>
          <a:p>
            <a:r>
              <a:rPr lang="en-US" dirty="0"/>
              <a:t>Click to insert picture</a:t>
            </a:r>
          </a:p>
        </p:txBody>
      </p:sp>
      <p:sp>
        <p:nvSpPr>
          <p:cNvPr id="5" name="Date_GeneralDate" hidden="1"/>
          <p:cNvSpPr>
            <a:spLocks noGrp="1"/>
          </p:cNvSpPr>
          <p:nvPr>
            <p:ph type="dt" sz="half" idx="10"/>
          </p:nvPr>
        </p:nvSpPr>
        <p:spPr/>
        <p:txBody>
          <a:bodyPr/>
          <a:lstStyle>
            <a:lvl1pPr>
              <a:defRPr>
                <a:noFill/>
              </a:defRPr>
            </a:lvl1pPr>
          </a:lstStyle>
          <a:p>
            <a:fld id="{963C2580-1E8E-4971-9F65-18514B1F1C30}" type="datetime4">
              <a:rPr lang="en-US" smtClean="0"/>
              <a:pPr/>
              <a:t>October 31, 2020</a:t>
            </a:fld>
            <a:endParaRPr lang="en-US" dirty="0"/>
          </a:p>
        </p:txBody>
      </p:sp>
      <p:sp>
        <p:nvSpPr>
          <p:cNvPr id="6" name="FLD_PresentationTitle" hidden="1"/>
          <p:cNvSpPr>
            <a:spLocks noGrp="1"/>
          </p:cNvSpPr>
          <p:nvPr>
            <p:ph type="ftr" sz="quarter" idx="11"/>
          </p:nvPr>
        </p:nvSpPr>
        <p:spPr>
          <a:xfrm>
            <a:off x="0" y="6858000"/>
            <a:ext cx="0" cy="0"/>
          </a:xfrm>
        </p:spPr>
        <p:txBody>
          <a:bodyPr/>
          <a:lstStyle>
            <a:lvl1pPr>
              <a:defRPr sz="100">
                <a:noFill/>
              </a:defRPr>
            </a:lvl1pPr>
          </a:lstStyle>
          <a:p>
            <a:r>
              <a:rPr lang="en-US" dirty="0"/>
              <a:t>Presentation title - click on the tab Insert, Header &amp; Footer</a:t>
            </a:r>
          </a:p>
        </p:txBody>
      </p:sp>
      <p:sp>
        <p:nvSpPr>
          <p:cNvPr id="7" name="Slide Number Placeholder 6" hidden="1"/>
          <p:cNvSpPr>
            <a:spLocks noGrp="1"/>
          </p:cNvSpPr>
          <p:nvPr>
            <p:ph type="sldNum" sz="quarter" idx="12"/>
          </p:nvPr>
        </p:nvSpPr>
        <p:spPr>
          <a:xfrm>
            <a:off x="0" y="6858000"/>
            <a:ext cx="0" cy="0"/>
          </a:xfrm>
        </p:spPr>
        <p:txBody>
          <a:bodyPr/>
          <a:lstStyle>
            <a:lvl1pPr>
              <a:defRPr sz="100">
                <a:noFill/>
              </a:defRPr>
            </a:lvl1pPr>
          </a:lstStyle>
          <a:p>
            <a:endParaRPr lang="en-US" dirty="0"/>
          </a:p>
        </p:txBody>
      </p:sp>
    </p:spTree>
    <p:extLst>
      <p:ext uri="{BB962C8B-B14F-4D97-AF65-F5344CB8AC3E}">
        <p14:creationId xmlns:p14="http://schemas.microsoft.com/office/powerpoint/2010/main" val="1473295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16BFAAC4-5355-43FE-BE1C-8F796159F5CE}"/>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dirty="0"/>
              <a:t>Insert heading</a:t>
            </a:r>
          </a:p>
        </p:txBody>
      </p:sp>
      <p:sp>
        <p:nvSpPr>
          <p:cNvPr id="17" name="Subtitle 2">
            <a:extLst>
              <a:ext uri="{FF2B5EF4-FFF2-40B4-BE49-F238E27FC236}">
                <a16:creationId xmlns:a16="http://schemas.microsoft.com/office/drawing/2014/main" id="{CC220A52-5B0A-487E-A4AD-86475A789000}"/>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dirty="0"/>
              <a:t>Insert sub-heading</a:t>
            </a:r>
          </a:p>
        </p:txBody>
      </p:sp>
      <p:sp>
        <p:nvSpPr>
          <p:cNvPr id="3" name="Text Placeholder 2"/>
          <p:cNvSpPr>
            <a:spLocks noGrp="1"/>
          </p:cNvSpPr>
          <p:nvPr>
            <p:ph type="body" idx="1" hasCustomPrompt="1"/>
          </p:nvPr>
        </p:nvSpPr>
        <p:spPr>
          <a:xfrm>
            <a:off x="648000" y="2093495"/>
            <a:ext cx="3240000" cy="375385"/>
          </a:xfrm>
          <a:ln>
            <a:noFill/>
          </a:ln>
        </p:spPr>
        <p:txBody>
          <a:bodyPr anchor="t"/>
          <a:lstStyle>
            <a:lvl1pPr marL="0" indent="0" algn="ctr">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text</a:t>
            </a:r>
          </a:p>
        </p:txBody>
      </p:sp>
      <p:sp>
        <p:nvSpPr>
          <p:cNvPr id="5" name="Text Placeholder 4"/>
          <p:cNvSpPr>
            <a:spLocks noGrp="1"/>
          </p:cNvSpPr>
          <p:nvPr>
            <p:ph type="body" sz="quarter" idx="3" hasCustomPrompt="1"/>
          </p:nvPr>
        </p:nvSpPr>
        <p:spPr>
          <a:xfrm>
            <a:off x="4473037" y="2093495"/>
            <a:ext cx="3240000" cy="375385"/>
          </a:xfrm>
          <a:ln>
            <a:noFill/>
          </a:ln>
        </p:spPr>
        <p:txBody>
          <a:bodyPr anchor="t"/>
          <a:lstStyle>
            <a:lvl1pPr marL="0" indent="0" algn="ctr">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text</a:t>
            </a:r>
          </a:p>
        </p:txBody>
      </p:sp>
      <p:sp>
        <p:nvSpPr>
          <p:cNvPr id="11" name="Text Placeholder 10">
            <a:extLst>
              <a:ext uri="{FF2B5EF4-FFF2-40B4-BE49-F238E27FC236}">
                <a16:creationId xmlns:a16="http://schemas.microsoft.com/office/drawing/2014/main" id="{4BC3639E-2081-4001-8BFB-ED814ED2B312}"/>
              </a:ext>
            </a:extLst>
          </p:cNvPr>
          <p:cNvSpPr>
            <a:spLocks noGrp="1"/>
          </p:cNvSpPr>
          <p:nvPr>
            <p:ph type="body" sz="quarter" idx="13" hasCustomPrompt="1"/>
          </p:nvPr>
        </p:nvSpPr>
        <p:spPr>
          <a:xfrm>
            <a:off x="8298074" y="2093495"/>
            <a:ext cx="3240000" cy="375385"/>
          </a:xfrm>
          <a:ln>
            <a:noFill/>
          </a:ln>
        </p:spPr>
        <p:txBody>
          <a:bodyPr/>
          <a:lstStyle>
            <a:lvl1pPr marL="0" indent="0" algn="ctr">
              <a:buNone/>
              <a:defRPr sz="1800" b="1"/>
            </a:lvl1pPr>
          </a:lstStyle>
          <a:p>
            <a:pPr lvl="0"/>
            <a:r>
              <a:rPr lang="en-US" dirty="0"/>
              <a:t>Insert text</a:t>
            </a:r>
          </a:p>
        </p:txBody>
      </p:sp>
      <p:sp>
        <p:nvSpPr>
          <p:cNvPr id="4" name="Content Placeholder 3"/>
          <p:cNvSpPr>
            <a:spLocks noGrp="1"/>
          </p:cNvSpPr>
          <p:nvPr>
            <p:ph sz="half" idx="2" hasCustomPrompt="1"/>
          </p:nvPr>
        </p:nvSpPr>
        <p:spPr>
          <a:xfrm>
            <a:off x="660166" y="2695574"/>
            <a:ext cx="3240000" cy="3296701"/>
          </a:xfrm>
          <a:ln w="3175">
            <a:noFill/>
          </a:ln>
        </p:spPr>
        <p:txBody>
          <a:bodyPr lIns="72000" tIns="36000" rIns="72000"/>
          <a:lstStyle>
            <a:lvl1pPr>
              <a:defRPr sz="1600"/>
            </a:lvl1pPr>
            <a:lvl2pPr>
              <a:defRPr sz="1600"/>
            </a:lvl2pPr>
            <a:lvl3pPr>
              <a:defRPr sz="1600"/>
            </a:lvl3pPr>
            <a:lvl4pPr>
              <a:defRPr sz="1600"/>
            </a:lvl4pPr>
            <a:lvl5pP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4473039" y="2695574"/>
            <a:ext cx="3240000" cy="3296701"/>
          </a:xfrm>
          <a:ln w="3175">
            <a:noFill/>
          </a:ln>
        </p:spPr>
        <p:txBody>
          <a:bodyPr lIns="72000" tIns="36000" rIns="72000"/>
          <a:lstStyle>
            <a:lvl1pPr>
              <a:defRPr sz="1600"/>
            </a:lvl1pPr>
            <a:lvl2pPr>
              <a:defRPr sz="1600"/>
            </a:lvl2pPr>
            <a:lvl3pPr>
              <a:defRPr sz="1600"/>
            </a:lvl3pPr>
            <a:lvl4pPr>
              <a:defRPr sz="1600"/>
            </a:lvl4pPr>
            <a:lvl5pP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41A0B6E4-0792-4FB6-9C69-DCAF7308CE07}"/>
              </a:ext>
            </a:extLst>
          </p:cNvPr>
          <p:cNvSpPr>
            <a:spLocks noGrp="1"/>
          </p:cNvSpPr>
          <p:nvPr>
            <p:ph sz="quarter" idx="14" hasCustomPrompt="1"/>
          </p:nvPr>
        </p:nvSpPr>
        <p:spPr>
          <a:xfrm>
            <a:off x="8285912" y="2695574"/>
            <a:ext cx="3240000" cy="3296701"/>
          </a:xfrm>
          <a:ln w="3175">
            <a:noFill/>
          </a:ln>
        </p:spPr>
        <p:txBody>
          <a:bodyPr lIns="72000" tIns="36000" rIns="72000"/>
          <a:lstStyle>
            <a:lvl1pPr>
              <a:defRPr sz="1600"/>
            </a:lvl1pPr>
            <a:lvl2pPr>
              <a:defRPr sz="1600"/>
            </a:lvl2pPr>
            <a:lvl3pPr>
              <a:defRPr sz="1600"/>
            </a:lvl3pPr>
            <a:lvl4pPr>
              <a:defRPr sz="1600"/>
            </a:lvl4pPr>
            <a:lvl5pP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7623BAEC-2395-4E3C-AA89-18B063517EA5}"/>
              </a:ext>
            </a:extLst>
          </p:cNvPr>
          <p:cNvSpPr>
            <a:spLocks noGrp="1"/>
          </p:cNvSpPr>
          <p:nvPr>
            <p:ph type="dt" sz="half" idx="20"/>
          </p:nvPr>
        </p:nvSpPr>
        <p:spPr/>
        <p:txBody>
          <a:bodyPr/>
          <a:lstStyle/>
          <a:p>
            <a:fld id="{3FA2353E-AD76-4FF9-89A1-ECA3DAEDE7CD}" type="datetime4">
              <a:rPr lang="en-US" smtClean="0"/>
              <a:pPr/>
              <a:t>October 31, 2020</a:t>
            </a:fld>
            <a:endParaRPr lang="en-US" dirty="0"/>
          </a:p>
        </p:txBody>
      </p:sp>
      <p:sp>
        <p:nvSpPr>
          <p:cNvPr id="12" name="Footer Placeholder 11">
            <a:extLst>
              <a:ext uri="{FF2B5EF4-FFF2-40B4-BE49-F238E27FC236}">
                <a16:creationId xmlns:a16="http://schemas.microsoft.com/office/drawing/2014/main" id="{BC621A1C-6211-4A39-A018-FD44ABE41DE2}"/>
              </a:ext>
            </a:extLst>
          </p:cNvPr>
          <p:cNvSpPr>
            <a:spLocks noGrp="1"/>
          </p:cNvSpPr>
          <p:nvPr>
            <p:ph type="ftr" sz="quarter" idx="21"/>
          </p:nvPr>
        </p:nvSpPr>
        <p:spPr/>
        <p:txBody>
          <a:bodyPr/>
          <a:lstStyle/>
          <a:p>
            <a:r>
              <a:rPr lang="en-US" dirty="0"/>
              <a:t>Presentation title - click on the tab Insert, Header &amp; Footer</a:t>
            </a:r>
          </a:p>
        </p:txBody>
      </p:sp>
      <p:sp>
        <p:nvSpPr>
          <p:cNvPr id="14" name="Slide Number Placeholder 13">
            <a:extLst>
              <a:ext uri="{FF2B5EF4-FFF2-40B4-BE49-F238E27FC236}">
                <a16:creationId xmlns:a16="http://schemas.microsoft.com/office/drawing/2014/main" id="{E0BE468B-5FF7-45C0-BF61-AF20651DE0E0}"/>
              </a:ext>
            </a:extLst>
          </p:cNvPr>
          <p:cNvSpPr>
            <a:spLocks noGrp="1"/>
          </p:cNvSpPr>
          <p:nvPr>
            <p:ph type="sldNum" sz="quarter" idx="22"/>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24982976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10" y="1590971"/>
            <a:ext cx="1042896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8" name="Rectangle 7"/>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9122532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content and picture">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F542DC02-281B-4C22-9D46-B729A03302FB}"/>
              </a:ext>
            </a:extLst>
          </p:cNvPr>
          <p:cNvSpPr>
            <a:spLocks noGrp="1"/>
          </p:cNvSpPr>
          <p:nvPr>
            <p:ph type="title" hasCustomPrompt="1"/>
          </p:nvPr>
        </p:nvSpPr>
        <p:spPr>
          <a:xfrm>
            <a:off x="648000" y="648001"/>
            <a:ext cx="10896000" cy="538378"/>
          </a:xfrm>
        </p:spPr>
        <p:txBody>
          <a:bodyPr anchor="t"/>
          <a:lstStyle>
            <a:lvl1pPr>
              <a:defRPr>
                <a:solidFill>
                  <a:schemeClr val="tx2"/>
                </a:solidFill>
              </a:defRPr>
            </a:lvl1pPr>
          </a:lstStyle>
          <a:p>
            <a:r>
              <a:rPr lang="en-US" dirty="0"/>
              <a:t>Insert heading</a:t>
            </a:r>
          </a:p>
        </p:txBody>
      </p:sp>
      <p:sp>
        <p:nvSpPr>
          <p:cNvPr id="21" name="Subtitle 2">
            <a:extLst>
              <a:ext uri="{FF2B5EF4-FFF2-40B4-BE49-F238E27FC236}">
                <a16:creationId xmlns:a16="http://schemas.microsoft.com/office/drawing/2014/main" id="{7BBC1487-D816-4CE2-A2A2-57AB192F7975}"/>
              </a:ext>
            </a:extLst>
          </p:cNvPr>
          <p:cNvSpPr>
            <a:spLocks noGrp="1"/>
          </p:cNvSpPr>
          <p:nvPr>
            <p:ph type="subTitle" idx="19" hasCustomPrompt="1"/>
          </p:nvPr>
        </p:nvSpPr>
        <p:spPr>
          <a:xfrm>
            <a:off x="648000" y="1209239"/>
            <a:ext cx="10896000" cy="506743"/>
          </a:xfrm>
        </p:spPr>
        <p:txBody>
          <a:bodyPr/>
          <a:lstStyle>
            <a:lvl1pPr marL="0" indent="0" algn="l">
              <a:spcBef>
                <a:spcPts val="0"/>
              </a:spcBef>
              <a:buFont typeface="Arial" panose="020B0604020202020204" pitchFamily="34" charset="0"/>
              <a:buChar char="​"/>
              <a:defRPr sz="21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US" dirty="0"/>
              <a:t>Insert sub-heading</a:t>
            </a:r>
          </a:p>
        </p:txBody>
      </p:sp>
      <p:sp>
        <p:nvSpPr>
          <p:cNvPr id="9" name="Content Placeholder 8">
            <a:extLst>
              <a:ext uri="{FF2B5EF4-FFF2-40B4-BE49-F238E27FC236}">
                <a16:creationId xmlns:a16="http://schemas.microsoft.com/office/drawing/2014/main" id="{E6B2B352-6BCF-4813-A411-FDB6ED7D7B86}"/>
              </a:ext>
            </a:extLst>
          </p:cNvPr>
          <p:cNvSpPr>
            <a:spLocks noGrp="1"/>
          </p:cNvSpPr>
          <p:nvPr>
            <p:ph sz="quarter" idx="26" hasCustomPrompt="1"/>
          </p:nvPr>
        </p:nvSpPr>
        <p:spPr>
          <a:xfrm>
            <a:off x="647700" y="2093913"/>
            <a:ext cx="3488400" cy="1584000"/>
          </a:xfrm>
        </p:spPr>
        <p:txBody>
          <a:bodyPr tIns="0"/>
          <a:lstStyle>
            <a:lvl1pPr marL="0" indent="0" algn="l">
              <a:buNone/>
              <a:defRPr sz="1400"/>
            </a:lvl1pPr>
          </a:lstStyle>
          <a:p>
            <a:pPr lvl="0"/>
            <a:r>
              <a:rPr lang="en-US" dirty="0"/>
              <a:t>Click to add content</a:t>
            </a:r>
          </a:p>
        </p:txBody>
      </p:sp>
      <p:sp>
        <p:nvSpPr>
          <p:cNvPr id="11" name="Content Placeholder 10">
            <a:extLst>
              <a:ext uri="{FF2B5EF4-FFF2-40B4-BE49-F238E27FC236}">
                <a16:creationId xmlns:a16="http://schemas.microsoft.com/office/drawing/2014/main" id="{C585B568-8162-46DE-ACC1-C7F94510A362}"/>
              </a:ext>
            </a:extLst>
          </p:cNvPr>
          <p:cNvSpPr>
            <a:spLocks noGrp="1"/>
          </p:cNvSpPr>
          <p:nvPr>
            <p:ph sz="quarter" idx="27" hasCustomPrompt="1"/>
          </p:nvPr>
        </p:nvSpPr>
        <p:spPr>
          <a:xfrm>
            <a:off x="4349299" y="2093913"/>
            <a:ext cx="3488400" cy="1584000"/>
          </a:xfrm>
        </p:spPr>
        <p:txBody>
          <a:bodyPr tIns="0"/>
          <a:lstStyle>
            <a:lvl1pPr marL="0" indent="0" algn="l">
              <a:buNone/>
              <a:defRPr sz="1400"/>
            </a:lvl1pPr>
          </a:lstStyle>
          <a:p>
            <a:pPr lvl="0"/>
            <a:r>
              <a:rPr lang="en-US" dirty="0"/>
              <a:t>Click to add content</a:t>
            </a:r>
          </a:p>
        </p:txBody>
      </p:sp>
      <p:sp>
        <p:nvSpPr>
          <p:cNvPr id="17" name="Content Placeholder 16">
            <a:extLst>
              <a:ext uri="{FF2B5EF4-FFF2-40B4-BE49-F238E27FC236}">
                <a16:creationId xmlns:a16="http://schemas.microsoft.com/office/drawing/2014/main" id="{6B5DBFC9-886D-4E65-BBE9-27B812EABD12}"/>
              </a:ext>
            </a:extLst>
          </p:cNvPr>
          <p:cNvSpPr>
            <a:spLocks noGrp="1"/>
          </p:cNvSpPr>
          <p:nvPr>
            <p:ph sz="quarter" idx="28" hasCustomPrompt="1"/>
          </p:nvPr>
        </p:nvSpPr>
        <p:spPr>
          <a:xfrm>
            <a:off x="8050212" y="2093913"/>
            <a:ext cx="3488400" cy="1584000"/>
          </a:xfrm>
        </p:spPr>
        <p:txBody>
          <a:bodyPr tIns="0"/>
          <a:lstStyle>
            <a:lvl1pPr marL="0" indent="0" algn="l">
              <a:buNone/>
              <a:defRPr sz="1400"/>
            </a:lvl1pPr>
          </a:lstStyle>
          <a:p>
            <a:pPr lvl="0"/>
            <a:r>
              <a:rPr lang="en-US" dirty="0"/>
              <a:t>Click to add content</a:t>
            </a:r>
          </a:p>
        </p:txBody>
      </p:sp>
      <p:sp>
        <p:nvSpPr>
          <p:cNvPr id="4" name="Content Placeholder 3"/>
          <p:cNvSpPr>
            <a:spLocks noGrp="1"/>
          </p:cNvSpPr>
          <p:nvPr>
            <p:ph sz="half" idx="2" hasCustomPrompt="1"/>
          </p:nvPr>
        </p:nvSpPr>
        <p:spPr>
          <a:xfrm>
            <a:off x="647700" y="3883480"/>
            <a:ext cx="3487995" cy="2047420"/>
          </a:xfrm>
        </p:spPr>
        <p:txBody>
          <a:bodyPr/>
          <a:lstStyle>
            <a:lvl1pPr marL="0" indent="0">
              <a:lnSpc>
                <a:spcPct val="113000"/>
              </a:lnSpc>
              <a:buNone/>
              <a:defRPr sz="1650"/>
            </a:lvl1pPr>
          </a:lstStyle>
          <a:p>
            <a:pPr lvl="0"/>
            <a:r>
              <a:rPr lang="en-US" dirty="0"/>
              <a:t>Click to add text</a:t>
            </a:r>
          </a:p>
        </p:txBody>
      </p:sp>
      <p:sp>
        <p:nvSpPr>
          <p:cNvPr id="6" name="Content Placeholder 5"/>
          <p:cNvSpPr>
            <a:spLocks noGrp="1"/>
          </p:cNvSpPr>
          <p:nvPr>
            <p:ph sz="quarter" idx="4" hasCustomPrompt="1"/>
          </p:nvPr>
        </p:nvSpPr>
        <p:spPr>
          <a:xfrm>
            <a:off x="4349299" y="3883479"/>
            <a:ext cx="3487995" cy="2047419"/>
          </a:xfrm>
        </p:spPr>
        <p:txBody>
          <a:bodyPr/>
          <a:lstStyle>
            <a:lvl1pPr marL="0" indent="0">
              <a:lnSpc>
                <a:spcPct val="113000"/>
              </a:lnSpc>
              <a:buNone/>
              <a:defRPr sz="1650"/>
            </a:lvl1pPr>
          </a:lstStyle>
          <a:p>
            <a:pPr lvl="0"/>
            <a:r>
              <a:rPr lang="en-US" dirty="0"/>
              <a:t>Click to add text</a:t>
            </a:r>
          </a:p>
        </p:txBody>
      </p:sp>
      <p:sp>
        <p:nvSpPr>
          <p:cNvPr id="13" name="Content Placeholder 12">
            <a:extLst>
              <a:ext uri="{FF2B5EF4-FFF2-40B4-BE49-F238E27FC236}">
                <a16:creationId xmlns:a16="http://schemas.microsoft.com/office/drawing/2014/main" id="{41A0B6E4-0792-4FB6-9C69-DCAF7308CE07}"/>
              </a:ext>
            </a:extLst>
          </p:cNvPr>
          <p:cNvSpPr>
            <a:spLocks noGrp="1"/>
          </p:cNvSpPr>
          <p:nvPr>
            <p:ph sz="quarter" idx="14" hasCustomPrompt="1"/>
          </p:nvPr>
        </p:nvSpPr>
        <p:spPr>
          <a:xfrm>
            <a:off x="8050618" y="3883479"/>
            <a:ext cx="3487994" cy="2047419"/>
          </a:xfrm>
        </p:spPr>
        <p:txBody>
          <a:bodyPr/>
          <a:lstStyle>
            <a:lvl1pPr marL="0" indent="0">
              <a:lnSpc>
                <a:spcPct val="113000"/>
              </a:lnSpc>
              <a:buNone/>
              <a:defRPr sz="1650"/>
            </a:lvl1pPr>
          </a:lstStyle>
          <a:p>
            <a:pPr lvl="0"/>
            <a:r>
              <a:rPr lang="en-US" dirty="0"/>
              <a:t>Click to add text</a:t>
            </a:r>
          </a:p>
        </p:txBody>
      </p:sp>
      <p:sp>
        <p:nvSpPr>
          <p:cNvPr id="2" name="Date Placeholder 1">
            <a:extLst>
              <a:ext uri="{FF2B5EF4-FFF2-40B4-BE49-F238E27FC236}">
                <a16:creationId xmlns:a16="http://schemas.microsoft.com/office/drawing/2014/main" id="{4C5DCEFD-FA64-4ED3-B7EF-D59E2412B609}"/>
              </a:ext>
            </a:extLst>
          </p:cNvPr>
          <p:cNvSpPr>
            <a:spLocks noGrp="1"/>
          </p:cNvSpPr>
          <p:nvPr>
            <p:ph type="dt" sz="half" idx="23"/>
          </p:nvPr>
        </p:nvSpPr>
        <p:spPr/>
        <p:txBody>
          <a:bodyPr/>
          <a:lstStyle/>
          <a:p>
            <a:fld id="{3FA2353E-AD76-4FF9-89A1-ECA3DAEDE7CD}" type="datetime4">
              <a:rPr lang="en-US" smtClean="0"/>
              <a:pPr/>
              <a:t>October 31, 2020</a:t>
            </a:fld>
            <a:endParaRPr lang="en-US" dirty="0"/>
          </a:p>
        </p:txBody>
      </p:sp>
      <p:sp>
        <p:nvSpPr>
          <p:cNvPr id="3" name="Footer Placeholder 2">
            <a:extLst>
              <a:ext uri="{FF2B5EF4-FFF2-40B4-BE49-F238E27FC236}">
                <a16:creationId xmlns:a16="http://schemas.microsoft.com/office/drawing/2014/main" id="{FEEA9710-F9F9-412E-83B4-7A8A676A1AF3}"/>
              </a:ext>
            </a:extLst>
          </p:cNvPr>
          <p:cNvSpPr>
            <a:spLocks noGrp="1"/>
          </p:cNvSpPr>
          <p:nvPr>
            <p:ph type="ftr" sz="quarter" idx="24"/>
          </p:nvPr>
        </p:nvSpPr>
        <p:spPr/>
        <p:txBody>
          <a:bodyPr/>
          <a:lstStyle/>
          <a:p>
            <a:r>
              <a:rPr lang="en-US" dirty="0"/>
              <a:t>Presentation title - click on the tab Insert, Header &amp; Footer</a:t>
            </a:r>
          </a:p>
        </p:txBody>
      </p:sp>
      <p:sp>
        <p:nvSpPr>
          <p:cNvPr id="5" name="Slide Number Placeholder 4">
            <a:extLst>
              <a:ext uri="{FF2B5EF4-FFF2-40B4-BE49-F238E27FC236}">
                <a16:creationId xmlns:a16="http://schemas.microsoft.com/office/drawing/2014/main" id="{C27EB32D-4947-476E-8652-94A931DC0498}"/>
              </a:ext>
            </a:extLst>
          </p:cNvPr>
          <p:cNvSpPr>
            <a:spLocks noGrp="1"/>
          </p:cNvSpPr>
          <p:nvPr>
            <p:ph type="sldNum" sz="quarter" idx="25"/>
          </p:nvPr>
        </p:nvSpPr>
        <p:spPr/>
        <p:txBody>
          <a:body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41515070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1673017"/>
            <a:ext cx="10895998" cy="3511966"/>
          </a:xfrm>
        </p:spPr>
        <p:txBody>
          <a:bodyPr lIns="0" rIns="0" bIns="288000" anchor="ctr"/>
          <a:lstStyle>
            <a:lvl1pPr algn="ctr">
              <a:defRPr sz="6200" b="1">
                <a:solidFill>
                  <a:schemeClr val="accent1"/>
                </a:solidFill>
              </a:defRPr>
            </a:lvl1pPr>
          </a:lstStyle>
          <a:p>
            <a:r>
              <a:rPr lang="en-US" dirty="0"/>
              <a:t>“Click to insert quote </a:t>
            </a:r>
            <a:br>
              <a:rPr lang="en-US" dirty="0"/>
            </a:br>
            <a:r>
              <a:rPr lang="en-US" dirty="0"/>
              <a:t>or statement”</a:t>
            </a:r>
          </a:p>
        </p:txBody>
      </p:sp>
      <p:sp>
        <p:nvSpPr>
          <p:cNvPr id="3" name="Date Placeholder 2">
            <a:extLst>
              <a:ext uri="{FF2B5EF4-FFF2-40B4-BE49-F238E27FC236}">
                <a16:creationId xmlns:a16="http://schemas.microsoft.com/office/drawing/2014/main" id="{FA0384CC-0A51-46E7-A513-42D4EF62CABE}"/>
              </a:ext>
            </a:extLst>
          </p:cNvPr>
          <p:cNvSpPr>
            <a:spLocks noGrp="1"/>
          </p:cNvSpPr>
          <p:nvPr>
            <p:ph type="dt" sz="half" idx="10"/>
          </p:nvPr>
        </p:nvSpPr>
        <p:spPr/>
        <p:txBody>
          <a:bodyPr/>
          <a:lstStyle>
            <a:lvl1pPr>
              <a:defRPr>
                <a:solidFill>
                  <a:schemeClr val="tx1"/>
                </a:solidFill>
              </a:defRPr>
            </a:lvl1pPr>
          </a:lstStyle>
          <a:p>
            <a:fld id="{3FA2353E-AD76-4FF9-89A1-ECA3DAEDE7CD}" type="datetime4">
              <a:rPr lang="en-US" smtClean="0"/>
              <a:pPr/>
              <a:t>October 31, 2020</a:t>
            </a:fld>
            <a:endParaRPr lang="en-US" dirty="0"/>
          </a:p>
        </p:txBody>
      </p:sp>
      <p:sp>
        <p:nvSpPr>
          <p:cNvPr id="7" name="Footer Placeholder 6">
            <a:extLst>
              <a:ext uri="{FF2B5EF4-FFF2-40B4-BE49-F238E27FC236}">
                <a16:creationId xmlns:a16="http://schemas.microsoft.com/office/drawing/2014/main" id="{E2E690FC-B878-45C0-8F73-A16E302E6BA6}"/>
              </a:ext>
            </a:extLst>
          </p:cNvPr>
          <p:cNvSpPr>
            <a:spLocks noGrp="1"/>
          </p:cNvSpPr>
          <p:nvPr>
            <p:ph type="ftr" sz="quarter" idx="11"/>
          </p:nvPr>
        </p:nvSpPr>
        <p:spPr/>
        <p:txBody>
          <a:bodyPr/>
          <a:lstStyle>
            <a:lvl1pPr>
              <a:defRPr>
                <a:solidFill>
                  <a:schemeClr val="tx1"/>
                </a:solidFill>
              </a:defRPr>
            </a:lvl1pPr>
          </a:lstStyle>
          <a:p>
            <a:r>
              <a:rPr lang="en-US" dirty="0"/>
              <a:t>Presentation title - click on the tab Insert, Header &amp; Footer</a:t>
            </a:r>
          </a:p>
        </p:txBody>
      </p:sp>
      <p:sp>
        <p:nvSpPr>
          <p:cNvPr id="8" name="Slide Number Placeholder 7">
            <a:extLst>
              <a:ext uri="{FF2B5EF4-FFF2-40B4-BE49-F238E27FC236}">
                <a16:creationId xmlns:a16="http://schemas.microsoft.com/office/drawing/2014/main" id="{30C178DC-BD31-438D-B493-12461C8B9D02}"/>
              </a:ext>
            </a:extLst>
          </p:cNvPr>
          <p:cNvSpPr>
            <a:spLocks noGrp="1"/>
          </p:cNvSpPr>
          <p:nvPr>
            <p:ph type="sldNum" sz="quarter" idx="12"/>
          </p:nvPr>
        </p:nvSpPr>
        <p:spPr/>
        <p:txBody>
          <a:bodyPr/>
          <a:lstStyle>
            <a:lvl1pPr>
              <a:defRPr>
                <a:solidFill>
                  <a:schemeClr val="tx1"/>
                </a:solid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4871371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48000" y="648000"/>
            <a:ext cx="9086400" cy="1548000"/>
          </a:xfrm>
        </p:spPr>
        <p:txBody>
          <a:bodyPr anchor="t"/>
          <a:lstStyle>
            <a:lvl1pPr>
              <a:defRPr sz="6200" b="1">
                <a:solidFill>
                  <a:schemeClr val="tx2"/>
                </a:solidFill>
                <a:latin typeface="Gilroy Office Bold" panose="00000800000000000000" pitchFamily="2" charset="0"/>
              </a:defRPr>
            </a:lvl1pPr>
          </a:lstStyle>
          <a:p>
            <a:r>
              <a:rPr lang="en-US" dirty="0"/>
              <a:t>Insert heading</a:t>
            </a:r>
          </a:p>
        </p:txBody>
      </p:sp>
      <p:sp>
        <p:nvSpPr>
          <p:cNvPr id="20" name="Text Placeholder 12">
            <a:extLst>
              <a:ext uri="{FF2B5EF4-FFF2-40B4-BE49-F238E27FC236}">
                <a16:creationId xmlns:a16="http://schemas.microsoft.com/office/drawing/2014/main" id="{E26B7D46-EBB7-4C04-9074-754A14D3AA2D}"/>
              </a:ext>
            </a:extLst>
          </p:cNvPr>
          <p:cNvSpPr>
            <a:spLocks noGrp="1"/>
          </p:cNvSpPr>
          <p:nvPr>
            <p:ph type="body" sz="quarter" idx="13" hasCustomPrompt="1"/>
          </p:nvPr>
        </p:nvSpPr>
        <p:spPr>
          <a:xfrm>
            <a:off x="647700" y="2997200"/>
            <a:ext cx="9086400" cy="2520000"/>
          </a:xfrm>
        </p:spPr>
        <p:txBody>
          <a:bodyPr/>
          <a:lstStyle>
            <a:lvl1pPr marL="0" indent="0">
              <a:spcAft>
                <a:spcPts val="0"/>
              </a:spcAft>
              <a:buNone/>
              <a:defRPr sz="2100" b="0">
                <a:solidFill>
                  <a:schemeClr val="bg1"/>
                </a:solidFill>
                <a:latin typeface="+mn-lt"/>
              </a:defRPr>
            </a:lvl1pPr>
            <a:lvl2pPr marL="0" indent="0">
              <a:spcBef>
                <a:spcPts val="0"/>
              </a:spcBef>
              <a:buFont typeface="Arial" panose="020B0604020202020204" pitchFamily="34" charset="0"/>
              <a:buChar char="​"/>
              <a:defRPr b="0">
                <a:solidFill>
                  <a:schemeClr val="bg1"/>
                </a:solidFill>
                <a:latin typeface="+mn-lt"/>
              </a:defRPr>
            </a:lvl2pPr>
          </a:lstStyle>
          <a:p>
            <a:pPr lvl="0"/>
            <a:r>
              <a:rPr lang="en-US" dirty="0"/>
              <a:t>Insert name, title, department, phone and email</a:t>
            </a:r>
          </a:p>
          <a:p>
            <a:pPr lvl="1"/>
            <a:r>
              <a:rPr lang="en-US" dirty="0"/>
              <a:t>Title, department</a:t>
            </a:r>
          </a:p>
          <a:p>
            <a:pPr lvl="1"/>
            <a:endParaRPr lang="en-US" dirty="0"/>
          </a:p>
        </p:txBody>
      </p:sp>
      <p:pic>
        <p:nvPicPr>
          <p:cNvPr id="3" name="Logo">
            <a:extLst>
              <a:ext uri="{FF2B5EF4-FFF2-40B4-BE49-F238E27FC236}">
                <a16:creationId xmlns:a16="http://schemas.microsoft.com/office/drawing/2014/main" id="{25AC8FB0-AA5A-4753-B696-97189B83C2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0" y="6202800"/>
            <a:ext cx="471600" cy="360485"/>
          </a:xfrm>
          <a:prstGeom prst="rect">
            <a:avLst/>
          </a:prstGeom>
        </p:spPr>
      </p:pic>
      <p:pic>
        <p:nvPicPr>
          <p:cNvPr id="5" name="Picture 4">
            <a:extLst>
              <a:ext uri="{FF2B5EF4-FFF2-40B4-BE49-F238E27FC236}">
                <a16:creationId xmlns:a16="http://schemas.microsoft.com/office/drawing/2014/main" id="{0C3E9A5B-EF7A-4698-9506-F56FDC3AAD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7645" y="666872"/>
            <a:ext cx="1179257" cy="357068"/>
          </a:xfrm>
          <a:prstGeom prst="rect">
            <a:avLst/>
          </a:prstGeom>
        </p:spPr>
      </p:pic>
      <p:sp>
        <p:nvSpPr>
          <p:cNvPr id="2" name="Date Placeholder 1">
            <a:extLst>
              <a:ext uri="{FF2B5EF4-FFF2-40B4-BE49-F238E27FC236}">
                <a16:creationId xmlns:a16="http://schemas.microsoft.com/office/drawing/2014/main" id="{AC5AD82A-33AE-4590-9C13-B18B9354EE63}"/>
              </a:ext>
            </a:extLst>
          </p:cNvPr>
          <p:cNvSpPr>
            <a:spLocks noGrp="1"/>
          </p:cNvSpPr>
          <p:nvPr>
            <p:ph type="dt" sz="half" idx="14"/>
          </p:nvPr>
        </p:nvSpPr>
        <p:spPr/>
        <p:txBody>
          <a:bodyPr/>
          <a:lstStyle>
            <a:lvl1pPr>
              <a:defRPr>
                <a:solidFill>
                  <a:schemeClr val="bg1"/>
                </a:solidFill>
              </a:defRPr>
            </a:lvl1pPr>
          </a:lstStyle>
          <a:p>
            <a:fld id="{3FA2353E-AD76-4FF9-89A1-ECA3DAEDE7CD}" type="datetime4">
              <a:rPr lang="en-US" smtClean="0"/>
              <a:pPr/>
              <a:t>October 31, 2020</a:t>
            </a:fld>
            <a:endParaRPr lang="en-US" dirty="0"/>
          </a:p>
        </p:txBody>
      </p:sp>
      <p:sp>
        <p:nvSpPr>
          <p:cNvPr id="6" name="Footer Placeholder 5">
            <a:extLst>
              <a:ext uri="{FF2B5EF4-FFF2-40B4-BE49-F238E27FC236}">
                <a16:creationId xmlns:a16="http://schemas.microsoft.com/office/drawing/2014/main" id="{5FF49A88-5BA8-4E94-9BBE-DA8B6ABD9113}"/>
              </a:ext>
            </a:extLst>
          </p:cNvPr>
          <p:cNvSpPr>
            <a:spLocks noGrp="1"/>
          </p:cNvSpPr>
          <p:nvPr>
            <p:ph type="ftr" sz="quarter" idx="15"/>
          </p:nvPr>
        </p:nvSpPr>
        <p:spPr/>
        <p:txBody>
          <a:bodyPr/>
          <a:lstStyle>
            <a:lvl1pPr>
              <a:defRPr>
                <a:solidFill>
                  <a:schemeClr val="bg1"/>
                </a:solidFill>
              </a:defRPr>
            </a:lvl1pPr>
          </a:lstStyle>
          <a:p>
            <a:r>
              <a:rPr lang="en-US" dirty="0"/>
              <a:t>Presentation title - click on the tab Insert, Header &amp; Footer</a:t>
            </a:r>
          </a:p>
        </p:txBody>
      </p:sp>
      <p:sp>
        <p:nvSpPr>
          <p:cNvPr id="8" name="Slide Number Placeholder 7">
            <a:extLst>
              <a:ext uri="{FF2B5EF4-FFF2-40B4-BE49-F238E27FC236}">
                <a16:creationId xmlns:a16="http://schemas.microsoft.com/office/drawing/2014/main" id="{D1DB4997-EAB9-43A3-B864-8EDBB32E1EDF}"/>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7415759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End w.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A4671E-3EF4-47B8-8FCE-626E6A3F11F9}"/>
              </a:ext>
            </a:extLst>
          </p:cNvPr>
          <p:cNvSpPr>
            <a:spLocks noGrp="1"/>
          </p:cNvSpPr>
          <p:nvPr>
            <p:ph type="title" hasCustomPrompt="1"/>
          </p:nvPr>
        </p:nvSpPr>
        <p:spPr>
          <a:xfrm>
            <a:off x="648000" y="648000"/>
            <a:ext cx="7920000" cy="1548000"/>
          </a:xfrm>
        </p:spPr>
        <p:txBody>
          <a:bodyPr anchor="t"/>
          <a:lstStyle>
            <a:lvl1pPr>
              <a:defRPr sz="6200" b="1">
                <a:solidFill>
                  <a:schemeClr val="tx2"/>
                </a:solidFill>
                <a:latin typeface="Gilroy Office Bold" panose="00000800000000000000" pitchFamily="2" charset="0"/>
              </a:defRPr>
            </a:lvl1pPr>
          </a:lstStyle>
          <a:p>
            <a:r>
              <a:rPr lang="en-US" dirty="0"/>
              <a:t>Insert heading</a:t>
            </a:r>
          </a:p>
        </p:txBody>
      </p:sp>
      <p:sp>
        <p:nvSpPr>
          <p:cNvPr id="20" name="Text Placeholder 12">
            <a:extLst>
              <a:ext uri="{FF2B5EF4-FFF2-40B4-BE49-F238E27FC236}">
                <a16:creationId xmlns:a16="http://schemas.microsoft.com/office/drawing/2014/main" id="{E332E70F-D53F-49BB-A903-0C2C675C6A33}"/>
              </a:ext>
            </a:extLst>
          </p:cNvPr>
          <p:cNvSpPr>
            <a:spLocks noGrp="1"/>
          </p:cNvSpPr>
          <p:nvPr>
            <p:ph type="body" sz="quarter" idx="13" hasCustomPrompt="1"/>
          </p:nvPr>
        </p:nvSpPr>
        <p:spPr>
          <a:xfrm>
            <a:off x="647700" y="2997200"/>
            <a:ext cx="6480000" cy="2520000"/>
          </a:xfrm>
        </p:spPr>
        <p:txBody>
          <a:bodyPr/>
          <a:lstStyle>
            <a:lvl1pPr marL="0" indent="0">
              <a:spcAft>
                <a:spcPts val="0"/>
              </a:spcAft>
              <a:buNone/>
              <a:defRPr sz="2100" b="0">
                <a:solidFill>
                  <a:schemeClr val="tx1"/>
                </a:solidFill>
                <a:latin typeface="+mn-lt"/>
              </a:defRPr>
            </a:lvl1pPr>
            <a:lvl2pPr marL="0" indent="0">
              <a:spcBef>
                <a:spcPts val="0"/>
              </a:spcBef>
              <a:buFont typeface="Arial" panose="020B0604020202020204" pitchFamily="34" charset="0"/>
              <a:buChar char="​"/>
              <a:defRPr>
                <a:solidFill>
                  <a:schemeClr val="tx1"/>
                </a:solidFill>
              </a:defRPr>
            </a:lvl2pPr>
          </a:lstStyle>
          <a:p>
            <a:pPr lvl="0"/>
            <a:r>
              <a:rPr lang="en-US" dirty="0"/>
              <a:t>Insert name, title, department, phone and email</a:t>
            </a:r>
          </a:p>
          <a:p>
            <a:pPr lvl="1"/>
            <a:r>
              <a:rPr lang="en-US" dirty="0"/>
              <a:t>Title, department</a:t>
            </a:r>
          </a:p>
          <a:p>
            <a:pPr lvl="1"/>
            <a:endParaRPr lang="en-US" dirty="0"/>
          </a:p>
        </p:txBody>
      </p:sp>
      <p:pic>
        <p:nvPicPr>
          <p:cNvPr id="22" name="Graphic 21">
            <a:extLst>
              <a:ext uri="{FF2B5EF4-FFF2-40B4-BE49-F238E27FC236}">
                <a16:creationId xmlns:a16="http://schemas.microsoft.com/office/drawing/2014/main" id="{818B7F03-AC55-4EC5-8DC2-784E3E1000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7969" y="2421985"/>
            <a:ext cx="3044031" cy="3627471"/>
          </a:xfrm>
          <a:prstGeom prst="rect">
            <a:avLst/>
          </a:prstGeom>
        </p:spPr>
      </p:pic>
      <p:sp>
        <p:nvSpPr>
          <p:cNvPr id="21" name="Picture Placeholder 20">
            <a:extLst>
              <a:ext uri="{FF2B5EF4-FFF2-40B4-BE49-F238E27FC236}">
                <a16:creationId xmlns:a16="http://schemas.microsoft.com/office/drawing/2014/main" id="{40FD0AA4-4443-45D3-BE53-AF2D26E10731}"/>
              </a:ext>
            </a:extLst>
          </p:cNvPr>
          <p:cNvSpPr>
            <a:spLocks noGrp="1"/>
          </p:cNvSpPr>
          <p:nvPr>
            <p:ph type="pic" sz="quarter" idx="22" hasCustomPrompt="1"/>
          </p:nvPr>
        </p:nvSpPr>
        <p:spPr>
          <a:xfrm>
            <a:off x="9599666" y="2860847"/>
            <a:ext cx="2604334" cy="2733503"/>
          </a:xfrm>
          <a:custGeom>
            <a:avLst/>
            <a:gdLst>
              <a:gd name="connsiteX0" fmla="*/ 1528196 w 2613824"/>
              <a:gd name="connsiteY0" fmla="*/ 0 h 2743463"/>
              <a:gd name="connsiteX1" fmla="*/ 2613824 w 2613824"/>
              <a:gd name="connsiteY1" fmla="*/ 381985 h 2743463"/>
              <a:gd name="connsiteX2" fmla="*/ 2613824 w 2613824"/>
              <a:gd name="connsiteY2" fmla="*/ 2361606 h 2743463"/>
              <a:gd name="connsiteX3" fmla="*/ 1528196 w 2613824"/>
              <a:gd name="connsiteY3" fmla="*/ 2743463 h 2743463"/>
              <a:gd name="connsiteX4" fmla="*/ 430632 w 2613824"/>
              <a:gd name="connsiteY4" fmla="*/ 2352236 h 2743463"/>
              <a:gd name="connsiteX5" fmla="*/ 115905 w 2613824"/>
              <a:gd name="connsiteY5" fmla="*/ 1926482 h 2743463"/>
              <a:gd name="connsiteX6" fmla="*/ 0 w 2613824"/>
              <a:gd name="connsiteY6" fmla="*/ 1372245 h 2743463"/>
              <a:gd name="connsiteX7" fmla="*/ 115905 w 2613824"/>
              <a:gd name="connsiteY7" fmla="*/ 817237 h 2743463"/>
              <a:gd name="connsiteX8" fmla="*/ 430632 w 2613824"/>
              <a:gd name="connsiteY8" fmla="*/ 391226 h 2743463"/>
              <a:gd name="connsiteX9" fmla="*/ 1528196 w 2613824"/>
              <a:gd name="connsiteY9" fmla="*/ 0 h 27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3824" h="2743463">
                <a:moveTo>
                  <a:pt x="1528196" y="0"/>
                </a:moveTo>
                <a:cubicBezTo>
                  <a:pt x="1947789" y="0"/>
                  <a:pt x="2332598" y="135543"/>
                  <a:pt x="2613824" y="381985"/>
                </a:cubicBezTo>
                <a:lnTo>
                  <a:pt x="2613824" y="2361606"/>
                </a:lnTo>
                <a:cubicBezTo>
                  <a:pt x="2332598" y="2607920"/>
                  <a:pt x="1947789" y="2743463"/>
                  <a:pt x="1528196" y="2743463"/>
                </a:cubicBezTo>
                <a:cubicBezTo>
                  <a:pt x="1102571" y="2743463"/>
                  <a:pt x="712756" y="2604583"/>
                  <a:pt x="430632" y="2352236"/>
                </a:cubicBezTo>
                <a:cubicBezTo>
                  <a:pt x="294832" y="2230813"/>
                  <a:pt x="188939" y="2087568"/>
                  <a:pt x="115905" y="1926482"/>
                </a:cubicBezTo>
                <a:cubicBezTo>
                  <a:pt x="39020" y="1756925"/>
                  <a:pt x="0" y="1570425"/>
                  <a:pt x="0" y="1372245"/>
                </a:cubicBezTo>
                <a:cubicBezTo>
                  <a:pt x="0" y="1173679"/>
                  <a:pt x="39020" y="986923"/>
                  <a:pt x="115905" y="817237"/>
                </a:cubicBezTo>
                <a:cubicBezTo>
                  <a:pt x="188939" y="656023"/>
                  <a:pt x="294832" y="512779"/>
                  <a:pt x="430632" y="391226"/>
                </a:cubicBezTo>
                <a:cubicBezTo>
                  <a:pt x="712756" y="139009"/>
                  <a:pt x="1102571" y="0"/>
                  <a:pt x="1528196" y="0"/>
                </a:cubicBezTo>
                <a:close/>
              </a:path>
            </a:pathLst>
          </a:custGeom>
          <a:noFill/>
          <a:ln w="3175">
            <a:noFill/>
          </a:ln>
        </p:spPr>
        <p:txBody>
          <a:bodyPr wrap="square" bIns="648000" anchor="ctr">
            <a:noAutofit/>
          </a:bodyPr>
          <a:lstStyle>
            <a:lvl1pPr marL="0" indent="0" algn="ctr">
              <a:buNone/>
              <a:defRPr sz="1400"/>
            </a:lvl1pPr>
          </a:lstStyle>
          <a:p>
            <a:r>
              <a:rPr lang="en-US" dirty="0"/>
              <a:t>Click to insert picture</a:t>
            </a:r>
          </a:p>
        </p:txBody>
      </p:sp>
      <p:pic>
        <p:nvPicPr>
          <p:cNvPr id="3" name="Picture 2">
            <a:extLst>
              <a:ext uri="{FF2B5EF4-FFF2-40B4-BE49-F238E27FC236}">
                <a16:creationId xmlns:a16="http://schemas.microsoft.com/office/drawing/2014/main" id="{13885A1C-0380-461B-AEFF-EFC1F4B229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3863" y="5020961"/>
            <a:ext cx="1053562" cy="282083"/>
          </a:xfrm>
          <a:prstGeom prst="rect">
            <a:avLst/>
          </a:prstGeom>
        </p:spPr>
      </p:pic>
      <p:sp>
        <p:nvSpPr>
          <p:cNvPr id="12" name="Oval 5">
            <a:extLst>
              <a:ext uri="{FF2B5EF4-FFF2-40B4-BE49-F238E27FC236}">
                <a16:creationId xmlns:a16="http://schemas.microsoft.com/office/drawing/2014/main" id="{72378C10-5357-4161-A633-8D4D78C1A940}"/>
              </a:ext>
            </a:extLst>
          </p:cNvPr>
          <p:cNvSpPr>
            <a:spLocks noChangeArrowheads="1"/>
          </p:cNvSpPr>
          <p:nvPr userDrawn="1"/>
        </p:nvSpPr>
        <p:spPr bwMode="auto">
          <a:xfrm>
            <a:off x="9147969" y="4933651"/>
            <a:ext cx="68262" cy="68262"/>
          </a:xfrm>
          <a:prstGeom prst="ellipse">
            <a:avLst/>
          </a:prstGeom>
          <a:solidFill>
            <a:srgbClr val="D8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ooter Placeholder 13" hidden="1">
            <a:extLst>
              <a:ext uri="{FF2B5EF4-FFF2-40B4-BE49-F238E27FC236}">
                <a16:creationId xmlns:a16="http://schemas.microsoft.com/office/drawing/2014/main" id="{2B39213B-AE93-4629-8C21-37859E382460}"/>
              </a:ext>
            </a:extLst>
          </p:cNvPr>
          <p:cNvSpPr>
            <a:spLocks noGrp="1"/>
          </p:cNvSpPr>
          <p:nvPr>
            <p:ph type="ftr" sz="quarter" idx="20"/>
          </p:nvPr>
        </p:nvSpPr>
        <p:spPr>
          <a:xfrm>
            <a:off x="0" y="6858000"/>
            <a:ext cx="0" cy="0"/>
          </a:xfrm>
        </p:spPr>
        <p:txBody>
          <a:bodyPr/>
          <a:lstStyle>
            <a:lvl1pPr>
              <a:defRPr sz="100">
                <a:noFill/>
              </a:defRPr>
            </a:lvl1pPr>
          </a:lstStyle>
          <a:p>
            <a:r>
              <a:rPr lang="en-US" dirty="0"/>
              <a:t>Presentation title - click on the tab Insert, Header &amp; Footer</a:t>
            </a:r>
          </a:p>
        </p:txBody>
      </p:sp>
      <p:sp>
        <p:nvSpPr>
          <p:cNvPr id="19" name="Slide Number Placeholder 18" hidden="1">
            <a:extLst>
              <a:ext uri="{FF2B5EF4-FFF2-40B4-BE49-F238E27FC236}">
                <a16:creationId xmlns:a16="http://schemas.microsoft.com/office/drawing/2014/main" id="{AD2B68C2-BCDC-4D2F-8A43-9DE1D0858C96}"/>
              </a:ext>
            </a:extLst>
          </p:cNvPr>
          <p:cNvSpPr>
            <a:spLocks noGrp="1"/>
          </p:cNvSpPr>
          <p:nvPr>
            <p:ph type="sldNum" sz="quarter" idx="21"/>
          </p:nvPr>
        </p:nvSpPr>
        <p:spPr>
          <a:xfrm>
            <a:off x="0" y="6858000"/>
            <a:ext cx="0" cy="0"/>
          </a:xfrm>
        </p:spPr>
        <p:txBody>
          <a:bodyPr/>
          <a:lstStyle>
            <a:lvl1pPr>
              <a:defRPr sz="100">
                <a:noFill/>
              </a:defRPr>
            </a:lvl1pPr>
          </a:lstStyle>
          <a:p>
            <a:fld id="{24C8C45C-947F-4981-8B3F-4F32E973C901}" type="slidenum">
              <a:rPr lang="en-US" smtClean="0"/>
              <a:pPr/>
              <a:t>‹#›</a:t>
            </a:fld>
            <a:endParaRPr lang="en-US" dirty="0"/>
          </a:p>
        </p:txBody>
      </p:sp>
      <p:sp>
        <p:nvSpPr>
          <p:cNvPr id="4" name="Date_GeneralDate" hidden="1"/>
          <p:cNvSpPr>
            <a:spLocks noGrp="1"/>
          </p:cNvSpPr>
          <p:nvPr>
            <p:ph type="dt" sz="half" idx="10"/>
          </p:nvPr>
        </p:nvSpPr>
        <p:spPr>
          <a:xfrm>
            <a:off x="0" y="6858000"/>
            <a:ext cx="0" cy="0"/>
          </a:xfrm>
        </p:spPr>
        <p:txBody>
          <a:bodyPr anchor="ctr"/>
          <a:lstStyle>
            <a:lvl1pPr>
              <a:defRPr sz="100">
                <a:noFill/>
                <a:latin typeface="+mn-lt"/>
              </a:defRPr>
            </a:lvl1pPr>
          </a:lstStyle>
          <a:p>
            <a:fld id="{41339536-024F-44ED-98BF-18A8F115C289}" type="datetime4">
              <a:rPr lang="en-US" smtClean="0"/>
              <a:pPr/>
              <a:t>October 31, 2020</a:t>
            </a:fld>
            <a:endParaRPr lang="en-US" dirty="0"/>
          </a:p>
        </p:txBody>
      </p:sp>
    </p:spTree>
    <p:extLst>
      <p:ext uri="{BB962C8B-B14F-4D97-AF65-F5344CB8AC3E}">
        <p14:creationId xmlns:p14="http://schemas.microsoft.com/office/powerpoint/2010/main" val="36263536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9" name="Text Box 2"/>
          <p:cNvSpPr txBox="1">
            <a:spLocks noChangeArrowheads="1"/>
          </p:cNvSpPr>
          <p:nvPr userDrawn="1"/>
        </p:nvSpPr>
        <p:spPr bwMode="auto">
          <a:xfrm>
            <a:off x="648000" y="2055956"/>
            <a:ext cx="2160798"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900" b="1" noProof="1">
                <a:solidFill>
                  <a:schemeClr val="tx1"/>
                </a:solidFill>
                <a:latin typeface="+mn-lt"/>
                <a:cs typeface="Arial" panose="020B0604020202020204" pitchFamily="34" charset="0"/>
              </a:rPr>
              <a:t>Use text</a:t>
            </a:r>
            <a:r>
              <a:rPr lang="en-US" sz="900" b="1" baseline="0" noProof="1">
                <a:solidFill>
                  <a:schemeClr val="tx1"/>
                </a:solidFill>
                <a:latin typeface="+mn-lt"/>
                <a:cs typeface="Arial" panose="020B0604020202020204" pitchFamily="34" charset="0"/>
              </a:rPr>
              <a:t> styles</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Use the </a:t>
            </a:r>
            <a:r>
              <a:rPr lang="en-US" altLang="da-DK" sz="900" b="1" noProof="1">
                <a:solidFill>
                  <a:schemeClr val="tx1"/>
                </a:solidFill>
                <a:latin typeface="+mn-lt"/>
                <a:cs typeface="Arial" panose="020B0604020202020204" pitchFamily="34" charset="0"/>
              </a:rPr>
              <a:t>TAB</a:t>
            </a:r>
            <a:r>
              <a:rPr lang="en-US" altLang="da-DK" sz="900" b="0" noProof="1">
                <a:solidFill>
                  <a:schemeClr val="tx1"/>
                </a:solidFill>
                <a:latin typeface="+mn-lt"/>
                <a:cs typeface="Arial" panose="020B0604020202020204" pitchFamily="34" charset="0"/>
              </a:rPr>
              <a:t>-key</a:t>
            </a:r>
            <a:r>
              <a:rPr lang="en-US" altLang="da-DK" sz="900" b="0" baseline="0" noProof="1">
                <a:solidFill>
                  <a:schemeClr val="tx1"/>
                </a:solidFill>
                <a:latin typeface="+mn-lt"/>
                <a:cs typeface="Arial" panose="020B0604020202020204" pitchFamily="34" charset="0"/>
              </a:rPr>
              <a:t> to jump through </a:t>
            </a:r>
            <a:br>
              <a:rPr lang="en-US" altLang="da-DK" sz="900" b="0" baseline="0" noProof="1">
                <a:solidFill>
                  <a:schemeClr val="tx1"/>
                </a:solidFill>
                <a:latin typeface="+mn-lt"/>
                <a:cs typeface="Arial" panose="020B0604020202020204" pitchFamily="34" charset="0"/>
              </a:rPr>
            </a:br>
            <a:r>
              <a:rPr lang="en-US" altLang="da-DK" sz="900" b="0" baseline="0" noProof="1">
                <a:solidFill>
                  <a:schemeClr val="tx1"/>
                </a:solidFill>
                <a:latin typeface="+mn-lt"/>
                <a:cs typeface="Arial" panose="020B0604020202020204" pitchFamily="34" charset="0"/>
              </a:rPr>
              <a:t>levels. Click </a:t>
            </a:r>
            <a:r>
              <a:rPr lang="en-US" altLang="da-DK" sz="900" b="1" baseline="0" noProof="1">
                <a:solidFill>
                  <a:schemeClr val="tx1"/>
                </a:solidFill>
                <a:latin typeface="+mn-lt"/>
                <a:cs typeface="Arial" panose="020B0604020202020204" pitchFamily="34" charset="0"/>
              </a:rPr>
              <a:t>ENTER</a:t>
            </a:r>
            <a:r>
              <a:rPr lang="en-US" altLang="da-DK" sz="900" b="0" baseline="0" noProof="1">
                <a:solidFill>
                  <a:schemeClr val="tx1"/>
                </a:solidFill>
                <a:latin typeface="+mn-lt"/>
                <a:cs typeface="Arial" panose="020B0604020202020204" pitchFamily="34" charset="0"/>
              </a:rPr>
              <a:t>, then </a:t>
            </a:r>
            <a:r>
              <a:rPr lang="en-US" altLang="da-DK" sz="900" b="1" baseline="0" noProof="1">
                <a:solidFill>
                  <a:schemeClr val="tx1"/>
                </a:solidFill>
                <a:latin typeface="+mn-lt"/>
                <a:cs typeface="Arial" panose="020B0604020202020204" pitchFamily="34" charset="0"/>
              </a:rPr>
              <a:t>TAB</a:t>
            </a:r>
            <a:r>
              <a:rPr lang="en-US"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rial" panose="020B0604020202020204" pitchFamily="34" charset="0"/>
              </a:rPr>
              <a:t>To go back in levels use </a:t>
            </a:r>
            <a:r>
              <a:rPr lang="en-US" altLang="da-DK" sz="900" b="1" baseline="0" noProof="1">
                <a:solidFill>
                  <a:schemeClr val="tx1"/>
                </a:solidFill>
                <a:latin typeface="+mn-lt"/>
                <a:cs typeface="Arial" panose="020B0604020202020204" pitchFamily="34" charset="0"/>
              </a:rPr>
              <a:t>SHIFT-TAB</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noProof="1">
                <a:solidFill>
                  <a:schemeClr val="tx1"/>
                </a:solidFill>
                <a:latin typeface="+mn-lt"/>
                <a:cs typeface="Arial" panose="020B0604020202020204" pitchFamily="34" charset="0"/>
              </a:rPr>
              <a:t>Alternatively, </a:t>
            </a:r>
            <a:r>
              <a:rPr lang="en-US" sz="900" b="1" noProof="1">
                <a:solidFill>
                  <a:schemeClr val="tx1"/>
                </a:solidFill>
                <a:latin typeface="+mn-lt"/>
                <a:cs typeface="Arial" panose="020B0604020202020204" pitchFamily="34" charset="0"/>
              </a:rPr>
              <a:t>Increase</a:t>
            </a:r>
            <a:r>
              <a:rPr lang="en-US" sz="900" baseline="0" noProof="1">
                <a:solidFill>
                  <a:schemeClr val="tx1"/>
                </a:solidFill>
                <a:latin typeface="+mn-lt"/>
                <a:cs typeface="Arial" panose="020B0604020202020204" pitchFamily="34" charset="0"/>
              </a:rPr>
              <a:t> and</a:t>
            </a:r>
            <a:br>
              <a:rPr lang="en-US" sz="900" baseline="0" noProof="1">
                <a:solidFill>
                  <a:schemeClr val="tx1"/>
                </a:solidFill>
                <a:latin typeface="+mn-lt"/>
                <a:cs typeface="Arial" panose="020B0604020202020204" pitchFamily="34" charset="0"/>
              </a:rPr>
            </a:br>
            <a:r>
              <a:rPr lang="en-US" sz="900" b="1" baseline="0" noProof="1">
                <a:solidFill>
                  <a:schemeClr val="tx1"/>
                </a:solidFill>
                <a:latin typeface="+mn-lt"/>
                <a:cs typeface="Arial" panose="020B0604020202020204" pitchFamily="34" charset="0"/>
              </a:rPr>
              <a:t>Decrease </a:t>
            </a:r>
            <a:r>
              <a:rPr lang="en-US"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US" sz="900" baseline="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Delete bullet for regular text.</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US" sz="900" b="1" dirty="0">
                <a:solidFill>
                  <a:srgbClr val="000000"/>
                </a:solidFill>
                <a:latin typeface="+mn-lt"/>
                <a:ea typeface="Times New Roman" panose="02020603050405020304" pitchFamily="18" charset="0"/>
              </a:rPr>
              <a:t>Insert a New Slide</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noProof="1">
                <a:solidFill>
                  <a:schemeClr val="tx1"/>
                </a:solidFill>
                <a:latin typeface="+mn-lt"/>
                <a:cs typeface="Arial" panose="020B0604020202020204" pitchFamily="34" charset="0"/>
              </a:rPr>
              <a:t>Click on the </a:t>
            </a:r>
            <a:r>
              <a:rPr lang="en-US" altLang="da-DK" sz="900" b="1" noProof="1">
                <a:solidFill>
                  <a:schemeClr val="tx1"/>
                </a:solidFill>
                <a:latin typeface="+mn-lt"/>
                <a:cs typeface="Arial" panose="020B0604020202020204" pitchFamily="34" charset="0"/>
              </a:rPr>
              <a:t>Home </a:t>
            </a:r>
            <a:r>
              <a:rPr lang="en-US" altLang="da-DK" sz="900" b="0" noProof="1">
                <a:solidFill>
                  <a:schemeClr val="tx1"/>
                </a:solidFill>
                <a:latin typeface="+mn-lt"/>
                <a:cs typeface="Arial" panose="020B0604020202020204" pitchFamily="34" charset="0"/>
              </a:rPr>
              <a:t>tab</a:t>
            </a:r>
            <a:endParaRPr lang="en-US" altLang="da-DK" sz="900" b="0" strike="sngStrike"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noProof="1">
                <a:solidFill>
                  <a:schemeClr val="tx1"/>
                </a:solidFill>
                <a:latin typeface="+mn-lt"/>
                <a:cs typeface="Arial" panose="020B0604020202020204" pitchFamily="34" charset="0"/>
              </a:rPr>
              <a:t>Click on the </a:t>
            </a:r>
            <a:r>
              <a:rPr lang="en-US" altLang="da-DK" sz="900" b="1" baseline="0" noProof="1">
                <a:solidFill>
                  <a:schemeClr val="tx1"/>
                </a:solidFill>
                <a:latin typeface="+mn-lt"/>
                <a:cs typeface="Arial" panose="020B0604020202020204" pitchFamily="34" charset="0"/>
              </a:rPr>
              <a:t>New Slide </a:t>
            </a:r>
            <a:r>
              <a:rPr lang="en-US" altLang="da-DK" sz="900" noProof="1">
                <a:solidFill>
                  <a:schemeClr val="tx1"/>
                </a:solidFill>
                <a:latin typeface="+mn-lt"/>
                <a:cs typeface="Arial" panose="020B0604020202020204" pitchFamily="34" charset="0"/>
              </a:rPr>
              <a:t>to insert </a:t>
            </a:r>
            <a:br>
              <a:rPr lang="en-US" altLang="da-DK" sz="900" noProof="1">
                <a:solidFill>
                  <a:schemeClr val="tx1"/>
                </a:solidFill>
                <a:latin typeface="+mn-lt"/>
                <a:cs typeface="Arial" panose="020B0604020202020204" pitchFamily="34" charset="0"/>
              </a:rPr>
            </a:br>
            <a:r>
              <a:rPr lang="en-US" altLang="da-DK" sz="900" noProof="1">
                <a:solidFill>
                  <a:schemeClr val="tx1"/>
                </a:solidFill>
                <a:latin typeface="+mn-lt"/>
                <a:cs typeface="Arial" panose="020B0604020202020204" pitchFamily="34" charset="0"/>
              </a:rPr>
              <a:t>new slide</a:t>
            </a:r>
          </a:p>
          <a:p>
            <a:pPr eaLnBrk="1" hangingPunct="1">
              <a:spcAft>
                <a:spcPts val="240"/>
              </a:spcAft>
              <a:defRPr/>
            </a:pPr>
            <a:endParaRPr lang="en-US" sz="900" noProof="1">
              <a:solidFill>
                <a:schemeClr val="tx1"/>
              </a:solidFill>
              <a:latin typeface="+mn-lt"/>
              <a:cs typeface="Arial" panose="020B0604020202020204" pitchFamily="34" charset="0"/>
            </a:endParaRPr>
          </a:p>
        </p:txBody>
      </p:sp>
      <p:sp>
        <p:nvSpPr>
          <p:cNvPr id="21" name="Text Box 3"/>
          <p:cNvSpPr txBox="1">
            <a:spLocks noChangeArrowheads="1"/>
          </p:cNvSpPr>
          <p:nvPr userDrawn="1"/>
        </p:nvSpPr>
        <p:spPr bwMode="auto">
          <a:xfrm>
            <a:off x="4366804" y="2103001"/>
            <a:ext cx="2160798" cy="38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US" sz="900" b="1" dirty="0">
                <a:solidFill>
                  <a:srgbClr val="000000"/>
                </a:solidFill>
                <a:latin typeface="+mn-lt"/>
                <a:ea typeface="Times New Roman" panose="02020603050405020304" pitchFamily="18" charset="0"/>
              </a:rPr>
              <a:t>Change Slide Layout</a:t>
            </a:r>
            <a:endParaRPr lang="en-US" altLang="da-DK" sz="900" noProof="1">
              <a:solidFill>
                <a:schemeClr val="tx1"/>
              </a:solidFill>
              <a:latin typeface="+mn-lt"/>
              <a:cs typeface="Arial" panose="020B0604020202020204" pitchFamily="34" charset="0"/>
            </a:endParaRPr>
          </a:p>
          <a:p>
            <a:pPr marL="0" indent="0">
              <a:spcAft>
                <a:spcPts val="600"/>
              </a:spcAft>
              <a:buFont typeface="+mj-lt"/>
              <a:buNone/>
            </a:pPr>
            <a:r>
              <a:rPr lang="en-US" sz="900" b="1" dirty="0">
                <a:solidFill>
                  <a:srgbClr val="000000"/>
                </a:solidFill>
                <a:latin typeface="+mn-lt"/>
                <a:ea typeface="Times New Roman" panose="02020603050405020304" pitchFamily="18" charset="0"/>
              </a:rPr>
              <a:t>1. </a:t>
            </a:r>
            <a:r>
              <a:rPr lang="en-US" sz="900" dirty="0">
                <a:solidFill>
                  <a:srgbClr val="000000"/>
                </a:solidFill>
                <a:latin typeface="+mn-lt"/>
                <a:ea typeface="Times New Roman" panose="02020603050405020304" pitchFamily="18" charset="0"/>
              </a:rPr>
              <a:t>Click on the arrow next to </a:t>
            </a:r>
            <a:r>
              <a:rPr lang="en-US" sz="900" b="1" dirty="0">
                <a:solidFill>
                  <a:srgbClr val="000000"/>
                </a:solidFill>
                <a:latin typeface="+mn-lt"/>
                <a:ea typeface="Times New Roman" panose="02020603050405020304" pitchFamily="18" charset="0"/>
              </a:rPr>
              <a:t>Layout</a:t>
            </a:r>
            <a:br>
              <a:rPr lang="en-US" sz="900" b="1" dirty="0">
                <a:solidFill>
                  <a:srgbClr val="000000"/>
                </a:solidFill>
                <a:latin typeface="+mn-lt"/>
                <a:ea typeface="Times New Roman" panose="02020603050405020304" pitchFamily="18" charset="0"/>
              </a:rPr>
            </a:br>
            <a:r>
              <a:rPr lang="en-US" sz="900" dirty="0">
                <a:solidFill>
                  <a:srgbClr val="000000"/>
                </a:solidFill>
                <a:latin typeface="+mn-lt"/>
                <a:ea typeface="Times New Roman" panose="02020603050405020304" pitchFamily="18" charset="0"/>
              </a:rPr>
              <a:t>to view a dropdown menu of possible slide layouts</a:t>
            </a:r>
            <a:endParaRPr lang="en-US" sz="900" dirty="0">
              <a:latin typeface="+mn-lt"/>
              <a:ea typeface="Times New Roman" panose="02020603050405020304" pitchFamily="18" charset="0"/>
            </a:endParaRPr>
          </a:p>
          <a:p>
            <a:pPr marL="0" indent="0">
              <a:spcAft>
                <a:spcPts val="0"/>
              </a:spcAft>
              <a:buFont typeface="+mj-lt"/>
              <a:buNone/>
            </a:pPr>
            <a:r>
              <a:rPr lang="en-US" sz="900" b="1" dirty="0">
                <a:solidFill>
                  <a:srgbClr val="000000"/>
                </a:solidFill>
                <a:latin typeface="+mn-lt"/>
                <a:ea typeface="Times New Roman" panose="02020603050405020304" pitchFamily="18" charset="0"/>
              </a:rPr>
              <a:t>2. </a:t>
            </a:r>
            <a:r>
              <a:rPr lang="en-US" sz="900" dirty="0">
                <a:solidFill>
                  <a:srgbClr val="000000"/>
                </a:solidFill>
                <a:latin typeface="+mn-lt"/>
                <a:ea typeface="Times New Roman" panose="02020603050405020304" pitchFamily="18" charset="0"/>
              </a:rPr>
              <a:t>Click on the layout you prefer and it will be applied to the new slide</a:t>
            </a:r>
            <a:endParaRPr lang="en-US" sz="900" dirty="0">
              <a:latin typeface="+mn-lt"/>
              <a:ea typeface="Times New Roman" panose="02020603050405020304" pitchFamily="18" charset="0"/>
            </a:endParaRPr>
          </a:p>
          <a:p>
            <a:pPr eaLnBrk="1" hangingPunct="1">
              <a:spcAft>
                <a:spcPts val="600"/>
              </a:spcAft>
              <a:defRPr/>
            </a:pP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b="1" noProof="1">
                <a:solidFill>
                  <a:schemeClr val="tx1"/>
                </a:solidFill>
                <a:latin typeface="+mn-lt"/>
                <a:cs typeface="Arial" panose="020B0604020202020204" pitchFamily="34" charset="0"/>
              </a:rPr>
              <a:t>Insert picture</a:t>
            </a:r>
          </a:p>
          <a:p>
            <a:pPr eaLnBrk="1" hangingPunct="1">
              <a:spcAft>
                <a:spcPts val="600"/>
              </a:spcAft>
              <a:defRPr/>
            </a:pPr>
            <a:r>
              <a:rPr lang="en-US" altLang="da-DK" sz="900" b="0" noProof="1">
                <a:solidFill>
                  <a:schemeClr val="tx1"/>
                </a:solidFill>
                <a:latin typeface="+mn-lt"/>
                <a:cs typeface="Arial" panose="020B0604020202020204" pitchFamily="34" charset="0"/>
              </a:rPr>
              <a:t>On slides with picture placeholder,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click on the icon and choose </a:t>
            </a:r>
            <a:r>
              <a:rPr lang="en-US"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US" sz="900" b="1" noProof="1">
                <a:solidFill>
                  <a:schemeClr val="tx1"/>
                </a:solidFill>
                <a:latin typeface="+mn-lt"/>
                <a:cs typeface="Arial" panose="020B0604020202020204" pitchFamily="34" charset="0"/>
              </a:rPr>
              <a:t>Change picture</a:t>
            </a: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Crop</a:t>
            </a:r>
            <a:r>
              <a:rPr lang="en-US" altLang="da-DK" sz="900" b="0" noProof="1">
                <a:solidFill>
                  <a:schemeClr val="tx1"/>
                </a:solidFill>
                <a:latin typeface="+mn-lt"/>
                <a:cs typeface="Arial" panose="020B0604020202020204" pitchFamily="34" charset="0"/>
              </a:rPr>
              <a:t> to change size or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If you want to scale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hold </a:t>
            </a:r>
            <a:r>
              <a:rPr lang="en-US" altLang="da-DK" sz="900" b="1" noProof="1">
                <a:solidFill>
                  <a:schemeClr val="tx1"/>
                </a:solidFill>
                <a:latin typeface="+mn-lt"/>
                <a:cs typeface="Arial" panose="020B0604020202020204" pitchFamily="34" charset="0"/>
              </a:rPr>
              <a:t>SHIFT</a:t>
            </a:r>
            <a:r>
              <a:rPr lang="en-US" altLang="da-DK" sz="900" b="0" noProof="1">
                <a:solidFill>
                  <a:schemeClr val="tx1"/>
                </a:solidFill>
                <a:latin typeface="+mn-lt"/>
                <a:cs typeface="Arial" panose="020B0604020202020204" pitchFamily="34" charset="0"/>
              </a:rPr>
              <a:t>-key down while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dragging the corners of the picture</a:t>
            </a: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altLang="da-DK" sz="900" b="0" noProof="1">
                <a:solidFill>
                  <a:schemeClr val="tx1"/>
                </a:solidFill>
                <a:latin typeface="+mn-lt"/>
                <a:cs typeface="Arial" panose="020B0604020202020204" pitchFamily="34" charset="0"/>
              </a:rPr>
              <a:t>If you delete the picture and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insert a new one, the picture may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lie in front of the text or graphic.</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If this happens, select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right-click and choose </a:t>
            </a:r>
            <a:r>
              <a:rPr lang="en-US" altLang="da-DK" sz="900" b="1" noProof="1">
                <a:solidFill>
                  <a:schemeClr val="tx1"/>
                </a:solidFill>
                <a:latin typeface="+mn-lt"/>
                <a:cs typeface="Arial" panose="020B0604020202020204" pitchFamily="34" charset="0"/>
              </a:rPr>
              <a:t>Send to Back</a:t>
            </a:r>
          </a:p>
          <a:p>
            <a:pPr eaLnBrk="1" hangingPunct="1">
              <a:spcAft>
                <a:spcPts val="600"/>
              </a:spcAft>
              <a:defRPr/>
            </a:pPr>
            <a:endParaRPr lang="en-US" altLang="da-DK" sz="900" b="1" noProof="1">
              <a:solidFill>
                <a:schemeClr val="tx1"/>
              </a:solidFill>
              <a:latin typeface="+mn-lt"/>
              <a:cs typeface="Arial" panose="020B0604020202020204" pitchFamily="34" charset="0"/>
            </a:endParaRPr>
          </a:p>
        </p:txBody>
      </p:sp>
      <p:sp>
        <p:nvSpPr>
          <p:cNvPr id="25" name="Text Box 4"/>
          <p:cNvSpPr txBox="1">
            <a:spLocks noChangeArrowheads="1"/>
          </p:cNvSpPr>
          <p:nvPr userDrawn="1"/>
        </p:nvSpPr>
        <p:spPr bwMode="auto">
          <a:xfrm>
            <a:off x="8065571" y="2090246"/>
            <a:ext cx="2160798"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en-US"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panose="020B0604020202020204" pitchFamily="34" charset="0"/>
              </a:rPr>
              <a:t>1.</a:t>
            </a:r>
            <a:r>
              <a:rPr lang="en-US" altLang="da-DK" sz="900" noProof="1">
                <a:solidFill>
                  <a:schemeClr val="tx1"/>
                </a:solidFill>
                <a:latin typeface="+mn-lt"/>
                <a:cs typeface="Arial" panose="020B0604020202020204" pitchFamily="34" charset="0"/>
              </a:rPr>
              <a:t> Click the </a:t>
            </a:r>
            <a:r>
              <a:rPr lang="en-US" altLang="da-DK" sz="900" b="1" noProof="1">
                <a:solidFill>
                  <a:schemeClr val="tx1"/>
                </a:solidFill>
                <a:latin typeface="+mn-lt"/>
                <a:cs typeface="Arial" panose="020B0604020202020204" pitchFamily="34" charset="0"/>
              </a:rPr>
              <a:t>Home </a:t>
            </a:r>
            <a:r>
              <a:rPr lang="en-US" altLang="da-DK" sz="900" b="0" noProof="1">
                <a:solidFill>
                  <a:schemeClr val="tx1"/>
                </a:solidFill>
                <a:latin typeface="+mn-lt"/>
                <a:cs typeface="Arial" panose="020B0604020202020204" pitchFamily="34" charset="0"/>
              </a:rPr>
              <a:t>tab</a:t>
            </a:r>
            <a:endParaRPr lang="en-US"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panose="020B0604020202020204" pitchFamily="34" charset="0"/>
              </a:rPr>
              <a:t>2.</a:t>
            </a:r>
            <a:r>
              <a:rPr lang="en-US" altLang="da-DK" sz="900" noProof="1">
                <a:solidFill>
                  <a:schemeClr val="tx1"/>
                </a:solidFill>
                <a:latin typeface="+mn-lt"/>
                <a:cs typeface="Arial" panose="020B0604020202020204" pitchFamily="34" charset="0"/>
              </a:rPr>
              <a:t> Click the </a:t>
            </a:r>
            <a:r>
              <a:rPr lang="en-US" altLang="da-DK" sz="900" b="1" baseline="0" noProof="1">
                <a:solidFill>
                  <a:schemeClr val="tx1"/>
                </a:solidFill>
                <a:latin typeface="+mn-lt"/>
                <a:cs typeface="Arial" panose="020B0604020202020204" pitchFamily="34" charset="0"/>
              </a:rPr>
              <a:t>Reset </a:t>
            </a:r>
            <a:r>
              <a:rPr lang="en-US" altLang="da-DK" sz="900" noProof="1">
                <a:solidFill>
                  <a:schemeClr val="tx1"/>
                </a:solidFill>
                <a:latin typeface="+mn-lt"/>
                <a:cs typeface="Arial" panose="020B0604020202020204" pitchFamily="34" charset="0"/>
              </a:rPr>
              <a:t>menu to reset position, size</a:t>
            </a:r>
            <a:r>
              <a:rPr lang="en-US" altLang="da-DK" sz="900" baseline="0" noProof="1">
                <a:solidFill>
                  <a:schemeClr val="tx1"/>
                </a:solidFill>
                <a:latin typeface="+mn-lt"/>
                <a:cs typeface="Arial" panose="020B0604020202020204" pitchFamily="34" charset="0"/>
              </a:rPr>
              <a:t> and formatting of the </a:t>
            </a:r>
            <a:br>
              <a:rPr lang="en-US" altLang="da-DK" sz="900" baseline="0" noProof="1">
                <a:solidFill>
                  <a:schemeClr val="tx1"/>
                </a:solidFill>
                <a:latin typeface="+mn-lt"/>
                <a:cs typeface="Arial" panose="020B0604020202020204" pitchFamily="34" charset="0"/>
              </a:rPr>
            </a:br>
            <a:r>
              <a:rPr lang="en-US" altLang="da-DK" sz="900" baseline="0" noProof="1">
                <a:solidFill>
                  <a:schemeClr val="tx1"/>
                </a:solidFill>
                <a:latin typeface="+mn-lt"/>
                <a:cs typeface="Arial" panose="020B0604020202020204" pitchFamily="34" charset="0"/>
              </a:rPr>
              <a:t>slide placeholders to their default settings</a:t>
            </a:r>
            <a:br>
              <a:rPr lang="en-US" altLang="da-DK" sz="900" b="0" baseline="0" noProof="1">
                <a:solidFill>
                  <a:schemeClr val="tx1"/>
                </a:solidFill>
                <a:latin typeface="+mn-lt"/>
                <a:cs typeface="Arial" panose="020B0604020202020204" pitchFamily="34" charset="0"/>
              </a:rPr>
            </a:b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b="1" noProof="1">
                <a:solidFill>
                  <a:schemeClr val="tx1"/>
                </a:solidFill>
                <a:latin typeface="+mn-lt"/>
                <a:cs typeface="Arial" panose="020B0604020202020204" pitchFamily="34" charset="0"/>
              </a:rPr>
              <a:t>Change slide number, </a:t>
            </a:r>
            <a:br>
              <a:rPr lang="en-US" sz="900" b="1" noProof="1">
                <a:solidFill>
                  <a:schemeClr val="tx1"/>
                </a:solidFill>
                <a:latin typeface="+mn-lt"/>
                <a:cs typeface="Arial" panose="020B0604020202020204" pitchFamily="34" charset="0"/>
              </a:rPr>
            </a:br>
            <a:r>
              <a:rPr lang="en-US" sz="900" b="1" noProof="1">
                <a:solidFill>
                  <a:schemeClr val="tx1"/>
                </a:solidFill>
                <a:latin typeface="+mn-lt"/>
                <a:cs typeface="Arial" panose="020B0604020202020204" pitchFamily="34" charset="0"/>
              </a:rPr>
              <a:t>date and footer</a:t>
            </a:r>
          </a:p>
          <a:p>
            <a:pPr eaLnBrk="1" hangingPunct="1">
              <a:spcAft>
                <a:spcPts val="600"/>
              </a:spcAft>
              <a:defRPr/>
            </a:pPr>
            <a:r>
              <a:rPr lang="en-US" altLang="da-DK" sz="900" b="0" noProof="1">
                <a:solidFill>
                  <a:schemeClr val="tx1"/>
                </a:solidFill>
                <a:latin typeface="+mn-lt"/>
                <a:cs typeface="Arial" panose="020B0604020202020204" pitchFamily="34" charset="0"/>
              </a:rPr>
              <a:t>Do this at the very end, so you get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all the corrections on all slides</a:t>
            </a: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b="0" noProof="1">
                <a:solidFill>
                  <a:schemeClr val="tx1"/>
                </a:solidFill>
                <a:latin typeface="+mn-lt"/>
                <a:cs typeface="Arial" panose="020B0604020202020204" pitchFamily="34" charset="0"/>
              </a:rPr>
              <a:t>Click the </a:t>
            </a:r>
            <a:r>
              <a:rPr lang="en-US" altLang="da-DK" sz="900" b="1" noProof="1">
                <a:solidFill>
                  <a:schemeClr val="tx1"/>
                </a:solidFill>
                <a:latin typeface="+mn-lt"/>
                <a:cs typeface="Arial" panose="020B0604020202020204" pitchFamily="34" charset="0"/>
              </a:rPr>
              <a:t>Insert </a:t>
            </a:r>
            <a:r>
              <a:rPr lang="en-US" altLang="da-DK" sz="900" b="0" noProof="1">
                <a:solidFill>
                  <a:schemeClr val="tx1"/>
                </a:solidFill>
                <a:latin typeface="+mn-lt"/>
                <a:cs typeface="Arial" panose="020B0604020202020204" pitchFamily="34" charset="0"/>
              </a:rPr>
              <a:t>tab</a:t>
            </a: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Click on </a:t>
            </a:r>
            <a:r>
              <a:rPr lang="en-US" altLang="da-DK" sz="900" b="1" noProof="1">
                <a:solidFill>
                  <a:schemeClr val="tx1"/>
                </a:solidFill>
                <a:latin typeface="+mn-lt"/>
                <a:cs typeface="Arial" panose="020B0604020202020204" pitchFamily="34" charset="0"/>
              </a:rPr>
              <a:t>Header and Footer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US" altLang="da-DK" sz="900" b="1" noProof="1">
                <a:solidFill>
                  <a:schemeClr val="tx1"/>
                </a:solidFill>
                <a:latin typeface="+mn-lt"/>
                <a:cs typeface="Arial" panose="020B0604020202020204" pitchFamily="34" charset="0"/>
              </a:rPr>
              <a:t>3. </a:t>
            </a: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Apply to All </a:t>
            </a:r>
            <a:r>
              <a:rPr lang="en-US" altLang="da-DK" sz="900" b="0" noProof="1">
                <a:solidFill>
                  <a:schemeClr val="tx1"/>
                </a:solidFill>
                <a:latin typeface="+mn-lt"/>
                <a:cs typeface="Arial" panose="020B0604020202020204" pitchFamily="34" charset="0"/>
              </a:rPr>
              <a:t>or </a:t>
            </a:r>
            <a:r>
              <a:rPr lang="en-US" altLang="da-DK" sz="900" b="1" noProof="1">
                <a:solidFill>
                  <a:schemeClr val="tx1"/>
                </a:solidFill>
                <a:latin typeface="+mn-lt"/>
                <a:cs typeface="Arial" panose="020B0604020202020204" pitchFamily="34" charset="0"/>
              </a:rPr>
              <a:t>Apply</a:t>
            </a:r>
            <a:r>
              <a:rPr lang="en-US" altLang="da-DK" sz="900" b="0" noProof="1">
                <a:solidFill>
                  <a:schemeClr val="tx1"/>
                </a:solidFill>
                <a:latin typeface="+mn-lt"/>
                <a:cs typeface="Arial" panose="020B0604020202020204" pitchFamily="34" charset="0"/>
              </a:rPr>
              <a:t> if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808797" y="2974625"/>
            <a:ext cx="549328" cy="285228"/>
          </a:xfrm>
          <a:prstGeom prst="rect">
            <a:avLst/>
          </a:prstGeom>
        </p:spPr>
      </p:pic>
      <p:pic>
        <p:nvPicPr>
          <p:cNvPr id="13" name="2 New picture"/>
          <p:cNvPicPr>
            <a:picLocks noChangeAspect="1"/>
          </p:cNvPicPr>
          <p:nvPr userDrawn="1"/>
        </p:nvPicPr>
        <p:blipFill>
          <a:blip r:embed="rId3"/>
          <a:stretch>
            <a:fillRect/>
          </a:stretch>
        </p:blipFill>
        <p:spPr>
          <a:xfrm>
            <a:off x="2842191" y="4665974"/>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6452960" y="2103001"/>
            <a:ext cx="593368" cy="192211"/>
          </a:xfrm>
          <a:prstGeom prst="rect">
            <a:avLst/>
          </a:prstGeom>
        </p:spPr>
      </p:pic>
      <p:pic>
        <p:nvPicPr>
          <p:cNvPr id="19" name="4 Reset"/>
          <p:cNvPicPr>
            <a:picLocks noChangeAspect="1"/>
          </p:cNvPicPr>
          <p:nvPr userDrawn="1"/>
        </p:nvPicPr>
        <p:blipFill>
          <a:blip r:embed="rId5"/>
          <a:stretch>
            <a:fillRect/>
          </a:stretch>
        </p:blipFill>
        <p:spPr>
          <a:xfrm>
            <a:off x="9897876" y="2103001"/>
            <a:ext cx="492452" cy="200416"/>
          </a:xfrm>
          <a:prstGeom prst="rect">
            <a:avLst/>
          </a:prstGeom>
        </p:spPr>
      </p:pic>
      <p:pic>
        <p:nvPicPr>
          <p:cNvPr id="5" name="5 Insert picture"/>
          <p:cNvPicPr>
            <a:picLocks noChangeAspect="1"/>
          </p:cNvPicPr>
          <p:nvPr userDrawn="1"/>
        </p:nvPicPr>
        <p:blipFill>
          <a:blip r:embed="rId6"/>
          <a:stretch>
            <a:fillRect/>
          </a:stretch>
        </p:blipFill>
        <p:spPr>
          <a:xfrm>
            <a:off x="6565226" y="3528590"/>
            <a:ext cx="262151" cy="256054"/>
          </a:xfrm>
          <a:prstGeom prst="rect">
            <a:avLst/>
          </a:prstGeom>
        </p:spPr>
      </p:pic>
      <p:pic>
        <p:nvPicPr>
          <p:cNvPr id="23" name="6 Crop"/>
          <p:cNvPicPr>
            <a:picLocks noChangeAspect="1"/>
          </p:cNvPicPr>
          <p:nvPr userDrawn="1"/>
        </p:nvPicPr>
        <p:blipFill>
          <a:blip r:embed="rId7"/>
          <a:stretch>
            <a:fillRect/>
          </a:stretch>
        </p:blipFill>
        <p:spPr>
          <a:xfrm>
            <a:off x="6527602" y="4171027"/>
            <a:ext cx="337400" cy="321707"/>
          </a:xfrm>
          <a:prstGeom prst="rect">
            <a:avLst/>
          </a:prstGeom>
        </p:spPr>
      </p:pic>
      <p:pic>
        <p:nvPicPr>
          <p:cNvPr id="2" name="7 Scale picture"/>
          <p:cNvPicPr>
            <a:picLocks noChangeAspect="1"/>
          </p:cNvPicPr>
          <p:nvPr userDrawn="1"/>
        </p:nvPicPr>
        <p:blipFill>
          <a:blip r:embed="rId8"/>
          <a:stretch>
            <a:fillRect/>
          </a:stretch>
        </p:blipFill>
        <p:spPr>
          <a:xfrm>
            <a:off x="6569796" y="4596358"/>
            <a:ext cx="359695" cy="335309"/>
          </a:xfrm>
          <a:prstGeom prst="rect">
            <a:avLst/>
          </a:prstGeom>
        </p:spPr>
      </p:pic>
      <p:pic>
        <p:nvPicPr>
          <p:cNvPr id="15" name="Picture 14">
            <a:extLst>
              <a:ext uri="{FF2B5EF4-FFF2-40B4-BE49-F238E27FC236}">
                <a16:creationId xmlns:a16="http://schemas.microsoft.com/office/drawing/2014/main" id="{8AE5C852-306F-43FC-9CC8-D2638FB5107F}"/>
              </a:ext>
            </a:extLst>
          </p:cNvPr>
          <p:cNvPicPr>
            <a:picLocks noChangeAspect="1"/>
          </p:cNvPicPr>
          <p:nvPr userDrawn="1"/>
        </p:nvPicPr>
        <p:blipFill>
          <a:blip r:embed="rId9"/>
          <a:stretch>
            <a:fillRect/>
          </a:stretch>
        </p:blipFill>
        <p:spPr>
          <a:xfrm>
            <a:off x="2898150" y="3786834"/>
            <a:ext cx="257143" cy="285714"/>
          </a:xfrm>
          <a:prstGeom prst="rect">
            <a:avLst/>
          </a:prstGeom>
        </p:spPr>
      </p:pic>
      <p:sp>
        <p:nvSpPr>
          <p:cNvPr id="4" name="Title 3">
            <a:extLst>
              <a:ext uri="{FF2B5EF4-FFF2-40B4-BE49-F238E27FC236}">
                <a16:creationId xmlns:a16="http://schemas.microsoft.com/office/drawing/2014/main" id="{9A00F2F4-39B2-4105-B87F-AAB07DAAAB68}"/>
              </a:ext>
            </a:extLst>
          </p:cNvPr>
          <p:cNvSpPr>
            <a:spLocks noGrp="1"/>
          </p:cNvSpPr>
          <p:nvPr>
            <p:ph type="title" hasCustomPrompt="1"/>
          </p:nvPr>
        </p:nvSpPr>
        <p:spPr/>
        <p:txBody>
          <a:bodyPr/>
          <a:lstStyle>
            <a:lvl1pPr>
              <a:defRPr/>
            </a:lvl1pPr>
          </a:lstStyle>
          <a:p>
            <a:r>
              <a:rPr lang="en-US" dirty="0"/>
              <a:t>User guide - delete before use</a:t>
            </a:r>
          </a:p>
        </p:txBody>
      </p:sp>
    </p:spTree>
    <p:extLst>
      <p:ext uri="{BB962C8B-B14F-4D97-AF65-F5344CB8AC3E}">
        <p14:creationId xmlns:p14="http://schemas.microsoft.com/office/powerpoint/2010/main" val="116945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48"/>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9992183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5"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4" y="1465265"/>
            <a:ext cx="6160009" cy="4635501"/>
          </a:xfrm>
        </p:spPr>
        <p:txBody>
          <a:bodyPr tIns="18000" numCol="1" spcCol="162000"/>
          <a:lstStyle>
            <a:lvl1pPr marL="143992" indent="-143992">
              <a:lnSpc>
                <a:spcPct val="100000"/>
              </a:lnSpc>
              <a:spcBef>
                <a:spcPts val="0"/>
              </a:spcBef>
              <a:spcAft>
                <a:spcPts val="800"/>
              </a:spcAft>
              <a:defRPr sz="1200"/>
            </a:lvl1pPr>
            <a:lvl2pPr marL="287986" indent="-143992">
              <a:lnSpc>
                <a:spcPct val="100000"/>
              </a:lnSpc>
              <a:spcBef>
                <a:spcPts val="0"/>
              </a:spcBef>
              <a:spcAft>
                <a:spcPts val="800"/>
              </a:spcAft>
              <a:defRPr sz="1200"/>
            </a:lvl2pPr>
            <a:lvl3pPr marL="442778" indent="-143992">
              <a:lnSpc>
                <a:spcPct val="100000"/>
              </a:lnSpc>
              <a:spcBef>
                <a:spcPts val="0"/>
              </a:spcBef>
              <a:spcAft>
                <a:spcPts val="800"/>
              </a:spcAft>
              <a:defRPr sz="1200"/>
            </a:lvl3pPr>
            <a:lvl4pPr marL="586771" indent="-143992">
              <a:spcBef>
                <a:spcPts val="0"/>
              </a:spcBef>
              <a:spcAft>
                <a:spcPts val="800"/>
              </a:spcAft>
              <a:defRPr sz="1200"/>
            </a:lvl4pPr>
            <a:lvl5pPr marL="730764" indent="-143992">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2" y="1520351"/>
            <a:ext cx="403277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7" name="Rectangle 6"/>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670358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4763497" cy="4635501"/>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9" y="1520351"/>
            <a:ext cx="545759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8" name="Rectangle 7"/>
          <p:cNvSpPr/>
          <p:nvPr userDrawn="1"/>
        </p:nvSpPr>
        <p:spPr bwMode="auto">
          <a:xfrm>
            <a:off x="527999" y="1201047"/>
            <a:ext cx="10440000" cy="46800"/>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5407316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3" y="5253223"/>
            <a:ext cx="5018754"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0" y="5253223"/>
            <a:ext cx="5017389"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6"/>
            <a:ext cx="5018757"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2" name="Picture Placeholder 5"/>
          <p:cNvSpPr>
            <a:spLocks noGrp="1"/>
          </p:cNvSpPr>
          <p:nvPr>
            <p:ph type="pic" sz="quarter" idx="17" hasCustomPrompt="1"/>
          </p:nvPr>
        </p:nvSpPr>
        <p:spPr>
          <a:xfrm>
            <a:off x="5940630" y="1519206"/>
            <a:ext cx="5017389"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0" name="Rectangle 9"/>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3826787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2" name="Rectangle 11"/>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42815395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11" y="1590971"/>
            <a:ext cx="1042961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8" name="Rectangle 7"/>
          <p:cNvSpPr/>
          <p:nvPr userDrawn="1"/>
        </p:nvSpPr>
        <p:spPr bwMode="auto">
          <a:xfrm>
            <a:off x="528000" y="1201048"/>
            <a:ext cx="104296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9"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6835118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10" y="1590971"/>
            <a:ext cx="1042896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8" name="Rectangle 7"/>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4564025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11" y="1590971"/>
            <a:ext cx="1042961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8" name="Rectangle 7"/>
          <p:cNvSpPr/>
          <p:nvPr userDrawn="1"/>
        </p:nvSpPr>
        <p:spPr bwMode="auto">
          <a:xfrm>
            <a:off x="528000" y="1201048"/>
            <a:ext cx="104296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9"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9786002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Title slide text">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323C57"/>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354" rtl="0" eaLnBrk="0" fontAlgn="base" latinLnBrk="0" hangingPunct="0">
              <a:lnSpc>
                <a:spcPct val="100000"/>
              </a:lnSpc>
              <a:spcBef>
                <a:spcPct val="0"/>
              </a:spcBef>
              <a:spcAft>
                <a:spcPct val="0"/>
              </a:spcAft>
              <a:buClrTx/>
              <a:buSzTx/>
              <a:buFontTx/>
              <a:buNone/>
              <a:tabLst/>
            </a:pPr>
            <a:endParaRPr kumimoji="0" lang="en-US" sz="1400" b="0" i="0" u="none" strike="noStrike" cap="none" spc="0" normalizeH="0" baseline="0" dirty="0" err="1">
              <a:ln w="0"/>
              <a:solidFill>
                <a:schemeClr val="accent1"/>
              </a:solidFill>
              <a:effectLst>
                <a:outerShdw blurRad="38100" dist="25400" dir="5400000" algn="ctr" rotWithShape="0">
                  <a:srgbClr val="6E747A">
                    <a:alpha val="43000"/>
                  </a:srgbClr>
                </a:outerShdw>
              </a:effectLst>
              <a:latin typeface="+mn-lt"/>
              <a:ea typeface="ＭＳ Ｐゴシック" charset="0"/>
              <a:cs typeface="ＭＳ Ｐゴシック" charset="0"/>
            </a:endParaRPr>
          </a:p>
        </p:txBody>
      </p:sp>
      <p:sp>
        <p:nvSpPr>
          <p:cNvPr id="22" name="Rectangle 21"/>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7" name="Slide Number Placeholder 4"/>
          <p:cNvSpPr>
            <a:spLocks noGrp="1"/>
          </p:cNvSpPr>
          <p:nvPr>
            <p:ph type="sldNum" sz="quarter" idx="12"/>
          </p:nvPr>
        </p:nvSpPr>
        <p:spPr>
          <a:xfrm>
            <a:off x="431801" y="6312066"/>
            <a:ext cx="1457324" cy="162000"/>
          </a:xfrm>
        </p:spPr>
        <p:txBody>
          <a:bodyPr/>
          <a:lstStyle>
            <a:lvl1pPr>
              <a:defRPr>
                <a:solidFill>
                  <a:schemeClr val="bg1"/>
                </a:solidFill>
              </a:defRPr>
            </a:lvl1pPr>
          </a:lstStyle>
          <a:p>
            <a:fld id="{5E425EE3-649D-47AA-A51A-6C53D1975ED0}" type="slidenum">
              <a:rPr lang="en-GB" smtClean="0"/>
              <a:pPr/>
              <a:t>‹#›</a:t>
            </a:fld>
            <a:endParaRPr lang="en-GB" dirty="0"/>
          </a:p>
        </p:txBody>
      </p:sp>
      <p:sp>
        <p:nvSpPr>
          <p:cNvPr id="11" name="Title 1"/>
          <p:cNvSpPr>
            <a:spLocks noGrp="1" noChangeArrowheads="1"/>
          </p:cNvSpPr>
          <p:nvPr>
            <p:ph type="ctrTitle" sz="quarter" hasCustomPrompt="1"/>
          </p:nvPr>
        </p:nvSpPr>
        <p:spPr>
          <a:xfrm>
            <a:off x="430794" y="1839599"/>
            <a:ext cx="10441994" cy="2818125"/>
          </a:xfrm>
          <a:noFill/>
        </p:spPr>
        <p:txBody>
          <a:bodyPr lIns="396000" tIns="288000" rIns="1440000" bIns="0">
            <a:noAutofit/>
          </a:bodyPr>
          <a:lstStyle>
            <a:lvl1pPr algn="l">
              <a:lnSpc>
                <a:spcPct val="91000"/>
              </a:lnSpc>
              <a:defRPr sz="4400"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458" y="5709159"/>
            <a:ext cx="802800" cy="276426"/>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6900" y="6112905"/>
            <a:ext cx="482400" cy="368437"/>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t="-4" r="-128"/>
          <a:stretch/>
        </p:blipFill>
        <p:spPr>
          <a:xfrm>
            <a:off x="342871" y="941598"/>
            <a:ext cx="1231200" cy="716400"/>
          </a:xfrm>
          <a:prstGeom prst="rect">
            <a:avLst/>
          </a:prstGeom>
        </p:spPr>
      </p:pic>
    </p:spTree>
    <p:extLst>
      <p:ext uri="{BB962C8B-B14F-4D97-AF65-F5344CB8AC3E}">
        <p14:creationId xmlns:p14="http://schemas.microsoft.com/office/powerpoint/2010/main" val="85655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519456"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50"/>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28" tIns="45714" rIns="91428" bIns="45714" numCol="1" rtlCol="0" anchor="t" anchorCtr="0" compatLnSpc="1">
            <a:prstTxWarp prst="textNoShape">
              <a:avLst/>
            </a:prstTxWarp>
          </a:bodyPr>
          <a:lstStyle/>
          <a:p>
            <a:pPr algn="ctr" defTabSz="914263"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
        <p:nvSpPr>
          <p:cNvPr id="9" name="Text Placeholder 8">
            <a:extLst>
              <a:ext uri="{FF2B5EF4-FFF2-40B4-BE49-F238E27FC236}">
                <a16:creationId xmlns:a16="http://schemas.microsoft.com/office/drawing/2014/main" id="{BCCF2805-1FF0-4081-919F-921207FBBD95}"/>
              </a:ext>
            </a:extLst>
          </p:cNvPr>
          <p:cNvSpPr>
            <a:spLocks noGrp="1"/>
          </p:cNvSpPr>
          <p:nvPr>
            <p:ph type="body" sz="quarter" idx="10"/>
          </p:nvPr>
        </p:nvSpPr>
        <p:spPr>
          <a:xfrm>
            <a:off x="800100" y="6311900"/>
            <a:ext cx="10158414" cy="162000"/>
          </a:xfrm>
        </p:spPr>
        <p:txBody>
          <a:bodyPr anchor="b"/>
          <a:lstStyle>
            <a:lvl1pPr marL="0" indent="0">
              <a:spcAft>
                <a:spcPts val="0"/>
              </a:spcAft>
              <a:buNone/>
              <a:defRPr sz="900">
                <a:solidFill>
                  <a:srgbClr val="696969"/>
                </a:solidFill>
              </a:defRPr>
            </a:lvl1pPr>
          </a:lstStyle>
          <a:p>
            <a:pPr lvl="0"/>
            <a:endParaRPr lang="en-GB" dirty="0"/>
          </a:p>
        </p:txBody>
      </p:sp>
    </p:spTree>
    <p:extLst>
      <p:ext uri="{BB962C8B-B14F-4D97-AF65-F5344CB8AC3E}">
        <p14:creationId xmlns:p14="http://schemas.microsoft.com/office/powerpoint/2010/main" val="30324917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56" y="1484784"/>
            <a:ext cx="11136463" cy="4615978"/>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5" name="Rectangle 4"/>
          <p:cNvSpPr/>
          <p:nvPr userDrawn="1"/>
        </p:nvSpPr>
        <p:spPr bwMode="auto">
          <a:xfrm>
            <a:off x="528002" y="1201050"/>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28" tIns="45714" rIns="91428" bIns="45714" numCol="1" rtlCol="0" anchor="t" anchorCtr="0" compatLnSpc="1">
            <a:prstTxWarp prst="textNoShape">
              <a:avLst/>
            </a:prstTxWarp>
          </a:bodyPr>
          <a:lstStyle/>
          <a:p>
            <a:pPr marL="0" marR="0" indent="0" algn="ctr" defTabSz="914309"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2854969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p>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3303615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GB" dirty="0"/>
          </a:p>
        </p:txBody>
      </p:sp>
      <p:sp>
        <p:nvSpPr>
          <p:cNvPr id="19" name="Subtitle 2"/>
          <p:cNvSpPr>
            <a:spLocks noGrp="1"/>
          </p:cNvSpPr>
          <p:nvPr>
            <p:ph type="body" sz="quarter" idx="14" hasCustomPrompt="1"/>
          </p:nvPr>
        </p:nvSpPr>
        <p:spPr>
          <a:xfrm>
            <a:off x="431855" y="857861"/>
            <a:ext cx="9886651" cy="339224"/>
          </a:xfrm>
        </p:spPr>
        <p:txBody>
          <a:bodyPr/>
          <a:lstStyle>
            <a:lvl1pPr marL="0" indent="0">
              <a:lnSpc>
                <a:spcPct val="100000"/>
              </a:lnSpc>
              <a:spcBef>
                <a:spcPts val="0"/>
              </a:spcBef>
              <a:buNone/>
              <a:defRPr sz="2000" b="0">
                <a:solidFill>
                  <a:schemeClr val="tx1"/>
                </a:solidFill>
              </a:defRPr>
            </a:lvl1pPr>
          </a:lstStyle>
          <a:p>
            <a:pPr lvl="0"/>
            <a:r>
              <a:rPr lang="en-GB" dirty="0"/>
              <a:t>Click to add sub header</a:t>
            </a:r>
          </a:p>
        </p:txBody>
      </p:sp>
      <p:sp>
        <p:nvSpPr>
          <p:cNvPr id="3" name="Content Placeholder 3"/>
          <p:cNvSpPr>
            <a:spLocks noGrp="1"/>
          </p:cNvSpPr>
          <p:nvPr>
            <p:ph idx="1"/>
          </p:nvPr>
        </p:nvSpPr>
        <p:spPr/>
        <p:txBody>
          <a:bodyPr/>
          <a:lstStyle>
            <a:lvl1pPr>
              <a:defRPr sz="2400">
                <a:solidFill>
                  <a:schemeClr val="tx1"/>
                </a:solidFill>
              </a:defRPr>
            </a:lvl1pPr>
            <a:lvl2pPr>
              <a:defRPr sz="18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3" name="Picture Placeholder 22"/>
          <p:cNvSpPr>
            <a:spLocks noGrp="1"/>
          </p:cNvSpPr>
          <p:nvPr>
            <p:ph type="pic" sz="quarter" idx="18" hasCustomPrompt="1"/>
          </p:nvPr>
        </p:nvSpPr>
        <p:spPr>
          <a:xfrm>
            <a:off x="10531259" y="422274"/>
            <a:ext cx="1230472" cy="288000"/>
          </a:xfrm>
        </p:spPr>
        <p:txBody>
          <a:bodyPr/>
          <a:lstStyle>
            <a:lvl1pPr marL="0" indent="0">
              <a:buNone/>
              <a:defRPr sz="800"/>
            </a:lvl1pPr>
          </a:lstStyle>
          <a:p>
            <a:r>
              <a:rPr lang="en-GB" noProof="1"/>
              <a:t>Insert Wordmark</a:t>
            </a:r>
          </a:p>
        </p:txBody>
      </p:sp>
      <p:sp>
        <p:nvSpPr>
          <p:cNvPr id="5" name="Date Placeholder 4"/>
          <p:cNvSpPr>
            <a:spLocks noGrp="1"/>
          </p:cNvSpPr>
          <p:nvPr>
            <p:ph type="dt" sz="half" idx="19"/>
          </p:nvPr>
        </p:nvSpPr>
        <p:spPr/>
        <p:txBody>
          <a:bodyPr/>
          <a:lstStyle/>
          <a:p>
            <a:fld id="{B9597399-33C6-4F13-9AB6-FE14419E2DA4}" type="datetime3">
              <a:rPr lang="en-GB" smtClean="0"/>
              <a:pPr/>
              <a:t>31 October, 2020</a:t>
            </a:fld>
            <a:endParaRPr lang="en-GB"/>
          </a:p>
        </p:txBody>
      </p:sp>
      <p:sp>
        <p:nvSpPr>
          <p:cNvPr id="6" name="Footer Placeholder 5"/>
          <p:cNvSpPr>
            <a:spLocks noGrp="1"/>
          </p:cNvSpPr>
          <p:nvPr>
            <p:ph type="ftr" sz="quarter" idx="20"/>
          </p:nvPr>
        </p:nvSpPr>
        <p:spPr/>
        <p:txBody>
          <a:bodyPr/>
          <a:lstStyle/>
          <a:p>
            <a:endParaRPr lang="en-GB"/>
          </a:p>
        </p:txBody>
      </p:sp>
      <p:sp>
        <p:nvSpPr>
          <p:cNvPr id="7" name="Slide Number Placeholder 6"/>
          <p:cNvSpPr>
            <a:spLocks noGrp="1"/>
          </p:cNvSpPr>
          <p:nvPr>
            <p:ph type="sldNum" sz="quarter" idx="21"/>
          </p:nvPr>
        </p:nvSpPr>
        <p:spPr/>
        <p:txBody>
          <a:bodyPr/>
          <a:lstStyle/>
          <a:p>
            <a:fld id="{5E425EE3-649D-47AA-A51A-6C53D1975ED0}" type="slidenum">
              <a:rPr lang="en-GB" smtClean="0"/>
              <a:pPr/>
              <a:t>‹#›</a:t>
            </a:fld>
            <a:endParaRPr lang="en-GB"/>
          </a:p>
        </p:txBody>
      </p:sp>
      <p:sp>
        <p:nvSpPr>
          <p:cNvPr id="42" name="AutoShape 4"/>
          <p:cNvSpPr>
            <a:spLocks/>
          </p:cNvSpPr>
          <p:nvPr userDrawn="1"/>
        </p:nvSpPr>
        <p:spPr bwMode="gray">
          <a:xfrm>
            <a:off x="-1766651" y="5450375"/>
            <a:ext cx="1672976" cy="1384995"/>
          </a:xfrm>
          <a:prstGeom prst="rect">
            <a:avLst/>
          </a:prstGeom>
          <a:noFill/>
          <a:ln w="12700" algn="ctr">
            <a:noFill/>
            <a:miter lim="800000"/>
            <a:headEnd/>
            <a:tailEnd/>
          </a:ln>
          <a:effectLst/>
        </p:spPr>
        <p:txBody>
          <a:bodyPr wrap="square" lIns="0" tIns="0" rIns="0" bIns="0">
            <a:spAutoFit/>
          </a:bodyPr>
          <a:lstStyle/>
          <a:p>
            <a:pPr marL="0" marR="0" indent="0" algn="r" defTabSz="914400" rtl="0" eaLnBrk="1" fontAlgn="base" latinLnBrk="0" hangingPunct="1">
              <a:lnSpc>
                <a:spcPct val="100000"/>
              </a:lnSpc>
              <a:spcBef>
                <a:spcPts val="0"/>
              </a:spcBef>
              <a:spcAft>
                <a:spcPct val="0"/>
              </a:spcAft>
              <a:buClrTx/>
              <a:buSzTx/>
              <a:buFontTx/>
              <a:buNone/>
              <a:tabLst/>
              <a:defRPr/>
            </a:pPr>
            <a:r>
              <a:rPr lang="en-GB" sz="900" b="1">
                <a:solidFill>
                  <a:schemeClr val="tx1">
                    <a:lumMod val="65000"/>
                    <a:lumOff val="35000"/>
                  </a:schemeClr>
                </a:solidFill>
                <a:cs typeface="Arial" pitchFamily="34" charset="0"/>
              </a:rPr>
              <a:t>Change/Insert Date/Location via &gt;Insert &gt;Header &amp; Footer</a:t>
            </a:r>
            <a:br>
              <a:rPr lang="en-GB" sz="900" b="1">
                <a:solidFill>
                  <a:schemeClr val="tx1">
                    <a:lumMod val="65000"/>
                    <a:lumOff val="35000"/>
                  </a:schemeClr>
                </a:solidFill>
                <a:cs typeface="Arial" pitchFamily="34" charset="0"/>
              </a:rPr>
            </a:br>
            <a:r>
              <a:rPr lang="en-GB" sz="900" b="1">
                <a:solidFill>
                  <a:schemeClr val="tx1">
                    <a:lumMod val="65000"/>
                    <a:lumOff val="35000"/>
                  </a:schemeClr>
                </a:solidFill>
                <a:cs typeface="Arial" pitchFamily="34" charset="0"/>
              </a:rPr>
              <a:t>Fixed date:</a:t>
            </a:r>
            <a:br>
              <a:rPr lang="en-GB" sz="900" b="1">
                <a:solidFill>
                  <a:schemeClr val="tx1">
                    <a:lumMod val="65000"/>
                    <a:lumOff val="35000"/>
                  </a:schemeClr>
                </a:solidFill>
                <a:cs typeface="Arial" pitchFamily="34" charset="0"/>
              </a:rPr>
            </a:br>
            <a:r>
              <a:rPr lang="en-GB" sz="900" b="1">
                <a:solidFill>
                  <a:schemeClr val="tx1">
                    <a:lumMod val="65000"/>
                    <a:lumOff val="35000"/>
                  </a:schemeClr>
                </a:solidFill>
                <a:cs typeface="Arial" pitchFamily="34" charset="0"/>
              </a:rPr>
              <a:t> 1. </a:t>
            </a:r>
            <a:r>
              <a:rPr lang="en-GB" sz="900" noProof="1">
                <a:solidFill>
                  <a:schemeClr val="tx1">
                    <a:lumMod val="65000"/>
                    <a:lumOff val="35000"/>
                  </a:schemeClr>
                </a:solidFill>
                <a:cs typeface="Arial" pitchFamily="34" charset="0"/>
              </a:rPr>
              <a:t>Check in Date &amp; Time </a:t>
            </a:r>
            <a:br>
              <a:rPr lang="en-GB" sz="900" noProof="1">
                <a:solidFill>
                  <a:schemeClr val="tx1">
                    <a:lumMod val="65000"/>
                    <a:lumOff val="35000"/>
                  </a:schemeClr>
                </a:solidFill>
                <a:cs typeface="Arial" pitchFamily="34" charset="0"/>
              </a:rPr>
            </a:br>
            <a:r>
              <a:rPr lang="en-GB" sz="900" b="1" noProof="1">
                <a:solidFill>
                  <a:schemeClr val="tx1">
                    <a:lumMod val="65000"/>
                    <a:lumOff val="35000"/>
                  </a:schemeClr>
                </a:solidFill>
                <a:cs typeface="Arial" pitchFamily="34" charset="0"/>
              </a:rPr>
              <a:t>2. </a:t>
            </a:r>
            <a:r>
              <a:rPr lang="en-GB" sz="900" noProof="1">
                <a:solidFill>
                  <a:schemeClr val="tx1">
                    <a:lumMod val="65000"/>
                    <a:lumOff val="35000"/>
                  </a:schemeClr>
                </a:solidFill>
                <a:cs typeface="Arial" pitchFamily="34" charset="0"/>
              </a:rPr>
              <a:t>Type new date in field &gt;Fixed</a:t>
            </a:r>
            <a:br>
              <a:rPr lang="en-GB" sz="900" noProof="1">
                <a:solidFill>
                  <a:schemeClr val="tx1">
                    <a:lumMod val="65000"/>
                    <a:lumOff val="35000"/>
                  </a:schemeClr>
                </a:solidFill>
                <a:cs typeface="Arial" pitchFamily="34" charset="0"/>
              </a:rPr>
            </a:br>
            <a:r>
              <a:rPr lang="en-GB" sz="900" b="1" noProof="1">
                <a:solidFill>
                  <a:schemeClr val="tx1">
                    <a:lumMod val="65000"/>
                    <a:lumOff val="35000"/>
                  </a:schemeClr>
                </a:solidFill>
                <a:cs typeface="Arial" pitchFamily="34" charset="0"/>
              </a:rPr>
              <a:t>3. </a:t>
            </a:r>
            <a:r>
              <a:rPr lang="en-GB" sz="900" noProof="1">
                <a:solidFill>
                  <a:schemeClr val="tx1">
                    <a:lumMod val="65000"/>
                    <a:lumOff val="35000"/>
                  </a:schemeClr>
                </a:solidFill>
                <a:cs typeface="Arial" pitchFamily="34" charset="0"/>
              </a:rPr>
              <a:t>Click Apply to All </a:t>
            </a:r>
            <a:endParaRPr lang="en-GB" sz="900" b="1" kern="1200" noProof="1">
              <a:solidFill>
                <a:schemeClr val="tx1">
                  <a:lumMod val="65000"/>
                  <a:lumOff val="35000"/>
                </a:schemeClr>
              </a:solidFill>
              <a:latin typeface="Arial" pitchFamily="34" charset="0"/>
              <a:ea typeface="ＭＳ Ｐゴシック" charset="-128"/>
              <a:cs typeface="Arial" pitchFamily="34" charset="0"/>
            </a:endParaRPr>
          </a:p>
          <a:p>
            <a:pPr algn="r" eaLnBrk="1" hangingPunct="1">
              <a:spcBef>
                <a:spcPts val="0"/>
              </a:spcBef>
            </a:pPr>
            <a:r>
              <a:rPr lang="en-GB" sz="900" b="1">
                <a:solidFill>
                  <a:schemeClr val="tx1">
                    <a:lumMod val="65000"/>
                    <a:lumOff val="35000"/>
                  </a:schemeClr>
                </a:solidFill>
                <a:cs typeface="Arial" pitchFamily="34" charset="0"/>
              </a:rPr>
              <a:t>Insert Location/Footer: </a:t>
            </a:r>
            <a:br>
              <a:rPr lang="en-GB" sz="900" b="1">
                <a:solidFill>
                  <a:schemeClr val="tx1">
                    <a:lumMod val="65000"/>
                    <a:lumOff val="35000"/>
                  </a:schemeClr>
                </a:solidFill>
                <a:cs typeface="Arial" pitchFamily="34" charset="0"/>
              </a:rPr>
            </a:br>
            <a:r>
              <a:rPr lang="en-GB" sz="900" b="1" noProof="1">
                <a:solidFill>
                  <a:schemeClr val="tx1">
                    <a:lumMod val="65000"/>
                    <a:lumOff val="35000"/>
                  </a:schemeClr>
                </a:solidFill>
                <a:cs typeface="Arial" pitchFamily="34" charset="0"/>
              </a:rPr>
              <a:t>1. </a:t>
            </a:r>
            <a:r>
              <a:rPr lang="en-GB" sz="900" noProof="1">
                <a:solidFill>
                  <a:schemeClr val="tx1">
                    <a:lumMod val="65000"/>
                    <a:lumOff val="35000"/>
                  </a:schemeClr>
                </a:solidFill>
                <a:cs typeface="Arial" pitchFamily="34" charset="0"/>
              </a:rPr>
              <a:t>Check in Footer </a:t>
            </a:r>
            <a:br>
              <a:rPr lang="en-GB" sz="900" noProof="1">
                <a:solidFill>
                  <a:schemeClr val="tx1">
                    <a:lumMod val="65000"/>
                    <a:lumOff val="35000"/>
                  </a:schemeClr>
                </a:solidFill>
                <a:cs typeface="Arial" pitchFamily="34" charset="0"/>
              </a:rPr>
            </a:br>
            <a:r>
              <a:rPr lang="en-GB" sz="900" b="1" noProof="1">
                <a:solidFill>
                  <a:schemeClr val="tx1">
                    <a:lumMod val="65000"/>
                    <a:lumOff val="35000"/>
                  </a:schemeClr>
                </a:solidFill>
                <a:cs typeface="Arial" pitchFamily="34" charset="0"/>
              </a:rPr>
              <a:t>2. </a:t>
            </a:r>
            <a:r>
              <a:rPr lang="en-GB" sz="900" noProof="1">
                <a:solidFill>
                  <a:schemeClr val="tx1">
                    <a:lumMod val="65000"/>
                    <a:lumOff val="35000"/>
                  </a:schemeClr>
                </a:solidFill>
                <a:cs typeface="Arial" pitchFamily="34" charset="0"/>
              </a:rPr>
              <a:t>Fill text in field</a:t>
            </a:r>
          </a:p>
          <a:p>
            <a:pPr algn="r" eaLnBrk="1" hangingPunct="1">
              <a:spcBef>
                <a:spcPts val="0"/>
              </a:spcBef>
            </a:pPr>
            <a:r>
              <a:rPr lang="en-GB" sz="900" b="1" noProof="1">
                <a:solidFill>
                  <a:schemeClr val="tx1">
                    <a:lumMod val="65000"/>
                    <a:lumOff val="35000"/>
                  </a:schemeClr>
                </a:solidFill>
                <a:cs typeface="Arial" pitchFamily="34" charset="0"/>
              </a:rPr>
              <a:t>3. </a:t>
            </a:r>
            <a:r>
              <a:rPr lang="en-GB" sz="900" noProof="1">
                <a:solidFill>
                  <a:schemeClr val="tx1">
                    <a:lumMod val="65000"/>
                    <a:lumOff val="35000"/>
                  </a:schemeClr>
                </a:solidFill>
                <a:cs typeface="Arial" pitchFamily="34" charset="0"/>
              </a:rPr>
              <a:t>Click Apply to All</a:t>
            </a:r>
            <a:endParaRPr lang="en-GB" sz="900" b="1" noProof="1">
              <a:solidFill>
                <a:schemeClr val="tx1">
                  <a:lumMod val="65000"/>
                  <a:lumOff val="35000"/>
                </a:schemeClr>
              </a:solidFill>
              <a:latin typeface="+mn-lt"/>
              <a:cs typeface="Arial" pitchFamily="34" charset="0"/>
            </a:endParaRPr>
          </a:p>
        </p:txBody>
      </p:sp>
      <p:sp>
        <p:nvSpPr>
          <p:cNvPr id="25" name="Text Box 28"/>
          <p:cNvSpPr txBox="1">
            <a:spLocks noChangeArrowheads="1"/>
          </p:cNvSpPr>
          <p:nvPr userDrawn="1"/>
        </p:nvSpPr>
        <p:spPr bwMode="auto">
          <a:xfrm>
            <a:off x="-1967368" y="4989"/>
            <a:ext cx="186105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ts val="0"/>
              </a:spcBef>
            </a:pPr>
            <a:r>
              <a:rPr lang="en-GB" sz="900" b="1" noProof="1">
                <a:solidFill>
                  <a:schemeClr val="tx1">
                    <a:lumMod val="65000"/>
                    <a:lumOff val="35000"/>
                  </a:schemeClr>
                </a:solidFill>
                <a:latin typeface="+mn-lt"/>
              </a:rPr>
              <a:t>Insert Wordmark</a:t>
            </a:r>
          </a:p>
          <a:p>
            <a:pPr algn="r" eaLnBrk="1" hangingPunct="1">
              <a:spcBef>
                <a:spcPts val="0"/>
              </a:spcBef>
            </a:pPr>
            <a:r>
              <a:rPr lang="en-GB" sz="900" b="1" noProof="1">
                <a:solidFill>
                  <a:schemeClr val="tx1">
                    <a:lumMod val="65000"/>
                    <a:lumOff val="35000"/>
                  </a:schemeClr>
                </a:solidFill>
                <a:latin typeface="+mn-lt"/>
              </a:rPr>
              <a:t>1. </a:t>
            </a:r>
            <a:r>
              <a:rPr lang="en-GB" sz="900" noProof="1">
                <a:solidFill>
                  <a:schemeClr val="tx1">
                    <a:lumMod val="65000"/>
                    <a:lumOff val="35000"/>
                  </a:schemeClr>
                </a:solidFill>
                <a:latin typeface="+mn-lt"/>
              </a:rPr>
              <a:t>Select</a:t>
            </a:r>
            <a:r>
              <a:rPr lang="en-GB" sz="900" baseline="0" noProof="1">
                <a:solidFill>
                  <a:schemeClr val="tx1">
                    <a:lumMod val="65000"/>
                    <a:lumOff val="35000"/>
                  </a:schemeClr>
                </a:solidFill>
                <a:latin typeface="+mn-lt"/>
              </a:rPr>
              <a:t> the Wordmark placeholder</a:t>
            </a:r>
            <a:br>
              <a:rPr lang="en-GB" sz="900" baseline="0" noProof="1">
                <a:solidFill>
                  <a:schemeClr val="tx1">
                    <a:lumMod val="65000"/>
                    <a:lumOff val="35000"/>
                  </a:schemeClr>
                </a:solidFill>
                <a:latin typeface="+mn-lt"/>
              </a:rPr>
            </a:br>
            <a:r>
              <a:rPr lang="en-GB" sz="900" baseline="0" noProof="1">
                <a:solidFill>
                  <a:schemeClr val="tx1">
                    <a:lumMod val="65000"/>
                    <a:lumOff val="35000"/>
                  </a:schemeClr>
                </a:solidFill>
                <a:latin typeface="+mn-lt"/>
              </a:rPr>
              <a:t>and click </a:t>
            </a:r>
            <a:r>
              <a:rPr lang="en-GB" sz="900" b="1" baseline="0" noProof="1">
                <a:solidFill>
                  <a:schemeClr val="tx1">
                    <a:lumMod val="65000"/>
                    <a:lumOff val="35000"/>
                  </a:schemeClr>
                </a:solidFill>
                <a:latin typeface="+mn-lt"/>
              </a:rPr>
              <a:t>Insert</a:t>
            </a:r>
            <a:r>
              <a:rPr lang="en-GB" sz="900" baseline="0" noProof="1">
                <a:solidFill>
                  <a:schemeClr val="tx1">
                    <a:lumMod val="65000"/>
                    <a:lumOff val="35000"/>
                  </a:schemeClr>
                </a:solidFill>
                <a:latin typeface="+mn-lt"/>
              </a:rPr>
              <a:t> from top-menu</a:t>
            </a:r>
          </a:p>
          <a:p>
            <a:pPr algn="r" eaLnBrk="1" hangingPunct="1">
              <a:spcBef>
                <a:spcPts val="0"/>
              </a:spcBef>
            </a:pPr>
            <a:r>
              <a:rPr lang="en-GB" sz="900" b="1" baseline="0" noProof="1">
                <a:solidFill>
                  <a:schemeClr val="tx1">
                    <a:lumMod val="65000"/>
                    <a:lumOff val="35000"/>
                  </a:schemeClr>
                </a:solidFill>
                <a:latin typeface="+mn-lt"/>
              </a:rPr>
              <a:t>2. </a:t>
            </a:r>
            <a:r>
              <a:rPr lang="en-GB" sz="900" baseline="0" noProof="1">
                <a:solidFill>
                  <a:schemeClr val="tx1">
                    <a:lumMod val="65000"/>
                    <a:lumOff val="35000"/>
                  </a:schemeClr>
                </a:solidFill>
                <a:latin typeface="+mn-lt"/>
              </a:rPr>
              <a:t>Click </a:t>
            </a:r>
            <a:r>
              <a:rPr lang="en-GB" sz="900" b="1" baseline="0" noProof="1">
                <a:solidFill>
                  <a:schemeClr val="tx1">
                    <a:lumMod val="65000"/>
                    <a:lumOff val="35000"/>
                  </a:schemeClr>
                </a:solidFill>
                <a:latin typeface="+mn-lt"/>
              </a:rPr>
              <a:t>Picture-icon</a:t>
            </a:r>
            <a:r>
              <a:rPr lang="en-GB" sz="900" baseline="0" noProof="1">
                <a:solidFill>
                  <a:schemeClr val="tx1">
                    <a:lumMod val="65000"/>
                    <a:lumOff val="35000"/>
                  </a:schemeClr>
                </a:solidFill>
                <a:latin typeface="+mn-lt"/>
              </a:rPr>
              <a:t>, find the Wordmark and click OK</a:t>
            </a:r>
          </a:p>
          <a:p>
            <a:pPr algn="r" eaLnBrk="1" hangingPunct="1">
              <a:spcBef>
                <a:spcPts val="0"/>
              </a:spcBef>
            </a:pPr>
            <a:r>
              <a:rPr lang="en-GB" sz="900" b="1" baseline="0" noProof="1">
                <a:solidFill>
                  <a:schemeClr val="tx1">
                    <a:lumMod val="65000"/>
                    <a:lumOff val="35000"/>
                  </a:schemeClr>
                </a:solidFill>
                <a:latin typeface="+mn-lt"/>
              </a:rPr>
              <a:t>3. </a:t>
            </a:r>
            <a:r>
              <a:rPr lang="en-GB" sz="900" baseline="0" noProof="1">
                <a:solidFill>
                  <a:schemeClr val="tx1">
                    <a:lumMod val="65000"/>
                    <a:lumOff val="35000"/>
                  </a:schemeClr>
                </a:solidFill>
                <a:latin typeface="+mn-lt"/>
              </a:rPr>
              <a:t>Copy the inserted Wordmark </a:t>
            </a:r>
            <a:br>
              <a:rPr lang="en-GB" sz="900" baseline="0" noProof="1">
                <a:solidFill>
                  <a:schemeClr val="tx1">
                    <a:lumMod val="65000"/>
                    <a:lumOff val="35000"/>
                  </a:schemeClr>
                </a:solidFill>
                <a:latin typeface="+mn-lt"/>
              </a:rPr>
            </a:br>
            <a:r>
              <a:rPr lang="en-GB" sz="900" baseline="0" noProof="1">
                <a:solidFill>
                  <a:schemeClr val="tx1">
                    <a:lumMod val="65000"/>
                    <a:lumOff val="35000"/>
                  </a:schemeClr>
                </a:solidFill>
                <a:latin typeface="+mn-lt"/>
              </a:rPr>
              <a:t>and paste it into all the visible Wordmark-placeholders in </a:t>
            </a:r>
            <a:br>
              <a:rPr lang="en-GB" sz="900" baseline="0" noProof="1">
                <a:solidFill>
                  <a:schemeClr val="tx1">
                    <a:lumMod val="65000"/>
                    <a:lumOff val="35000"/>
                  </a:schemeClr>
                </a:solidFill>
                <a:latin typeface="+mn-lt"/>
              </a:rPr>
            </a:br>
            <a:r>
              <a:rPr lang="en-GB" sz="900" baseline="0" noProof="1">
                <a:solidFill>
                  <a:schemeClr val="tx1">
                    <a:lumMod val="65000"/>
                    <a:lumOff val="35000"/>
                  </a:schemeClr>
                </a:solidFill>
                <a:latin typeface="+mn-lt"/>
              </a:rPr>
              <a:t>your presentation</a:t>
            </a:r>
            <a:endParaRPr lang="en-GB" sz="900" noProof="1">
              <a:solidFill>
                <a:schemeClr val="tx1">
                  <a:lumMod val="65000"/>
                  <a:lumOff val="35000"/>
                </a:schemeClr>
              </a:solidFill>
              <a:latin typeface="+mn-lt"/>
            </a:endParaRPr>
          </a:p>
        </p:txBody>
      </p:sp>
      <p:grpSp>
        <p:nvGrpSpPr>
          <p:cNvPr id="26" name="Group 25"/>
          <p:cNvGrpSpPr/>
          <p:nvPr userDrawn="1"/>
        </p:nvGrpSpPr>
        <p:grpSpPr>
          <a:xfrm>
            <a:off x="-874542" y="2309026"/>
            <a:ext cx="733134" cy="224645"/>
            <a:chOff x="-1044146" y="2739466"/>
            <a:chExt cx="922906" cy="282831"/>
          </a:xfrm>
        </p:grpSpPr>
        <p:pic>
          <p:nvPicPr>
            <p:cNvPr id="43"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up 43"/>
            <p:cNvGrpSpPr/>
            <p:nvPr userDrawn="1"/>
          </p:nvGrpSpPr>
          <p:grpSpPr>
            <a:xfrm>
              <a:off x="-1044146" y="2742898"/>
              <a:ext cx="922906" cy="279399"/>
              <a:chOff x="-1055483" y="2739466"/>
              <a:chExt cx="934243" cy="282831"/>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ounded Rectangle 45"/>
              <p:cNvSpPr/>
              <p:nvPr userDrawn="1"/>
            </p:nvSpPr>
            <p:spPr>
              <a:xfrm>
                <a:off x="-826883" y="2742897"/>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a:latin typeface="HelveticaNeueLT Std Lt Cn" pitchFamily="34" charset="0"/>
                </a:endParaRPr>
              </a:p>
            </p:txBody>
          </p:sp>
          <p:sp>
            <p:nvSpPr>
              <p:cNvPr id="47" name="Rectangle 46"/>
              <p:cNvSpPr/>
              <p:nvPr userDrawn="1"/>
            </p:nvSpPr>
            <p:spPr>
              <a:xfrm>
                <a:off x="-340315" y="2739466"/>
                <a:ext cx="219075" cy="26822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a:latin typeface="HelveticaNeueLT Std Lt Cn" pitchFamily="34" charset="0"/>
                </a:endParaRPr>
              </a:p>
            </p:txBody>
          </p:sp>
          <p:sp>
            <p:nvSpPr>
              <p:cNvPr id="48" name="Rounded Rectangle 47"/>
              <p:cNvSpPr/>
              <p:nvPr userDrawn="1"/>
            </p:nvSpPr>
            <p:spPr>
              <a:xfrm>
                <a:off x="-554780" y="2742898"/>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a:latin typeface="HelveticaNeueLT Std Lt Cn" pitchFamily="34" charset="0"/>
                </a:endParaRPr>
              </a:p>
            </p:txBody>
          </p:sp>
        </p:grpSp>
      </p:grpSp>
      <p:sp>
        <p:nvSpPr>
          <p:cNvPr id="49" name="Text Box 28"/>
          <p:cNvSpPr txBox="1">
            <a:spLocks noChangeArrowheads="1"/>
          </p:cNvSpPr>
          <p:nvPr userDrawn="1"/>
        </p:nvSpPr>
        <p:spPr bwMode="auto">
          <a:xfrm>
            <a:off x="-1849885" y="1563718"/>
            <a:ext cx="172742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900" noProof="1">
                <a:solidFill>
                  <a:schemeClr val="tx1">
                    <a:lumMod val="65000"/>
                    <a:lumOff val="35000"/>
                  </a:schemeClr>
                </a:solidFill>
                <a:latin typeface="+mn-lt"/>
              </a:rPr>
              <a:t>To add pre-formatted </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bullet text please use the Increase/Decrease Indent </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buttons found in the</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 Top-PowerPoint menu </a:t>
            </a:r>
          </a:p>
        </p:txBody>
      </p:sp>
      <p:grpSp>
        <p:nvGrpSpPr>
          <p:cNvPr id="50" name="Group 49"/>
          <p:cNvGrpSpPr/>
          <p:nvPr userDrawn="1"/>
        </p:nvGrpSpPr>
        <p:grpSpPr>
          <a:xfrm>
            <a:off x="-874542" y="2309026"/>
            <a:ext cx="733134" cy="224645"/>
            <a:chOff x="-1044146" y="2739466"/>
            <a:chExt cx="922906" cy="282831"/>
          </a:xfrm>
        </p:grpSpPr>
        <p:pic>
          <p:nvPicPr>
            <p:cNvPr id="5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 name="Group 51"/>
            <p:cNvGrpSpPr/>
            <p:nvPr userDrawn="1"/>
          </p:nvGrpSpPr>
          <p:grpSpPr>
            <a:xfrm>
              <a:off x="-1044146" y="2742898"/>
              <a:ext cx="922906" cy="279399"/>
              <a:chOff x="-1055483" y="2739466"/>
              <a:chExt cx="934243" cy="282831"/>
            </a:xfrm>
          </p:grpSpPr>
          <p:pic>
            <p:nvPicPr>
              <p:cNvPr id="5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ounded Rectangle 53"/>
              <p:cNvSpPr/>
              <p:nvPr userDrawn="1"/>
            </p:nvSpPr>
            <p:spPr>
              <a:xfrm>
                <a:off x="-826883" y="2742897"/>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a:latin typeface="HelveticaNeueLT Std Lt Cn" pitchFamily="34" charset="0"/>
                </a:endParaRPr>
              </a:p>
            </p:txBody>
          </p:sp>
          <p:sp>
            <p:nvSpPr>
              <p:cNvPr id="55" name="Rectangle 54"/>
              <p:cNvSpPr/>
              <p:nvPr userDrawn="1"/>
            </p:nvSpPr>
            <p:spPr>
              <a:xfrm>
                <a:off x="-340315" y="2739466"/>
                <a:ext cx="219075" cy="26822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a:latin typeface="HelveticaNeueLT Std Lt Cn" pitchFamily="34" charset="0"/>
                </a:endParaRPr>
              </a:p>
            </p:txBody>
          </p:sp>
          <p:sp>
            <p:nvSpPr>
              <p:cNvPr id="56" name="Rounded Rectangle 55"/>
              <p:cNvSpPr/>
              <p:nvPr userDrawn="1"/>
            </p:nvSpPr>
            <p:spPr>
              <a:xfrm>
                <a:off x="-554780" y="2742898"/>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a:latin typeface="HelveticaNeueLT Std Lt Cn" pitchFamily="34" charset="0"/>
                </a:endParaRPr>
              </a:p>
            </p:txBody>
          </p:sp>
        </p:grpSp>
      </p:grpSp>
    </p:spTree>
    <p:extLst>
      <p:ext uri="{BB962C8B-B14F-4D97-AF65-F5344CB8AC3E}">
        <p14:creationId xmlns:p14="http://schemas.microsoft.com/office/powerpoint/2010/main" val="32118980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endParaRPr lang="el-GR" dirty="0"/>
          </a:p>
        </p:txBody>
      </p:sp>
      <p:sp>
        <p:nvSpPr>
          <p:cNvPr id="3" name="Date Placeholder 2"/>
          <p:cNvSpPr>
            <a:spLocks noGrp="1"/>
          </p:cNvSpPr>
          <p:nvPr>
            <p:ph type="dt" sz="half" idx="10"/>
          </p:nvPr>
        </p:nvSpPr>
        <p:spPr/>
        <p:txBody>
          <a:bodyPr/>
          <a:lstStyle/>
          <a:p>
            <a:fld id="{946696D0-7713-4BAC-99C2-D3C39DACAB0F}" type="datetimeFigureOut">
              <a:rPr lang="el-GR" smtClean="0">
                <a:solidFill>
                  <a:prstClr val="black">
                    <a:tint val="75000"/>
                  </a:prstClr>
                </a:solidFill>
              </a:rPr>
              <a:pPr/>
              <a:t>31/10/2020</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B005699E-FA3B-4F72-B9CC-7BD88B44D4D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583325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18351" y="1484784"/>
            <a:ext cx="11145167" cy="4435003"/>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a:xfrm>
            <a:off x="527051" y="6351128"/>
            <a:ext cx="318338" cy="174214"/>
          </a:xfrm>
        </p:spPr>
        <p:txBody>
          <a:bodyPr/>
          <a:lstStyle/>
          <a:p>
            <a:fld id="{5E425EE3-649D-47AA-A51A-6C53D1975ED0}" type="slidenum">
              <a:rPr lang="en-GB" smtClean="0"/>
              <a:pPr/>
              <a:t>‹#›</a:t>
            </a:fld>
            <a:endParaRPr lang="en-GB" dirty="0"/>
          </a:p>
        </p:txBody>
      </p:sp>
      <p:sp>
        <p:nvSpPr>
          <p:cNvPr id="5" name="Rectangle 4"/>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6" name="Text Placeholder 5">
            <a:extLst>
              <a:ext uri="{FF2B5EF4-FFF2-40B4-BE49-F238E27FC236}">
                <a16:creationId xmlns:a16="http://schemas.microsoft.com/office/drawing/2014/main" id="{546C1909-D383-4515-9E45-F8D1F4642280}"/>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
        <p:nvSpPr>
          <p:cNvPr id="8" name="Text Placeholder 5">
            <a:extLst>
              <a:ext uri="{FF2B5EF4-FFF2-40B4-BE49-F238E27FC236}">
                <a16:creationId xmlns:a16="http://schemas.microsoft.com/office/drawing/2014/main" id="{19C840F3-2BD1-40B7-A12E-C11E9031747F}"/>
              </a:ext>
            </a:extLst>
          </p:cNvPr>
          <p:cNvSpPr>
            <a:spLocks noGrp="1"/>
          </p:cNvSpPr>
          <p:nvPr>
            <p:ph type="body" sz="quarter" idx="23"/>
          </p:nvPr>
        </p:nvSpPr>
        <p:spPr>
          <a:xfrm>
            <a:off x="845389" y="6351128"/>
            <a:ext cx="10027399" cy="361950"/>
          </a:xfrm>
        </p:spPr>
        <p:txBody>
          <a:bodyPr anchor="t"/>
          <a:lstStyle>
            <a:lvl1pPr marL="0" indent="0">
              <a:spcAft>
                <a:spcPts val="600"/>
              </a:spcAft>
              <a:buNone/>
              <a:defRPr sz="900">
                <a:solidFill>
                  <a:schemeClr val="tx1">
                    <a:lumMod val="65000"/>
                    <a:lumOff val="35000"/>
                  </a:schemeClr>
                </a:solidFill>
              </a:defRPr>
            </a:lvl1pPr>
          </a:lstStyle>
          <a:p>
            <a:pPr lvl="0"/>
            <a:endParaRPr lang="en-US" dirty="0"/>
          </a:p>
        </p:txBody>
      </p:sp>
    </p:spTree>
    <p:extLst>
      <p:ext uri="{BB962C8B-B14F-4D97-AF65-F5344CB8AC3E}">
        <p14:creationId xmlns:p14="http://schemas.microsoft.com/office/powerpoint/2010/main" val="19937956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48"/>
            <a:ext cx="10430564" cy="45719"/>
          </a:xfrm>
          <a:prstGeom prst="rect">
            <a:avLst/>
          </a:prstGeom>
          <a:solidFill>
            <a:srgbClr val="3DBDC8"/>
          </a:solidFill>
          <a:ln w="9525" cap="flat" cmpd="sng" algn="ctr">
            <a:solidFill>
              <a:srgbClr val="3DBDC8"/>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7236998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text">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323C57"/>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354" rtl="0" eaLnBrk="0" fontAlgn="base" latinLnBrk="0" hangingPunct="0">
              <a:lnSpc>
                <a:spcPct val="100000"/>
              </a:lnSpc>
              <a:spcBef>
                <a:spcPct val="0"/>
              </a:spcBef>
              <a:spcAft>
                <a:spcPct val="0"/>
              </a:spcAft>
              <a:buClrTx/>
              <a:buSzTx/>
              <a:buFontTx/>
              <a:buNone/>
              <a:tabLst/>
            </a:pPr>
            <a:endParaRPr kumimoji="0" lang="en-US" sz="1400" b="0" i="0" u="none" strike="noStrike" cap="none" spc="0" normalizeH="0" baseline="0" dirty="0">
              <a:ln w="0"/>
              <a:solidFill>
                <a:schemeClr val="accent1"/>
              </a:solidFill>
              <a:effectLst>
                <a:outerShdw blurRad="38100" dist="25400" dir="5400000" algn="ctr" rotWithShape="0">
                  <a:srgbClr val="6E747A">
                    <a:alpha val="43000"/>
                  </a:srgbClr>
                </a:outerShdw>
              </a:effectLst>
              <a:latin typeface="+mn-lt"/>
              <a:ea typeface="ＭＳ Ｐゴシック" charset="0"/>
              <a:cs typeface="ＭＳ Ｐゴシック" charset="0"/>
            </a:endParaRPr>
          </a:p>
        </p:txBody>
      </p:sp>
      <p:sp>
        <p:nvSpPr>
          <p:cNvPr id="22" name="Rectangle 21"/>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7" name="Slide Number Placeholder 4"/>
          <p:cNvSpPr>
            <a:spLocks noGrp="1"/>
          </p:cNvSpPr>
          <p:nvPr>
            <p:ph type="sldNum" sz="quarter" idx="12"/>
          </p:nvPr>
        </p:nvSpPr>
        <p:spPr>
          <a:xfrm>
            <a:off x="431801" y="6312066"/>
            <a:ext cx="1457324" cy="162000"/>
          </a:xfrm>
        </p:spPr>
        <p:txBody>
          <a:bodyPr/>
          <a:lstStyle>
            <a:lvl1pPr>
              <a:defRPr>
                <a:solidFill>
                  <a:schemeClr val="bg1"/>
                </a:solidFill>
              </a:defRPr>
            </a:lvl1pPr>
          </a:lstStyle>
          <a:p>
            <a:fld id="{5E425EE3-649D-47AA-A51A-6C53D1975ED0}" type="slidenum">
              <a:rPr lang="en-GB" smtClean="0"/>
              <a:pPr/>
              <a:t>‹#›</a:t>
            </a:fld>
            <a:endParaRPr lang="en-GB" dirty="0"/>
          </a:p>
        </p:txBody>
      </p:sp>
      <p:sp>
        <p:nvSpPr>
          <p:cNvPr id="11" name="Title 1"/>
          <p:cNvSpPr>
            <a:spLocks noGrp="1" noChangeArrowheads="1"/>
          </p:cNvSpPr>
          <p:nvPr>
            <p:ph type="ctrTitle" sz="quarter" hasCustomPrompt="1"/>
          </p:nvPr>
        </p:nvSpPr>
        <p:spPr>
          <a:xfrm>
            <a:off x="430794" y="1839599"/>
            <a:ext cx="10441994" cy="2818125"/>
          </a:xfrm>
          <a:noFill/>
        </p:spPr>
        <p:txBody>
          <a:bodyPr lIns="396000" tIns="288000" rIns="1440000" bIns="0">
            <a:noAutofit/>
          </a:bodyPr>
          <a:lstStyle>
            <a:lvl1pPr algn="l">
              <a:lnSpc>
                <a:spcPct val="91000"/>
              </a:lnSpc>
              <a:defRPr sz="4400"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spTree>
    <p:extLst>
      <p:ext uri="{BB962C8B-B14F-4D97-AF65-F5344CB8AC3E}">
        <p14:creationId xmlns:p14="http://schemas.microsoft.com/office/powerpoint/2010/main" val="2511635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5"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4" y="1465265"/>
            <a:ext cx="6160009" cy="4635501"/>
          </a:xfrm>
        </p:spPr>
        <p:txBody>
          <a:bodyPr tIns="18000" numCol="1" spcCol="162000"/>
          <a:lstStyle>
            <a:lvl1pPr marL="143992" indent="-143992">
              <a:lnSpc>
                <a:spcPct val="100000"/>
              </a:lnSpc>
              <a:spcBef>
                <a:spcPts val="0"/>
              </a:spcBef>
              <a:spcAft>
                <a:spcPts val="800"/>
              </a:spcAft>
              <a:defRPr sz="1200"/>
            </a:lvl1pPr>
            <a:lvl2pPr marL="287986" indent="-143992">
              <a:lnSpc>
                <a:spcPct val="100000"/>
              </a:lnSpc>
              <a:spcBef>
                <a:spcPts val="0"/>
              </a:spcBef>
              <a:spcAft>
                <a:spcPts val="800"/>
              </a:spcAft>
              <a:defRPr sz="1200"/>
            </a:lvl2pPr>
            <a:lvl3pPr marL="442778" indent="-143992">
              <a:lnSpc>
                <a:spcPct val="100000"/>
              </a:lnSpc>
              <a:spcBef>
                <a:spcPts val="0"/>
              </a:spcBef>
              <a:spcAft>
                <a:spcPts val="800"/>
              </a:spcAft>
              <a:defRPr sz="1200"/>
            </a:lvl3pPr>
            <a:lvl4pPr marL="586771" indent="-143992">
              <a:spcBef>
                <a:spcPts val="0"/>
              </a:spcBef>
              <a:spcAft>
                <a:spcPts val="800"/>
              </a:spcAft>
              <a:defRPr sz="1200"/>
            </a:lvl4pPr>
            <a:lvl5pPr marL="730764" indent="-143992">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2" y="1520351"/>
            <a:ext cx="403277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7" name="Rectangle 6"/>
          <p:cNvSpPr/>
          <p:nvPr userDrawn="1"/>
        </p:nvSpPr>
        <p:spPr bwMode="auto">
          <a:xfrm>
            <a:off x="528000" y="1201048"/>
            <a:ext cx="10430019" cy="45719"/>
          </a:xfrm>
          <a:prstGeom prst="rect">
            <a:avLst/>
          </a:prstGeom>
          <a:solidFill>
            <a:srgbClr val="3DBDC8"/>
          </a:solidFill>
          <a:ln w="9525" cap="flat" cmpd="sng" algn="ctr">
            <a:solidFill>
              <a:srgbClr val="3DBDC8"/>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0823729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4763497" cy="4635501"/>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9" y="1520351"/>
            <a:ext cx="545759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8" name="Rectangle 7"/>
          <p:cNvSpPr/>
          <p:nvPr userDrawn="1"/>
        </p:nvSpPr>
        <p:spPr bwMode="auto">
          <a:xfrm>
            <a:off x="527999" y="1201047"/>
            <a:ext cx="10440000" cy="46800"/>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5358180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3" y="5253223"/>
            <a:ext cx="5018754"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0" y="5253223"/>
            <a:ext cx="5017389"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6"/>
            <a:ext cx="5018757"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2" name="Picture Placeholder 5"/>
          <p:cNvSpPr>
            <a:spLocks noGrp="1"/>
          </p:cNvSpPr>
          <p:nvPr>
            <p:ph type="pic" sz="quarter" idx="17" hasCustomPrompt="1"/>
          </p:nvPr>
        </p:nvSpPr>
        <p:spPr>
          <a:xfrm>
            <a:off x="5940630" y="1519206"/>
            <a:ext cx="5017389"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0" name="Rectangle 9"/>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125867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2" name="Rectangle 11"/>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9064929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10" y="1590971"/>
            <a:ext cx="1042896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8" name="Rectangle 7"/>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9427481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11" y="1590971"/>
            <a:ext cx="1042961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8" name="Rectangle 7"/>
          <p:cNvSpPr/>
          <p:nvPr userDrawn="1"/>
        </p:nvSpPr>
        <p:spPr bwMode="auto">
          <a:xfrm>
            <a:off x="528000" y="1201048"/>
            <a:ext cx="104296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9"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41099946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3E19E5C4-921A-044C-96BE-45140242E789}" type="datetimeFigureOut">
              <a:rPr lang="en-US"/>
              <a:pPr>
                <a:defRPr/>
              </a:pPr>
              <a:t>10/31/2020</a:t>
            </a:fld>
            <a:endParaRPr lang="en-US"/>
          </a:p>
        </p:txBody>
      </p:sp>
      <p:sp>
        <p:nvSpPr>
          <p:cNvPr id="4"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C7C880-68D8-774C-88C1-F31B0399AED0}" type="slidenum">
              <a:rPr lang="en-US"/>
              <a:pPr>
                <a:defRPr/>
              </a:pPr>
              <a:t>‹#›</a:t>
            </a:fld>
            <a:endParaRPr lang="en-US"/>
          </a:p>
        </p:txBody>
      </p:sp>
    </p:spTree>
    <p:extLst>
      <p:ext uri="{BB962C8B-B14F-4D97-AF65-F5344CB8AC3E}">
        <p14:creationId xmlns:p14="http://schemas.microsoft.com/office/powerpoint/2010/main" val="22447340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323C57"/>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5E425EE3-649D-47AA-A51A-6C53D1975ED0}" type="slidenum">
              <a:rPr lang="en-GB" smtClean="0"/>
              <a:pPr/>
              <a:t>‹#›</a:t>
            </a:fld>
            <a:endParaRPr lang="en-GB" dirty="0"/>
          </a:p>
        </p:txBody>
      </p:sp>
      <p:sp>
        <p:nvSpPr>
          <p:cNvPr id="13" name="Rectangle 12"/>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4" name="Rectangle 1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2" name="Title 1"/>
          <p:cNvSpPr>
            <a:spLocks noGrp="1" noChangeArrowheads="1"/>
          </p:cNvSpPr>
          <p:nvPr>
            <p:ph type="ctrTitle" sz="quarter" hasCustomPrompt="1"/>
          </p:nvPr>
        </p:nvSpPr>
        <p:spPr>
          <a:xfrm>
            <a:off x="430794" y="1839599"/>
            <a:ext cx="10441994" cy="2818125"/>
          </a:xfrm>
          <a:noFill/>
        </p:spPr>
        <p:txBody>
          <a:bodyPr lIns="396000" tIns="288000" rIns="1440000" bIns="0">
            <a:noAutofit/>
          </a:bodyPr>
          <a:lstStyle>
            <a:lvl1pPr algn="l">
              <a:lnSpc>
                <a:spcPct val="91000"/>
              </a:lnSpc>
              <a:defRPr sz="4400"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76900" y="6112905"/>
            <a:ext cx="482400" cy="368437"/>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4" r="-128"/>
          <a:stretch/>
        </p:blipFill>
        <p:spPr>
          <a:xfrm>
            <a:off x="342871" y="941598"/>
            <a:ext cx="1231200" cy="716400"/>
          </a:xfrm>
          <a:prstGeom prst="rect">
            <a:avLst/>
          </a:prstGeom>
        </p:spPr>
      </p:pic>
    </p:spTree>
    <p:extLst>
      <p:ext uri="{BB962C8B-B14F-4D97-AF65-F5344CB8AC3E}">
        <p14:creationId xmlns:p14="http://schemas.microsoft.com/office/powerpoint/2010/main" val="32726521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55" y="1484784"/>
            <a:ext cx="11136463" cy="4615978"/>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5" name="Rectangle 4"/>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1092832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sp>
        <p:nvSpPr>
          <p:cNvPr id="10" name="Text Placeholder 2"/>
          <p:cNvSpPr>
            <a:spLocks noGrp="1"/>
          </p:cNvSpPr>
          <p:nvPr>
            <p:ph type="body" sz="quarter" idx="29"/>
          </p:nvPr>
        </p:nvSpPr>
        <p:spPr>
          <a:xfrm>
            <a:off x="0" y="3725838"/>
            <a:ext cx="12192000" cy="1925999"/>
          </a:xfrm>
          <a:solidFill>
            <a:schemeClr val="bg2"/>
          </a:solidFill>
        </p:spPr>
        <p:txBody>
          <a:bodyPr lIns="396000" tIns="180000" rIns="1800000" bIns="324000"/>
          <a:lstStyle>
            <a:lvl1pPr marL="0" indent="0">
              <a:lnSpc>
                <a:spcPct val="100000"/>
              </a:lnSpc>
              <a:spcBef>
                <a:spcPts val="0"/>
              </a:spcBef>
              <a:buFontTx/>
              <a:buNone/>
              <a:defRPr sz="1600">
                <a:solidFill>
                  <a:schemeClr val="bg1"/>
                </a:solidFill>
              </a:defRPr>
            </a:lvl1pPr>
          </a:lstStyle>
          <a:p>
            <a:pPr lvl="0"/>
            <a:r>
              <a:rPr lang="en-US" dirty="0"/>
              <a:t>Click to edit Master text styles</a:t>
            </a:r>
          </a:p>
        </p:txBody>
      </p:sp>
      <p:sp>
        <p:nvSpPr>
          <p:cNvPr id="12" name="Title 1"/>
          <p:cNvSpPr>
            <a:spLocks noGrp="1" noChangeArrowheads="1"/>
          </p:cNvSpPr>
          <p:nvPr>
            <p:ph type="ctrTitle" sz="quarter" hasCustomPrompt="1"/>
          </p:nvPr>
        </p:nvSpPr>
        <p:spPr>
          <a:xfrm>
            <a:off x="0" y="1656395"/>
            <a:ext cx="12189600" cy="1925999"/>
          </a:xfrm>
          <a:solidFill>
            <a:srgbClr val="323C57"/>
          </a:solidFill>
        </p:spPr>
        <p:txBody>
          <a:bodyPr lIns="432000" tIns="252000" rIns="4716000" bIns="0">
            <a:noAutofit/>
          </a:bodyPr>
          <a:lstStyle>
            <a:lvl1pPr algn="l">
              <a:lnSpc>
                <a:spcPct val="91000"/>
              </a:lnSpc>
              <a:defRPr sz="4400" b="0">
                <a:solidFill>
                  <a:schemeClr val="bg1"/>
                </a:solidFill>
                <a:latin typeface="Georgia" pitchFamily="18" charset="0"/>
              </a:defRPr>
            </a:lvl1pPr>
          </a:lstStyle>
          <a:p>
            <a:pPr lvl="0"/>
            <a:r>
              <a:rPr lang="en-GB" noProof="0" dirty="0"/>
              <a:t>Click to add header text</a:t>
            </a:r>
          </a:p>
        </p:txBody>
      </p:sp>
      <p:sp>
        <p:nvSpPr>
          <p:cNvPr id="4" name="Slide Number Placeholder 3"/>
          <p:cNvSpPr>
            <a:spLocks noGrp="1"/>
          </p:cNvSpPr>
          <p:nvPr>
            <p:ph type="sldNum" sz="quarter" idx="32"/>
          </p:nvPr>
        </p:nvSpPr>
        <p:spPr/>
        <p:txBody>
          <a:bodyPr/>
          <a:lstStyle/>
          <a:p>
            <a:fld id="{5E425EE3-649D-47AA-A51A-6C53D1975ED0}" type="slidenum">
              <a:rPr lang="en-GB" smtClean="0"/>
              <a:pPr/>
              <a:t>‹#›</a:t>
            </a:fld>
            <a:endParaRPr lang="en-GB"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093" y="943595"/>
            <a:ext cx="1203810" cy="720000"/>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6900" y="6112858"/>
            <a:ext cx="482400" cy="368531"/>
          </a:xfrm>
          <a:prstGeom prst="rect">
            <a:avLst/>
          </a:prstGeom>
        </p:spPr>
      </p:pic>
      <p:sp>
        <p:nvSpPr>
          <p:cNvPr id="19" name="Rectangle 18"/>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0" name="Rectangle 19"/>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4675852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48"/>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7025790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5" y="1465265"/>
            <a:ext cx="6865011" cy="4635501"/>
          </a:xfrm>
        </p:spPr>
        <p:txBody>
          <a:bodyPr tIns="18000" numCol="1" spcCol="162000"/>
          <a:lstStyle>
            <a:lvl1pPr marL="144000" indent="-144000">
              <a:lnSpc>
                <a:spcPct val="100000"/>
              </a:lnSpc>
              <a:spcBef>
                <a:spcPts val="0"/>
              </a:spcBef>
              <a:spcAft>
                <a:spcPts val="800"/>
              </a:spcAft>
              <a:defRPr sz="1200"/>
            </a:lvl1pPr>
            <a:lvl2pPr marL="288000" indent="-144000">
              <a:lnSpc>
                <a:spcPct val="100000"/>
              </a:lnSpc>
              <a:spcBef>
                <a:spcPts val="0"/>
              </a:spcBef>
              <a:spcAft>
                <a:spcPts val="800"/>
              </a:spcAft>
              <a:defRPr sz="1200"/>
            </a:lvl2pPr>
            <a:lvl3pPr marL="442800" indent="-144000">
              <a:lnSpc>
                <a:spcPct val="100000"/>
              </a:lnSpc>
              <a:spcBef>
                <a:spcPts val="0"/>
              </a:spcBef>
              <a:spcAft>
                <a:spcPts val="800"/>
              </a:spcAft>
              <a:defRPr sz="1200"/>
            </a:lvl3pPr>
            <a:lvl4pPr marL="586800" indent="-144000">
              <a:spcBef>
                <a:spcPts val="0"/>
              </a:spcBef>
              <a:spcAft>
                <a:spcPts val="800"/>
              </a:spcAft>
              <a:defRPr sz="1200"/>
            </a:lvl4pPr>
            <a:lvl5pPr marL="730800" indent="-144000">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3" y="1520350"/>
            <a:ext cx="4032779" cy="4580413"/>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2" name="Slide Number Placeholder 11"/>
          <p:cNvSpPr>
            <a:spLocks noGrp="1"/>
          </p:cNvSpPr>
          <p:nvPr>
            <p:ph type="sldNum" sz="quarter" idx="19"/>
          </p:nvPr>
        </p:nvSpPr>
        <p:spPr/>
        <p:txBody>
          <a:bodyPr/>
          <a:lstStyle/>
          <a:p>
            <a:fld id="{5E425EE3-649D-47AA-A51A-6C53D1975ED0}" type="slidenum">
              <a:rPr lang="en-GB" smtClean="0"/>
              <a:pPr/>
              <a:t>‹#›</a:t>
            </a:fld>
            <a:endParaRPr lang="en-GB" dirty="0"/>
          </a:p>
        </p:txBody>
      </p:sp>
      <p:sp>
        <p:nvSpPr>
          <p:cNvPr id="7" name="Rectangle 6"/>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9257341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5468496" cy="4635501"/>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4" y="1520350"/>
            <a:ext cx="5457599" cy="4580413"/>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7" name="Slide Number Placeholder 16"/>
          <p:cNvSpPr>
            <a:spLocks noGrp="1"/>
          </p:cNvSpPr>
          <p:nvPr>
            <p:ph type="sldNum" sz="quarter" idx="20"/>
          </p:nvPr>
        </p:nvSpPr>
        <p:spPr/>
        <p:txBody>
          <a:bodyPr/>
          <a:lstStyle/>
          <a:p>
            <a:fld id="{5E425EE3-649D-47AA-A51A-6C53D1975ED0}" type="slidenum">
              <a:rPr lang="en-GB" smtClean="0"/>
              <a:pPr/>
              <a:t>‹#›</a:t>
            </a:fld>
            <a:endParaRPr lang="en-GB" dirty="0"/>
          </a:p>
        </p:txBody>
      </p:sp>
      <p:sp>
        <p:nvSpPr>
          <p:cNvPr id="8" name="Rectangle 7"/>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9187384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2" y="5253223"/>
            <a:ext cx="5280917"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6384036" y="5253223"/>
            <a:ext cx="5279481"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0"/>
            <a:ext cx="5280920" cy="356493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2" name="Picture Placeholder 5"/>
          <p:cNvSpPr>
            <a:spLocks noGrp="1"/>
          </p:cNvSpPr>
          <p:nvPr>
            <p:ph type="pic" sz="quarter" idx="17" hasCustomPrompt="1"/>
          </p:nvPr>
        </p:nvSpPr>
        <p:spPr>
          <a:xfrm>
            <a:off x="6384037" y="1519200"/>
            <a:ext cx="5279481" cy="356493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ImageShopper</a:t>
            </a:r>
          </a:p>
          <a:p>
            <a:endParaRPr lang="en-GB" dirty="0"/>
          </a:p>
        </p:txBody>
      </p:sp>
      <p:sp>
        <p:nvSpPr>
          <p:cNvPr id="16" name="Slide Number Placeholder 15"/>
          <p:cNvSpPr>
            <a:spLocks noGrp="1"/>
          </p:cNvSpPr>
          <p:nvPr>
            <p:ph type="sldNum" sz="quarter" idx="21"/>
          </p:nvPr>
        </p:nvSpPr>
        <p:spPr/>
        <p:txBody>
          <a:bodyPr/>
          <a:lstStyle/>
          <a:p>
            <a:fld id="{5E425EE3-649D-47AA-A51A-6C53D1975ED0}" type="slidenum">
              <a:rPr lang="en-GB" smtClean="0"/>
              <a:pPr/>
              <a:t>‹#›</a:t>
            </a:fld>
            <a:endParaRPr lang="en-GB" dirty="0"/>
          </a:p>
        </p:txBody>
      </p:sp>
      <p:sp>
        <p:nvSpPr>
          <p:cNvPr id="10" name="Rectangle 9"/>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42818025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89" y="1465263"/>
            <a:ext cx="8290729" cy="1472400"/>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5" y="3045600"/>
            <a:ext cx="8290731" cy="1472400"/>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5" y="4626000"/>
            <a:ext cx="8290731" cy="1472400"/>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8" name="Slide Number Placeholder 17"/>
          <p:cNvSpPr>
            <a:spLocks noGrp="1"/>
          </p:cNvSpPr>
          <p:nvPr>
            <p:ph type="sldNum" sz="quarter" idx="23"/>
          </p:nvPr>
        </p:nvSpPr>
        <p:spPr/>
        <p:txBody>
          <a:bodyPr/>
          <a:lstStyle/>
          <a:p>
            <a:fld id="{5E425EE3-649D-47AA-A51A-6C53D1975ED0}" type="slidenum">
              <a:rPr lang="en-GB" smtClean="0"/>
              <a:pPr/>
              <a:t>‹#›</a:t>
            </a:fld>
            <a:endParaRPr lang="en-GB" dirty="0"/>
          </a:p>
        </p:txBody>
      </p:sp>
      <p:sp>
        <p:nvSpPr>
          <p:cNvPr id="12" name="Rectangle 11"/>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1003696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04" y="1590971"/>
            <a:ext cx="11134393"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04" y="2090698"/>
            <a:ext cx="11135513" cy="3943390"/>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1" name="Slide Number Placeholder 10"/>
          <p:cNvSpPr>
            <a:spLocks noGrp="1"/>
          </p:cNvSpPr>
          <p:nvPr>
            <p:ph type="sldNum" sz="quarter" idx="19"/>
          </p:nvPr>
        </p:nvSpPr>
        <p:spPr/>
        <p:txBody>
          <a:bodyPr/>
          <a:lstStyle/>
          <a:p>
            <a:fld id="{5E425EE3-649D-47AA-A51A-6C53D1975ED0}" type="slidenum">
              <a:rPr lang="en-GB" smtClean="0"/>
              <a:pPr/>
              <a:t>‹#›</a:t>
            </a:fld>
            <a:endParaRPr lang="en-GB" dirty="0"/>
          </a:p>
        </p:txBody>
      </p:sp>
      <p:sp>
        <p:nvSpPr>
          <p:cNvPr id="8" name="Rectangle 7"/>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5221559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698"/>
            <a:ext cx="11136469" cy="3943390"/>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05" y="1590971"/>
            <a:ext cx="11135513"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7" name="Slide Number Placeholder 6"/>
          <p:cNvSpPr>
            <a:spLocks noGrp="1"/>
          </p:cNvSpPr>
          <p:nvPr>
            <p:ph type="sldNum" sz="quarter" idx="19"/>
          </p:nvPr>
        </p:nvSpPr>
        <p:spPr/>
        <p:txBody>
          <a:bodyPr/>
          <a:lstStyle/>
          <a:p>
            <a:fld id="{5E425EE3-649D-47AA-A51A-6C53D1975ED0}" type="slidenum">
              <a:rPr lang="en-GB" smtClean="0"/>
              <a:pPr/>
              <a:t>‹#›</a:t>
            </a:fld>
            <a:endParaRPr lang="en-GB" dirty="0"/>
          </a:p>
        </p:txBody>
      </p:sp>
      <p:sp>
        <p:nvSpPr>
          <p:cNvPr id="8" name="Rectangle 7"/>
          <p:cNvSpPr/>
          <p:nvPr userDrawn="1"/>
        </p:nvSpPr>
        <p:spPr bwMode="auto">
          <a:xfrm>
            <a:off x="528001" y="1201048"/>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3462646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9"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4" name="Text Placeholder 3"/>
          <p:cNvSpPr>
            <a:spLocks noGrp="1"/>
          </p:cNvSpPr>
          <p:nvPr>
            <p:ph type="body" sz="quarter" idx="35"/>
          </p:nvPr>
        </p:nvSpPr>
        <p:spPr>
          <a:xfrm>
            <a:off x="528000" y="1315060"/>
            <a:ext cx="4560000" cy="4785704"/>
          </a:xfrm>
        </p:spPr>
        <p:txBody>
          <a:bodyPr tIns="18000" numCol="1" spcCol="162000"/>
          <a:lstStyle>
            <a:lvl1pPr marL="144000" indent="-144000">
              <a:lnSpc>
                <a:spcPct val="95000"/>
              </a:lnSpc>
              <a:spcBef>
                <a:spcPts val="0"/>
              </a:spcBef>
              <a:spcAft>
                <a:spcPts val="1200"/>
              </a:spcAft>
              <a:defRPr sz="1400"/>
            </a:lvl1pPr>
            <a:lvl2pPr marL="288000" indent="-144000">
              <a:lnSpc>
                <a:spcPct val="95000"/>
              </a:lnSpc>
              <a:spcBef>
                <a:spcPts val="0"/>
              </a:spcBef>
              <a:spcAft>
                <a:spcPts val="800"/>
              </a:spcAft>
              <a:defRPr sz="1200"/>
            </a:lvl2pPr>
            <a:lvl3pPr marL="442800" indent="-144000">
              <a:lnSpc>
                <a:spcPct val="95000"/>
              </a:lnSpc>
              <a:spcBef>
                <a:spcPts val="0"/>
              </a:spcBef>
              <a:spcAft>
                <a:spcPts val="800"/>
              </a:spcAft>
              <a:defRPr sz="1200"/>
            </a:lvl3pPr>
            <a:lvl4pPr marL="586800" indent="-144000">
              <a:lnSpc>
                <a:spcPct val="95000"/>
              </a:lnSpc>
              <a:spcBef>
                <a:spcPts val="0"/>
              </a:spcBef>
              <a:spcAft>
                <a:spcPts val="800"/>
              </a:spcAft>
              <a:defRPr sz="1200"/>
            </a:lvl4pPr>
            <a:lvl5pPr marL="730800" indent="-144000">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Chart Title 4"/>
          <p:cNvSpPr>
            <a:spLocks noGrp="1"/>
          </p:cNvSpPr>
          <p:nvPr>
            <p:ph type="body" sz="quarter" idx="33" hasCustomPrompt="1"/>
          </p:nvPr>
        </p:nvSpPr>
        <p:spPr>
          <a:xfrm>
            <a:off x="5510400" y="1315060"/>
            <a:ext cx="6153112"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1" name="Content Placeholder 5"/>
          <p:cNvSpPr>
            <a:spLocks noGrp="1"/>
          </p:cNvSpPr>
          <p:nvPr>
            <p:ph idx="32" hasCustomPrompt="1"/>
          </p:nvPr>
        </p:nvSpPr>
        <p:spPr>
          <a:xfrm>
            <a:off x="5510400" y="1579124"/>
            <a:ext cx="6153112" cy="1843786"/>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7" name="Slide Number Placeholder 6"/>
          <p:cNvSpPr>
            <a:spLocks noGrp="1"/>
          </p:cNvSpPr>
          <p:nvPr>
            <p:ph type="sldNum" sz="quarter" idx="23"/>
          </p:nvPr>
        </p:nvSpPr>
        <p:spPr/>
        <p:txBody>
          <a:bodyPr/>
          <a:lstStyle/>
          <a:p>
            <a:fld id="{5E425EE3-649D-47AA-A51A-6C53D1975ED0}" type="slidenum">
              <a:rPr lang="en-GB" smtClean="0"/>
              <a:pPr/>
              <a:t>‹#›</a:t>
            </a:fld>
            <a:endParaRPr lang="en-GB" dirty="0"/>
          </a:p>
        </p:txBody>
      </p:sp>
      <p:sp>
        <p:nvSpPr>
          <p:cNvPr id="10" name="Rectangle 9"/>
          <p:cNvSpPr/>
          <p:nvPr userDrawn="1"/>
        </p:nvSpPr>
        <p:spPr bwMode="auto">
          <a:xfrm>
            <a:off x="5510404" y="1201048"/>
            <a:ext cx="6153113"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7012130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10"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5" name="Chart Title 3"/>
          <p:cNvSpPr>
            <a:spLocks noGrp="1"/>
          </p:cNvSpPr>
          <p:nvPr>
            <p:ph type="body" sz="quarter" idx="26" hasCustomPrompt="1"/>
          </p:nvPr>
        </p:nvSpPr>
        <p:spPr>
          <a:xfrm>
            <a:off x="527997" y="1364736"/>
            <a:ext cx="5278656"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4" name="Content Placeholder 4"/>
          <p:cNvSpPr>
            <a:spLocks noGrp="1"/>
          </p:cNvSpPr>
          <p:nvPr>
            <p:ph idx="1" hasCustomPrompt="1"/>
          </p:nvPr>
        </p:nvSpPr>
        <p:spPr>
          <a:xfrm>
            <a:off x="529312" y="1628800"/>
            <a:ext cx="5278656" cy="3806214"/>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8" name="Chart Title 5"/>
          <p:cNvSpPr>
            <a:spLocks noGrp="1"/>
          </p:cNvSpPr>
          <p:nvPr>
            <p:ph type="body" sz="quarter" idx="33" hasCustomPrompt="1"/>
          </p:nvPr>
        </p:nvSpPr>
        <p:spPr>
          <a:xfrm>
            <a:off x="6376318" y="1364736"/>
            <a:ext cx="5287199"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7" name="Content Placeholder 6"/>
          <p:cNvSpPr>
            <a:spLocks noGrp="1"/>
          </p:cNvSpPr>
          <p:nvPr>
            <p:ph idx="32" hasCustomPrompt="1"/>
          </p:nvPr>
        </p:nvSpPr>
        <p:spPr>
          <a:xfrm>
            <a:off x="6376319" y="1628800"/>
            <a:ext cx="5287199" cy="3806214"/>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7" name="Slide Number Placeholder 6"/>
          <p:cNvSpPr>
            <a:spLocks noGrp="1"/>
          </p:cNvSpPr>
          <p:nvPr>
            <p:ph type="sldNum" sz="quarter" idx="23"/>
          </p:nvPr>
        </p:nvSpPr>
        <p:spPr/>
        <p:txBody>
          <a:bodyPr/>
          <a:lstStyle/>
          <a:p>
            <a:fld id="{5E425EE3-649D-47AA-A51A-6C53D1975ED0}" type="slidenum">
              <a:rPr lang="en-GB" smtClean="0"/>
              <a:pPr/>
              <a:t>‹#›</a:t>
            </a:fld>
            <a:endParaRPr lang="en-GB" dirty="0"/>
          </a:p>
        </p:txBody>
      </p:sp>
      <p:sp>
        <p:nvSpPr>
          <p:cNvPr id="11" name="Rectangle 10"/>
          <p:cNvSpPr/>
          <p:nvPr userDrawn="1"/>
        </p:nvSpPr>
        <p:spPr bwMode="auto">
          <a:xfrm flipV="1">
            <a:off x="6376318"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2" name="Rectangle 11"/>
          <p:cNvSpPr/>
          <p:nvPr userDrawn="1"/>
        </p:nvSpPr>
        <p:spPr bwMode="auto">
          <a:xfrm flipV="1">
            <a:off x="531075"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41106846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33"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32" name="Slide Number Placeholder 31"/>
          <p:cNvSpPr>
            <a:spLocks noGrp="1"/>
          </p:cNvSpPr>
          <p:nvPr>
            <p:ph type="sldNum" sz="quarter" idx="29"/>
          </p:nvPr>
        </p:nvSpPr>
        <p:spPr/>
        <p:txBody>
          <a:bodyPr/>
          <a:lstStyle/>
          <a:p>
            <a:fld id="{5E425EE3-649D-47AA-A51A-6C53D1975ED0}" type="slidenum">
              <a:rPr lang="en-GB" smtClean="0"/>
              <a:pPr/>
              <a:t>‹#›</a:t>
            </a:fld>
            <a:endParaRPr lang="en-GB" dirty="0"/>
          </a:p>
        </p:txBody>
      </p:sp>
      <p:sp>
        <p:nvSpPr>
          <p:cNvPr id="17" name="Chart Title 3"/>
          <p:cNvSpPr>
            <a:spLocks noGrp="1"/>
          </p:cNvSpPr>
          <p:nvPr>
            <p:ph type="body" sz="quarter" idx="26" hasCustomPrompt="1"/>
          </p:nvPr>
        </p:nvSpPr>
        <p:spPr>
          <a:xfrm>
            <a:off x="527997" y="1364736"/>
            <a:ext cx="5278656"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18" name="Content Placeholder 4"/>
          <p:cNvSpPr>
            <a:spLocks noGrp="1"/>
          </p:cNvSpPr>
          <p:nvPr>
            <p:ph idx="1" hasCustomPrompt="1"/>
          </p:nvPr>
        </p:nvSpPr>
        <p:spPr>
          <a:xfrm>
            <a:off x="529312" y="1628800"/>
            <a:ext cx="5278656"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9" name="Chart Title 5"/>
          <p:cNvSpPr>
            <a:spLocks noGrp="1"/>
          </p:cNvSpPr>
          <p:nvPr>
            <p:ph type="body" sz="quarter" idx="33" hasCustomPrompt="1"/>
          </p:nvPr>
        </p:nvSpPr>
        <p:spPr>
          <a:xfrm>
            <a:off x="6376318" y="1364736"/>
            <a:ext cx="5287199"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0" name="Content Placeholder 6"/>
          <p:cNvSpPr>
            <a:spLocks noGrp="1"/>
          </p:cNvSpPr>
          <p:nvPr>
            <p:ph idx="32" hasCustomPrompt="1"/>
          </p:nvPr>
        </p:nvSpPr>
        <p:spPr>
          <a:xfrm>
            <a:off x="6376319" y="1628800"/>
            <a:ext cx="5287199"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1" name="Rectangle 20"/>
          <p:cNvSpPr/>
          <p:nvPr userDrawn="1"/>
        </p:nvSpPr>
        <p:spPr bwMode="auto">
          <a:xfrm flipV="1">
            <a:off x="6376318"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2" name="Rectangle 21"/>
          <p:cNvSpPr/>
          <p:nvPr userDrawn="1"/>
        </p:nvSpPr>
        <p:spPr bwMode="auto">
          <a:xfrm flipV="1">
            <a:off x="531075" y="1240502"/>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9" name="Chart Title 3"/>
          <p:cNvSpPr>
            <a:spLocks noGrp="1"/>
          </p:cNvSpPr>
          <p:nvPr>
            <p:ph type="body" sz="quarter" idx="34" hasCustomPrompt="1"/>
          </p:nvPr>
        </p:nvSpPr>
        <p:spPr>
          <a:xfrm>
            <a:off x="527996" y="3753481"/>
            <a:ext cx="5278656"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5" name="Content Placeholder 4"/>
          <p:cNvSpPr>
            <a:spLocks noGrp="1"/>
          </p:cNvSpPr>
          <p:nvPr>
            <p:ph idx="35" hasCustomPrompt="1"/>
          </p:nvPr>
        </p:nvSpPr>
        <p:spPr>
          <a:xfrm>
            <a:off x="529311" y="4017545"/>
            <a:ext cx="5278656"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6" name="Chart Title 5"/>
          <p:cNvSpPr>
            <a:spLocks noGrp="1"/>
          </p:cNvSpPr>
          <p:nvPr>
            <p:ph type="body" sz="quarter" idx="36" hasCustomPrompt="1"/>
          </p:nvPr>
        </p:nvSpPr>
        <p:spPr>
          <a:xfrm>
            <a:off x="6376317" y="3753481"/>
            <a:ext cx="5287199"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7" name="Content Placeholder 6"/>
          <p:cNvSpPr>
            <a:spLocks noGrp="1"/>
          </p:cNvSpPr>
          <p:nvPr>
            <p:ph idx="37" hasCustomPrompt="1"/>
          </p:nvPr>
        </p:nvSpPr>
        <p:spPr>
          <a:xfrm>
            <a:off x="6376318" y="4017545"/>
            <a:ext cx="5287199"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7" name="Rectangle 46"/>
          <p:cNvSpPr/>
          <p:nvPr userDrawn="1"/>
        </p:nvSpPr>
        <p:spPr bwMode="auto">
          <a:xfrm flipV="1">
            <a:off x="6376317" y="3629243"/>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48" name="Rectangle 47"/>
          <p:cNvSpPr/>
          <p:nvPr userDrawn="1"/>
        </p:nvSpPr>
        <p:spPr bwMode="auto">
          <a:xfrm flipV="1">
            <a:off x="531074" y="3629243"/>
            <a:ext cx="528719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648556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18351" y="1484784"/>
            <a:ext cx="11145167" cy="4435003"/>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a:xfrm>
            <a:off x="527051" y="6351128"/>
            <a:ext cx="318338" cy="174214"/>
          </a:xfrm>
        </p:spPr>
        <p:txBody>
          <a:bodyPr/>
          <a:lstStyle/>
          <a:p>
            <a:fld id="{5E425EE3-649D-47AA-A51A-6C53D1975ED0}" type="slidenum">
              <a:rPr lang="en-GB" smtClean="0"/>
              <a:pPr/>
              <a:t>‹#›</a:t>
            </a:fld>
            <a:endParaRPr lang="en-GB" dirty="0"/>
          </a:p>
        </p:txBody>
      </p:sp>
      <p:sp>
        <p:nvSpPr>
          <p:cNvPr id="5" name="Rectangle 4"/>
          <p:cNvSpPr/>
          <p:nvPr userDrawn="1"/>
        </p:nvSpPr>
        <p:spPr bwMode="auto">
          <a:xfrm>
            <a:off x="529106" y="1059805"/>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6" name="Text Placeholder 5">
            <a:extLst>
              <a:ext uri="{FF2B5EF4-FFF2-40B4-BE49-F238E27FC236}">
                <a16:creationId xmlns:a16="http://schemas.microsoft.com/office/drawing/2014/main" id="{546C1909-D383-4515-9E45-F8D1F4642280}"/>
              </a:ext>
            </a:extLst>
          </p:cNvPr>
          <p:cNvSpPr>
            <a:spLocks noGrp="1"/>
          </p:cNvSpPr>
          <p:nvPr>
            <p:ph type="body" sz="quarter" idx="22"/>
          </p:nvPr>
        </p:nvSpPr>
        <p:spPr>
          <a:xfrm>
            <a:off x="518351" y="5919787"/>
            <a:ext cx="10354437" cy="361950"/>
          </a:xfrm>
        </p:spPr>
        <p:txBody>
          <a:bodyPr anchor="b"/>
          <a:lstStyle>
            <a:lvl1pPr marL="0" indent="0">
              <a:spcAft>
                <a:spcPts val="600"/>
              </a:spcAft>
              <a:buNone/>
              <a:defRPr sz="900"/>
            </a:lvl1pPr>
          </a:lstStyle>
          <a:p>
            <a:pPr lvl="0"/>
            <a:endParaRPr lang="en-US" dirty="0"/>
          </a:p>
        </p:txBody>
      </p:sp>
      <p:sp>
        <p:nvSpPr>
          <p:cNvPr id="8" name="Text Placeholder 5">
            <a:extLst>
              <a:ext uri="{FF2B5EF4-FFF2-40B4-BE49-F238E27FC236}">
                <a16:creationId xmlns:a16="http://schemas.microsoft.com/office/drawing/2014/main" id="{19C840F3-2BD1-40B7-A12E-C11E9031747F}"/>
              </a:ext>
            </a:extLst>
          </p:cNvPr>
          <p:cNvSpPr>
            <a:spLocks noGrp="1"/>
          </p:cNvSpPr>
          <p:nvPr>
            <p:ph type="body" sz="quarter" idx="23"/>
          </p:nvPr>
        </p:nvSpPr>
        <p:spPr>
          <a:xfrm>
            <a:off x="845389" y="6351128"/>
            <a:ext cx="10027399" cy="361950"/>
          </a:xfrm>
        </p:spPr>
        <p:txBody>
          <a:bodyPr anchor="t"/>
          <a:lstStyle>
            <a:lvl1pPr marL="0" indent="0">
              <a:spcAft>
                <a:spcPts val="600"/>
              </a:spcAft>
              <a:buNone/>
              <a:defRPr sz="900">
                <a:solidFill>
                  <a:schemeClr val="tx1">
                    <a:lumMod val="65000"/>
                    <a:lumOff val="35000"/>
                  </a:schemeClr>
                </a:solidFill>
              </a:defRPr>
            </a:lvl1pPr>
          </a:lstStyle>
          <a:p>
            <a:pPr lvl="0"/>
            <a:endParaRPr lang="en-US" dirty="0"/>
          </a:p>
        </p:txBody>
      </p:sp>
    </p:spTree>
    <p:extLst>
      <p:ext uri="{BB962C8B-B14F-4D97-AF65-F5344CB8AC3E}">
        <p14:creationId xmlns:p14="http://schemas.microsoft.com/office/powerpoint/2010/main" val="19967165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sp>
        <p:nvSpPr>
          <p:cNvPr id="11" name="Text Placeholder 2"/>
          <p:cNvSpPr>
            <a:spLocks noGrp="1"/>
          </p:cNvSpPr>
          <p:nvPr>
            <p:ph type="body" sz="quarter" idx="29"/>
          </p:nvPr>
        </p:nvSpPr>
        <p:spPr>
          <a:xfrm>
            <a:off x="0" y="3725838"/>
            <a:ext cx="12192000" cy="1941573"/>
          </a:xfrm>
          <a:solidFill>
            <a:schemeClr val="bg2"/>
          </a:solidFill>
        </p:spPr>
        <p:txBody>
          <a:bodyPr lIns="396000" tIns="180000" rIns="1800000" bIns="324000"/>
          <a:lstStyle>
            <a:lvl1pPr marL="0" indent="0">
              <a:lnSpc>
                <a:spcPct val="100000"/>
              </a:lnSpc>
              <a:spcBef>
                <a:spcPts val="0"/>
              </a:spcBef>
              <a:buFontTx/>
              <a:buNone/>
              <a:defRPr sz="1600">
                <a:solidFill>
                  <a:schemeClr val="bg1"/>
                </a:solidFill>
              </a:defRPr>
            </a:lvl1pPr>
          </a:lstStyle>
          <a:p>
            <a:pPr lvl="0"/>
            <a:r>
              <a:rPr lang="en-US" dirty="0"/>
              <a:t>Click to edit Master text styles</a:t>
            </a:r>
          </a:p>
        </p:txBody>
      </p:sp>
      <p:sp>
        <p:nvSpPr>
          <p:cNvPr id="16" name="Title 1"/>
          <p:cNvSpPr>
            <a:spLocks noGrp="1" noChangeArrowheads="1"/>
          </p:cNvSpPr>
          <p:nvPr>
            <p:ph type="ctrTitle" sz="quarter" hasCustomPrompt="1"/>
          </p:nvPr>
        </p:nvSpPr>
        <p:spPr>
          <a:xfrm>
            <a:off x="0" y="1656000"/>
            <a:ext cx="12189600" cy="1925999"/>
          </a:xfrm>
          <a:solidFill>
            <a:srgbClr val="323C57"/>
          </a:solidFill>
        </p:spPr>
        <p:txBody>
          <a:bodyPr lIns="432000" tIns="252000" rIns="4716000" bIns="0">
            <a:noAutofit/>
          </a:bodyPr>
          <a:lstStyle>
            <a:lvl1pPr algn="l">
              <a:lnSpc>
                <a:spcPct val="91000"/>
              </a:lnSpc>
              <a:defRPr sz="4400" b="0">
                <a:solidFill>
                  <a:schemeClr val="bg1"/>
                </a:solidFill>
                <a:latin typeface="Georgia" pitchFamily="18" charset="0"/>
              </a:defRPr>
            </a:lvl1pPr>
          </a:lstStyle>
          <a:p>
            <a:pPr lvl="0"/>
            <a:r>
              <a:rPr lang="en-GB" noProof="0" dirty="0"/>
              <a:t>Click to add header text</a:t>
            </a:r>
          </a:p>
        </p:txBody>
      </p:sp>
      <p:sp>
        <p:nvSpPr>
          <p:cNvPr id="22"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
        <p:nvSpPr>
          <p:cNvPr id="23" name="Rectangle 22"/>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8815866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1_Title slide text">
    <p:spTree>
      <p:nvGrpSpPr>
        <p:cNvPr id="1" name=""/>
        <p:cNvGrpSpPr/>
        <p:nvPr/>
      </p:nvGrpSpPr>
      <p:grpSpPr>
        <a:xfrm>
          <a:off x="0" y="0"/>
          <a:ext cx="0" cy="0"/>
          <a:chOff x="0" y="0"/>
          <a:chExt cx="0" cy="0"/>
        </a:xfrm>
      </p:grpSpPr>
      <p:sp>
        <p:nvSpPr>
          <p:cNvPr id="15" name="Text Placeholder green"/>
          <p:cNvSpPr/>
          <p:nvPr userDrawn="1"/>
        </p:nvSpPr>
        <p:spPr>
          <a:xfrm>
            <a:off x="-59" y="4257920"/>
            <a:ext cx="12192000" cy="2608546"/>
          </a:xfrm>
          <a:custGeom>
            <a:avLst/>
            <a:gdLst>
              <a:gd name="connsiteX0" fmla="*/ 9144000 w 9144000"/>
              <a:gd name="connsiteY0" fmla="*/ 0 h 2286000"/>
              <a:gd name="connsiteX1" fmla="*/ 0 w 9144000"/>
              <a:gd name="connsiteY1" fmla="*/ 965022 h 2286000"/>
              <a:gd name="connsiteX2" fmla="*/ 44 w 9144000"/>
              <a:gd name="connsiteY2" fmla="*/ 1122157 h 2286000"/>
              <a:gd name="connsiteX3" fmla="*/ 0 w 9144000"/>
              <a:gd name="connsiteY3" fmla="*/ 2286000 h 2286000"/>
              <a:gd name="connsiteX4" fmla="*/ 9144000 w 9144000"/>
              <a:gd name="connsiteY4" fmla="*/ 2286000 h 2286000"/>
              <a:gd name="connsiteX5" fmla="*/ 9144000 w 9144000"/>
              <a:gd name="connsiteY5" fmla="*/ 0 h 2286000"/>
              <a:gd name="connsiteX0" fmla="*/ 9144000 w 9144000"/>
              <a:gd name="connsiteY0" fmla="*/ 0 h 2286000"/>
              <a:gd name="connsiteX1" fmla="*/ 44 w 9144000"/>
              <a:gd name="connsiteY1" fmla="*/ 1122157 h 2286000"/>
              <a:gd name="connsiteX2" fmla="*/ 0 w 9144000"/>
              <a:gd name="connsiteY2" fmla="*/ 2286000 h 2286000"/>
              <a:gd name="connsiteX3" fmla="*/ 9144000 w 9144000"/>
              <a:gd name="connsiteY3" fmla="*/ 2286000 h 2286000"/>
              <a:gd name="connsiteX4" fmla="*/ 9144000 w 9144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86000">
                <a:moveTo>
                  <a:pt x="9144000" y="0"/>
                </a:moveTo>
                <a:lnTo>
                  <a:pt x="44" y="1122157"/>
                </a:lnTo>
                <a:cubicBezTo>
                  <a:pt x="29" y="1510105"/>
                  <a:pt x="15" y="1898052"/>
                  <a:pt x="0" y="2286000"/>
                </a:cubicBezTo>
                <a:lnTo>
                  <a:pt x="9144000" y="2286000"/>
                </a:lnTo>
                <a:lnTo>
                  <a:pt x="9144000" y="0"/>
                </a:lnTo>
                <a:close/>
              </a:path>
            </a:pathLst>
          </a:custGeom>
          <a:solidFill>
            <a:srgbClr val="008993">
              <a:alpha val="50196"/>
            </a:srgbClr>
          </a:solidFill>
        </p:spPr>
        <p:txBody>
          <a:bodyPr wrap="square" lIns="0" tIns="0" rIns="0" bIns="0" rtlCol="0"/>
          <a:lstStyle/>
          <a:p>
            <a:endParaRPr lang="en-GB" sz="2400" dirty="0"/>
          </a:p>
        </p:txBody>
      </p:sp>
      <p:sp>
        <p:nvSpPr>
          <p:cNvPr id="21" name="Title 1"/>
          <p:cNvSpPr>
            <a:spLocks noGrp="1"/>
          </p:cNvSpPr>
          <p:nvPr>
            <p:ph type="title"/>
          </p:nvPr>
        </p:nvSpPr>
        <p:spPr>
          <a:xfrm rot="-360000">
            <a:off x="574739" y="1395354"/>
            <a:ext cx="9859368" cy="1571825"/>
          </a:xfrm>
        </p:spPr>
        <p:txBody>
          <a:bodyPr anchor="ctr" anchorCtr="0"/>
          <a:lstStyle>
            <a:lvl1pPr>
              <a:lnSpc>
                <a:spcPct val="91000"/>
              </a:lnSpc>
              <a:defRPr sz="5499" b="1">
                <a:latin typeface="Georgia" panose="02040502050405020303" pitchFamily="18" charset="0"/>
              </a:defRPr>
            </a:lvl1pPr>
          </a:lstStyle>
          <a:p>
            <a:r>
              <a:rPr lang="en-US"/>
              <a:t>Click to edit Master title style</a:t>
            </a:r>
            <a:endParaRPr lang="en-GB" dirty="0"/>
          </a:p>
        </p:txBody>
      </p:sp>
      <p:sp>
        <p:nvSpPr>
          <p:cNvPr id="22" name="Pladsholder til tekst 2"/>
          <p:cNvSpPr>
            <a:spLocks noGrp="1"/>
          </p:cNvSpPr>
          <p:nvPr>
            <p:ph type="body" sz="quarter" idx="37"/>
          </p:nvPr>
        </p:nvSpPr>
        <p:spPr>
          <a:xfrm rot="-360000">
            <a:off x="799451" y="3188232"/>
            <a:ext cx="9858978" cy="1566848"/>
          </a:xfrm>
        </p:spPr>
        <p:txBody>
          <a:bodyPr/>
          <a:lstStyle>
            <a:lvl1pPr marL="0" indent="0">
              <a:lnSpc>
                <a:spcPct val="101000"/>
              </a:lnSpc>
              <a:spcBef>
                <a:spcPts val="0"/>
              </a:spcBef>
              <a:buNone/>
              <a:defRPr sz="1400"/>
            </a:lvl1pPr>
            <a:lvl2pPr marL="0" indent="0">
              <a:lnSpc>
                <a:spcPct val="101000"/>
              </a:lnSpc>
              <a:spcBef>
                <a:spcPts val="0"/>
              </a:spcBef>
              <a:buNone/>
              <a:defRPr sz="1400"/>
            </a:lvl2pPr>
            <a:lvl3pPr marL="0" indent="0">
              <a:lnSpc>
                <a:spcPct val="101000"/>
              </a:lnSpc>
              <a:spcBef>
                <a:spcPts val="0"/>
              </a:spcBef>
              <a:buNone/>
              <a:defRPr sz="1400"/>
            </a:lvl3pPr>
            <a:lvl4pPr marL="0" indent="0">
              <a:lnSpc>
                <a:spcPct val="101000"/>
              </a:lnSpc>
              <a:spcBef>
                <a:spcPts val="0"/>
              </a:spcBef>
              <a:buNone/>
              <a:defRPr sz="1400"/>
            </a:lvl4pPr>
            <a:lvl5pPr marL="0" indent="0">
              <a:lnSpc>
                <a:spcPct val="101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Green box bottom"/>
          <p:cNvSpPr/>
          <p:nvPr userDrawn="1"/>
        </p:nvSpPr>
        <p:spPr bwMode="auto">
          <a:xfrm rot="-360000">
            <a:off x="934451" y="5332106"/>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indent="0" algn="ctr" defTabSz="91430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18" name="Green box top"/>
          <p:cNvSpPr/>
          <p:nvPr userDrawn="1"/>
        </p:nvSpPr>
        <p:spPr bwMode="auto">
          <a:xfrm rot="-360000">
            <a:off x="436384" y="588578"/>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indent="0" algn="ctr" defTabSz="91430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2" name="Pladsholder til dato 1"/>
          <p:cNvSpPr>
            <a:spLocks noGrp="1"/>
          </p:cNvSpPr>
          <p:nvPr>
            <p:ph type="dt" sz="half" idx="38"/>
          </p:nvPr>
        </p:nvSpPr>
        <p:spPr>
          <a:xfrm>
            <a:off x="1858023" y="6351128"/>
            <a:ext cx="2208000" cy="162000"/>
          </a:xfrm>
          <a:prstGeom prst="rect">
            <a:avLst/>
          </a:prstGeom>
        </p:spPr>
        <p:txBody>
          <a:bodyPr/>
          <a:lstStyle/>
          <a:p>
            <a:fld id="{B7FC3830-C96D-4C8D-B411-D28EC297996C}" type="datetime4">
              <a:rPr lang="en-GB" smtClean="0"/>
              <a:pPr/>
              <a:t>31 October 2020</a:t>
            </a:fld>
            <a:endParaRPr lang="en-GB" dirty="0"/>
          </a:p>
        </p:txBody>
      </p:sp>
      <p:sp>
        <p:nvSpPr>
          <p:cNvPr id="3" name="Pladsholder til sidefod 2"/>
          <p:cNvSpPr>
            <a:spLocks noGrp="1"/>
          </p:cNvSpPr>
          <p:nvPr>
            <p:ph type="ftr" sz="quarter" idx="39"/>
          </p:nvPr>
        </p:nvSpPr>
        <p:spPr>
          <a:xfrm>
            <a:off x="4226459" y="6351128"/>
            <a:ext cx="6507193" cy="162000"/>
          </a:xfrm>
          <a:prstGeom prst="rect">
            <a:avLst/>
          </a:prstGeom>
        </p:spPr>
        <p:txBody>
          <a:bodyPr/>
          <a:lstStyle/>
          <a:p>
            <a:endParaRPr lang="en-GB" dirty="0"/>
          </a:p>
        </p:txBody>
      </p:sp>
      <p:sp>
        <p:nvSpPr>
          <p:cNvPr id="4" name="Pladsholder til slidenummer 3"/>
          <p:cNvSpPr>
            <a:spLocks noGrp="1"/>
          </p:cNvSpPr>
          <p:nvPr>
            <p:ph type="sldNum" sz="quarter" idx="40"/>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9067022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5"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4" y="1465265"/>
            <a:ext cx="6160009" cy="4635501"/>
          </a:xfrm>
        </p:spPr>
        <p:txBody>
          <a:bodyPr tIns="18000" numCol="1" spcCol="162000"/>
          <a:lstStyle>
            <a:lvl1pPr marL="143992" indent="-143992">
              <a:lnSpc>
                <a:spcPct val="100000"/>
              </a:lnSpc>
              <a:spcBef>
                <a:spcPts val="0"/>
              </a:spcBef>
              <a:spcAft>
                <a:spcPts val="800"/>
              </a:spcAft>
              <a:defRPr sz="1200"/>
            </a:lvl1pPr>
            <a:lvl2pPr marL="287986" indent="-143992">
              <a:lnSpc>
                <a:spcPct val="100000"/>
              </a:lnSpc>
              <a:spcBef>
                <a:spcPts val="0"/>
              </a:spcBef>
              <a:spcAft>
                <a:spcPts val="800"/>
              </a:spcAft>
              <a:defRPr sz="1200"/>
            </a:lvl2pPr>
            <a:lvl3pPr marL="442778" indent="-143992">
              <a:lnSpc>
                <a:spcPct val="100000"/>
              </a:lnSpc>
              <a:spcBef>
                <a:spcPts val="0"/>
              </a:spcBef>
              <a:spcAft>
                <a:spcPts val="800"/>
              </a:spcAft>
              <a:defRPr sz="1200"/>
            </a:lvl3pPr>
            <a:lvl4pPr marL="586771" indent="-143992">
              <a:spcBef>
                <a:spcPts val="0"/>
              </a:spcBef>
              <a:spcAft>
                <a:spcPts val="800"/>
              </a:spcAft>
              <a:defRPr sz="1200"/>
            </a:lvl4pPr>
            <a:lvl5pPr marL="730764" indent="-143992">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2" y="1520351"/>
            <a:ext cx="403277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7" name="Rectangle 6"/>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4147711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4763497" cy="4635501"/>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9" y="1520351"/>
            <a:ext cx="545759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8" name="Rectangle 7"/>
          <p:cNvSpPr/>
          <p:nvPr userDrawn="1"/>
        </p:nvSpPr>
        <p:spPr bwMode="auto">
          <a:xfrm>
            <a:off x="527999" y="1201047"/>
            <a:ext cx="10440000" cy="46800"/>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7884755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3" y="5253223"/>
            <a:ext cx="5018754"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0" y="5253223"/>
            <a:ext cx="5017389"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6"/>
            <a:ext cx="5018757"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2" name="Picture Placeholder 5"/>
          <p:cNvSpPr>
            <a:spLocks noGrp="1"/>
          </p:cNvSpPr>
          <p:nvPr>
            <p:ph type="pic" sz="quarter" idx="17" hasCustomPrompt="1"/>
          </p:nvPr>
        </p:nvSpPr>
        <p:spPr>
          <a:xfrm>
            <a:off x="5940630" y="1519206"/>
            <a:ext cx="5017389"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ImageShopper</a:t>
            </a:r>
          </a:p>
          <a:p>
            <a:endParaRPr lang="en-GB" dirty="0"/>
          </a:p>
        </p:txBody>
      </p:sp>
      <p:sp>
        <p:nvSpPr>
          <p:cNvPr id="10" name="Rectangle 9"/>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590550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4763497" cy="4635501"/>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9" y="1520351"/>
            <a:ext cx="545759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8" name="Rectangle 7"/>
          <p:cNvSpPr/>
          <p:nvPr userDrawn="1"/>
        </p:nvSpPr>
        <p:spPr bwMode="auto">
          <a:xfrm>
            <a:off x="527999" y="1201047"/>
            <a:ext cx="10440000" cy="46800"/>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6589251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2" name="Rectangle 11"/>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9059101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10" y="1590971"/>
            <a:ext cx="1042896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8" name="Rectangle 7"/>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2792467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11" y="1590971"/>
            <a:ext cx="1042961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8" name="Rectangle 7"/>
          <p:cNvSpPr/>
          <p:nvPr userDrawn="1"/>
        </p:nvSpPr>
        <p:spPr bwMode="auto">
          <a:xfrm>
            <a:off x="528000" y="1201048"/>
            <a:ext cx="104296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9"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7619737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9"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4" name="Text Placeholder 3"/>
          <p:cNvSpPr>
            <a:spLocks noGrp="1"/>
          </p:cNvSpPr>
          <p:nvPr>
            <p:ph type="body" sz="quarter" idx="35"/>
          </p:nvPr>
        </p:nvSpPr>
        <p:spPr>
          <a:xfrm>
            <a:off x="528000" y="1315060"/>
            <a:ext cx="4560000" cy="4785704"/>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Chart Title 4"/>
          <p:cNvSpPr>
            <a:spLocks noGrp="1"/>
          </p:cNvSpPr>
          <p:nvPr>
            <p:ph type="body" sz="quarter" idx="33" hasCustomPrompt="1"/>
          </p:nvPr>
        </p:nvSpPr>
        <p:spPr>
          <a:xfrm>
            <a:off x="5510400" y="1315060"/>
            <a:ext cx="5448114"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1" name="Content Placeholder 5"/>
          <p:cNvSpPr>
            <a:spLocks noGrp="1"/>
          </p:cNvSpPr>
          <p:nvPr>
            <p:ph idx="32" hasCustomPrompt="1"/>
          </p:nvPr>
        </p:nvSpPr>
        <p:spPr>
          <a:xfrm>
            <a:off x="5510400" y="1579128"/>
            <a:ext cx="5448114"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0" name="Rectangle 9"/>
          <p:cNvSpPr/>
          <p:nvPr userDrawn="1"/>
        </p:nvSpPr>
        <p:spPr bwMode="auto">
          <a:xfrm>
            <a:off x="5510409" y="1201048"/>
            <a:ext cx="54481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8"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4231009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10"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5" name="Chart Title 3"/>
          <p:cNvSpPr>
            <a:spLocks noGrp="1"/>
          </p:cNvSpPr>
          <p:nvPr>
            <p:ph type="body" sz="quarter" idx="26" hasCustomPrompt="1"/>
          </p:nvPr>
        </p:nvSpPr>
        <p:spPr>
          <a:xfrm>
            <a:off x="527996"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4" name="Content Placeholder 4"/>
          <p:cNvSpPr>
            <a:spLocks noGrp="1"/>
          </p:cNvSpPr>
          <p:nvPr>
            <p:ph idx="1" hasCustomPrompt="1"/>
          </p:nvPr>
        </p:nvSpPr>
        <p:spPr>
          <a:xfrm>
            <a:off x="529312"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8" name="Chart Title 5"/>
          <p:cNvSpPr>
            <a:spLocks noGrp="1"/>
          </p:cNvSpPr>
          <p:nvPr>
            <p:ph type="body" sz="quarter" idx="33" hasCustomPrompt="1"/>
          </p:nvPr>
        </p:nvSpPr>
        <p:spPr>
          <a:xfrm>
            <a:off x="5940114"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7" name="Content Placeholder 6"/>
          <p:cNvSpPr>
            <a:spLocks noGrp="1"/>
          </p:cNvSpPr>
          <p:nvPr>
            <p:ph idx="32" hasCustomPrompt="1"/>
          </p:nvPr>
        </p:nvSpPr>
        <p:spPr>
          <a:xfrm>
            <a:off x="5940116"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1" name="Rectangle 10"/>
          <p:cNvSpPr/>
          <p:nvPr userDrawn="1"/>
        </p:nvSpPr>
        <p:spPr bwMode="auto">
          <a:xfrm flipV="1">
            <a:off x="5940114"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2" name="Rectangle 11"/>
          <p:cNvSpPr/>
          <p:nvPr userDrawn="1"/>
        </p:nvSpPr>
        <p:spPr bwMode="auto">
          <a:xfrm flipV="1">
            <a:off x="531077"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4203124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33" name="Title 1"/>
          <p:cNvSpPr>
            <a:spLocks noGrp="1"/>
          </p:cNvSpPr>
          <p:nvPr>
            <p:ph type="title"/>
          </p:nvPr>
        </p:nvSpPr>
        <p:spPr>
          <a:xfrm>
            <a:off x="519456" y="332658"/>
            <a:ext cx="10424770"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Chart Title 3"/>
          <p:cNvSpPr>
            <a:spLocks noGrp="1"/>
          </p:cNvSpPr>
          <p:nvPr>
            <p:ph type="body" sz="quarter" idx="26" hasCustomPrompt="1"/>
          </p:nvPr>
        </p:nvSpPr>
        <p:spPr>
          <a:xfrm>
            <a:off x="527996"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18" name="Content Placeholder 4"/>
          <p:cNvSpPr>
            <a:spLocks noGrp="1"/>
          </p:cNvSpPr>
          <p:nvPr>
            <p:ph idx="1" hasCustomPrompt="1"/>
          </p:nvPr>
        </p:nvSpPr>
        <p:spPr>
          <a:xfrm>
            <a:off x="529312"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9" name="Chart Title 5"/>
          <p:cNvSpPr>
            <a:spLocks noGrp="1"/>
          </p:cNvSpPr>
          <p:nvPr>
            <p:ph type="body" sz="quarter" idx="33" hasCustomPrompt="1"/>
          </p:nvPr>
        </p:nvSpPr>
        <p:spPr>
          <a:xfrm>
            <a:off x="5925826"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0" name="Content Placeholder 6"/>
          <p:cNvSpPr>
            <a:spLocks noGrp="1"/>
          </p:cNvSpPr>
          <p:nvPr>
            <p:ph idx="32" hasCustomPrompt="1"/>
          </p:nvPr>
        </p:nvSpPr>
        <p:spPr>
          <a:xfrm>
            <a:off x="5925828"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1" name="Rectangle 20"/>
          <p:cNvSpPr/>
          <p:nvPr userDrawn="1"/>
        </p:nvSpPr>
        <p:spPr bwMode="auto">
          <a:xfrm flipV="1">
            <a:off x="5925826"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2" name="Rectangle 21"/>
          <p:cNvSpPr/>
          <p:nvPr userDrawn="1"/>
        </p:nvSpPr>
        <p:spPr bwMode="auto">
          <a:xfrm flipV="1">
            <a:off x="531077"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9" name="Chart Title 3"/>
          <p:cNvSpPr>
            <a:spLocks noGrp="1"/>
          </p:cNvSpPr>
          <p:nvPr>
            <p:ph type="body" sz="quarter" idx="34" hasCustomPrompt="1"/>
          </p:nvPr>
        </p:nvSpPr>
        <p:spPr>
          <a:xfrm>
            <a:off x="527995"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5" name="Content Placeholder 4"/>
          <p:cNvSpPr>
            <a:spLocks noGrp="1"/>
          </p:cNvSpPr>
          <p:nvPr>
            <p:ph idx="35" hasCustomPrompt="1"/>
          </p:nvPr>
        </p:nvSpPr>
        <p:spPr>
          <a:xfrm>
            <a:off x="529311"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6" name="Chart Title 5"/>
          <p:cNvSpPr>
            <a:spLocks noGrp="1"/>
          </p:cNvSpPr>
          <p:nvPr>
            <p:ph type="body" sz="quarter" idx="36" hasCustomPrompt="1"/>
          </p:nvPr>
        </p:nvSpPr>
        <p:spPr>
          <a:xfrm>
            <a:off x="5925825"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7" name="Content Placeholder 6"/>
          <p:cNvSpPr>
            <a:spLocks noGrp="1"/>
          </p:cNvSpPr>
          <p:nvPr>
            <p:ph idx="37" hasCustomPrompt="1"/>
          </p:nvPr>
        </p:nvSpPr>
        <p:spPr>
          <a:xfrm>
            <a:off x="5925826"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7" name="Rectangle 46"/>
          <p:cNvSpPr/>
          <p:nvPr userDrawn="1"/>
        </p:nvSpPr>
        <p:spPr bwMode="auto">
          <a:xfrm flipV="1">
            <a:off x="5925825"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48" name="Rectangle 47"/>
          <p:cNvSpPr/>
          <p:nvPr userDrawn="1"/>
        </p:nvSpPr>
        <p:spPr bwMode="auto">
          <a:xfrm flipV="1">
            <a:off x="531077"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16"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7022485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text">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rgbClr val="323C57"/>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354" rtl="0" eaLnBrk="0" fontAlgn="base" latinLnBrk="0" hangingPunct="0">
              <a:lnSpc>
                <a:spcPct val="100000"/>
              </a:lnSpc>
              <a:spcBef>
                <a:spcPct val="0"/>
              </a:spcBef>
              <a:spcAft>
                <a:spcPct val="0"/>
              </a:spcAft>
              <a:buClrTx/>
              <a:buSzTx/>
              <a:buFontTx/>
              <a:buNone/>
              <a:tabLst/>
            </a:pPr>
            <a:endParaRPr kumimoji="0" lang="en-US" sz="1400" b="0" i="0" u="none" strike="noStrike" cap="none" spc="0" normalizeH="0" baseline="0" dirty="0" err="1">
              <a:ln w="0"/>
              <a:solidFill>
                <a:schemeClr val="accent1"/>
              </a:solidFill>
              <a:effectLst>
                <a:outerShdw blurRad="38100" dist="25400" dir="5400000" algn="ctr" rotWithShape="0">
                  <a:srgbClr val="6E747A">
                    <a:alpha val="43000"/>
                  </a:srgbClr>
                </a:outerShdw>
              </a:effectLst>
              <a:latin typeface="+mn-lt"/>
              <a:ea typeface="ＭＳ Ｐゴシック" charset="0"/>
              <a:cs typeface="ＭＳ Ｐゴシック" charset="0"/>
            </a:endParaRPr>
          </a:p>
        </p:txBody>
      </p:sp>
      <p:sp>
        <p:nvSpPr>
          <p:cNvPr id="22" name="Rectangle 21"/>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7" name="Slide Number Placeholder 4"/>
          <p:cNvSpPr>
            <a:spLocks noGrp="1"/>
          </p:cNvSpPr>
          <p:nvPr>
            <p:ph type="sldNum" sz="quarter" idx="12"/>
          </p:nvPr>
        </p:nvSpPr>
        <p:spPr>
          <a:xfrm>
            <a:off x="431801" y="6312066"/>
            <a:ext cx="1457324" cy="162000"/>
          </a:xfrm>
        </p:spPr>
        <p:txBody>
          <a:bodyPr/>
          <a:lstStyle>
            <a:lvl1pPr>
              <a:defRPr>
                <a:solidFill>
                  <a:schemeClr val="bg1"/>
                </a:solidFill>
              </a:defRPr>
            </a:lvl1pPr>
          </a:lstStyle>
          <a:p>
            <a:fld id="{5E425EE3-649D-47AA-A51A-6C53D1975ED0}" type="slidenum">
              <a:rPr lang="en-GB" smtClean="0"/>
              <a:pPr/>
              <a:t>‹#›</a:t>
            </a:fld>
            <a:endParaRPr lang="en-GB" dirty="0"/>
          </a:p>
        </p:txBody>
      </p:sp>
      <p:sp>
        <p:nvSpPr>
          <p:cNvPr id="11" name="Title 1"/>
          <p:cNvSpPr>
            <a:spLocks noGrp="1" noChangeArrowheads="1"/>
          </p:cNvSpPr>
          <p:nvPr>
            <p:ph type="ctrTitle" sz="quarter" hasCustomPrompt="1"/>
          </p:nvPr>
        </p:nvSpPr>
        <p:spPr>
          <a:xfrm>
            <a:off x="430794" y="1839599"/>
            <a:ext cx="10441994" cy="2818125"/>
          </a:xfrm>
          <a:noFill/>
        </p:spPr>
        <p:txBody>
          <a:bodyPr lIns="396000" tIns="288000" rIns="1440000" bIns="0">
            <a:noAutofit/>
          </a:bodyPr>
          <a:lstStyle>
            <a:lvl1pPr algn="l">
              <a:lnSpc>
                <a:spcPct val="91000"/>
              </a:lnSpc>
              <a:defRPr sz="4400"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spTree>
    <p:extLst>
      <p:ext uri="{BB962C8B-B14F-4D97-AF65-F5344CB8AC3E}">
        <p14:creationId xmlns:p14="http://schemas.microsoft.com/office/powerpoint/2010/main" val="41232219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2" y="1484787"/>
            <a:ext cx="10431452" cy="4615979"/>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5"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48"/>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0356405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sp>
        <p:nvSpPr>
          <p:cNvPr id="11" name="Text Placeholder 2"/>
          <p:cNvSpPr>
            <a:spLocks noGrp="1"/>
          </p:cNvSpPr>
          <p:nvPr>
            <p:ph type="body" sz="quarter" idx="29"/>
          </p:nvPr>
        </p:nvSpPr>
        <p:spPr>
          <a:xfrm>
            <a:off x="0" y="3725838"/>
            <a:ext cx="12192000" cy="1925999"/>
          </a:xfrm>
          <a:solidFill>
            <a:schemeClr val="bg2"/>
          </a:solidFill>
        </p:spPr>
        <p:txBody>
          <a:bodyPr lIns="396000" tIns="180000" rIns="1800000" bIns="324000"/>
          <a:lstStyle>
            <a:lvl1pPr marL="0" indent="0">
              <a:lnSpc>
                <a:spcPct val="100000"/>
              </a:lnSpc>
              <a:spcBef>
                <a:spcPts val="0"/>
              </a:spcBef>
              <a:buFontTx/>
              <a:buNone/>
              <a:defRPr sz="1600">
                <a:solidFill>
                  <a:schemeClr val="bg1"/>
                </a:solidFill>
              </a:defRPr>
            </a:lvl1pPr>
          </a:lstStyle>
          <a:p>
            <a:pPr lvl="0"/>
            <a:r>
              <a:rPr lang="en-US" dirty="0"/>
              <a:t>Click to edit Master text styles</a:t>
            </a:r>
          </a:p>
        </p:txBody>
      </p:sp>
      <p:sp>
        <p:nvSpPr>
          <p:cNvPr id="16" name="Title 1"/>
          <p:cNvSpPr>
            <a:spLocks noGrp="1" noChangeArrowheads="1"/>
          </p:cNvSpPr>
          <p:nvPr>
            <p:ph type="ctrTitle" sz="quarter" hasCustomPrompt="1"/>
          </p:nvPr>
        </p:nvSpPr>
        <p:spPr>
          <a:xfrm>
            <a:off x="0" y="1656000"/>
            <a:ext cx="12189600" cy="1925999"/>
          </a:xfrm>
          <a:solidFill>
            <a:srgbClr val="323C57"/>
          </a:solidFill>
        </p:spPr>
        <p:txBody>
          <a:bodyPr lIns="432000" tIns="252000" rIns="4716000" bIns="0">
            <a:noAutofit/>
          </a:bodyPr>
          <a:lstStyle>
            <a:lvl1pPr algn="l">
              <a:lnSpc>
                <a:spcPct val="91000"/>
              </a:lnSpc>
              <a:defRPr sz="4400" b="0">
                <a:solidFill>
                  <a:schemeClr val="bg1"/>
                </a:solidFill>
                <a:latin typeface="Georgia" pitchFamily="18" charset="0"/>
              </a:defRPr>
            </a:lvl1pPr>
          </a:lstStyle>
          <a:p>
            <a:pPr lvl="0"/>
            <a:r>
              <a:rPr lang="en-GB" noProof="0" dirty="0"/>
              <a:t>Click to add header text</a:t>
            </a:r>
          </a:p>
        </p:txBody>
      </p:sp>
      <p:sp>
        <p:nvSpPr>
          <p:cNvPr id="22"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
        <p:nvSpPr>
          <p:cNvPr id="23" name="Rectangle 22"/>
          <p:cNvSpPr/>
          <p:nvPr userDrawn="1"/>
        </p:nvSpPr>
        <p:spPr bwMode="auto">
          <a:xfrm>
            <a:off x="430795"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95000"/>
              </a:lnSpc>
              <a:spcBef>
                <a:spcPct val="0"/>
              </a:spcBef>
              <a:spcAft>
                <a:spcPct val="0"/>
              </a:spcAft>
              <a:buClrTx/>
              <a:buSzTx/>
              <a:buFontTx/>
              <a:buNone/>
              <a:tabLst/>
            </a:pPr>
            <a:endParaRPr kumimoji="0" lang="en-GB" sz="14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1642478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5"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4" y="1465265"/>
            <a:ext cx="6160009" cy="4635501"/>
          </a:xfrm>
        </p:spPr>
        <p:txBody>
          <a:bodyPr tIns="18000" numCol="1" spcCol="162000"/>
          <a:lstStyle>
            <a:lvl1pPr marL="143992" indent="-143992">
              <a:lnSpc>
                <a:spcPct val="100000"/>
              </a:lnSpc>
              <a:spcBef>
                <a:spcPts val="0"/>
              </a:spcBef>
              <a:spcAft>
                <a:spcPts val="800"/>
              </a:spcAft>
              <a:defRPr sz="1200"/>
            </a:lvl1pPr>
            <a:lvl2pPr marL="287986" indent="-143992">
              <a:lnSpc>
                <a:spcPct val="100000"/>
              </a:lnSpc>
              <a:spcBef>
                <a:spcPts val="0"/>
              </a:spcBef>
              <a:spcAft>
                <a:spcPts val="800"/>
              </a:spcAft>
              <a:defRPr sz="1200"/>
            </a:lvl2pPr>
            <a:lvl3pPr marL="442778" indent="-143992">
              <a:lnSpc>
                <a:spcPct val="100000"/>
              </a:lnSpc>
              <a:spcBef>
                <a:spcPts val="0"/>
              </a:spcBef>
              <a:spcAft>
                <a:spcPts val="800"/>
              </a:spcAft>
              <a:defRPr sz="1200"/>
            </a:lvl3pPr>
            <a:lvl4pPr marL="586771" indent="-143992">
              <a:spcBef>
                <a:spcPts val="0"/>
              </a:spcBef>
              <a:spcAft>
                <a:spcPts val="800"/>
              </a:spcAft>
              <a:defRPr sz="1200"/>
            </a:lvl4pPr>
            <a:lvl5pPr marL="730764" indent="-143992">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2" y="1520351"/>
            <a:ext cx="403277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7" name="Rectangle 6"/>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416308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3" y="5253223"/>
            <a:ext cx="5018754"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0" y="5253223"/>
            <a:ext cx="5017389"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6"/>
            <a:ext cx="5018757"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2" name="Picture Placeholder 5"/>
          <p:cNvSpPr>
            <a:spLocks noGrp="1"/>
          </p:cNvSpPr>
          <p:nvPr>
            <p:ph type="pic" sz="quarter" idx="17" hasCustomPrompt="1"/>
          </p:nvPr>
        </p:nvSpPr>
        <p:spPr>
          <a:xfrm>
            <a:off x="5940630" y="1519206"/>
            <a:ext cx="5017389"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0" name="Rectangle 9"/>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836097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7" y="1465265"/>
            <a:ext cx="4763497" cy="4635501"/>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59" y="1520351"/>
            <a:ext cx="5457599" cy="4580413"/>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8" name="Rectangle 7"/>
          <p:cNvSpPr/>
          <p:nvPr userDrawn="1"/>
        </p:nvSpPr>
        <p:spPr bwMode="auto">
          <a:xfrm>
            <a:off x="527999" y="1201047"/>
            <a:ext cx="10440000" cy="46800"/>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1429073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3" y="5253223"/>
            <a:ext cx="5018754"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0" y="5253223"/>
            <a:ext cx="5017389"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8" y="1519206"/>
            <a:ext cx="5018757"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2" name="Picture Placeholder 5"/>
          <p:cNvSpPr>
            <a:spLocks noGrp="1"/>
          </p:cNvSpPr>
          <p:nvPr>
            <p:ph type="pic" sz="quarter" idx="17" hasCustomPrompt="1"/>
          </p:nvPr>
        </p:nvSpPr>
        <p:spPr>
          <a:xfrm>
            <a:off x="5940630" y="1519206"/>
            <a:ext cx="5017389" cy="3564935"/>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a:t>
            </a:r>
            <a:r>
              <a:rPr lang="en-GB" dirty="0" err="1"/>
              <a:t>ImageShopper</a:t>
            </a:r>
            <a:endParaRPr lang="en-GB" dirty="0"/>
          </a:p>
          <a:p>
            <a:endParaRPr lang="en-GB" dirty="0"/>
          </a:p>
        </p:txBody>
      </p:sp>
      <p:sp>
        <p:nvSpPr>
          <p:cNvPr id="10" name="Rectangle 9"/>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58586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2" name="Rectangle 11"/>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4444976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10" y="1590971"/>
            <a:ext cx="1042896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8" name="Rectangle 7"/>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224244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11" y="1590971"/>
            <a:ext cx="1042961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8" name="Rectangle 7"/>
          <p:cNvSpPr/>
          <p:nvPr userDrawn="1"/>
        </p:nvSpPr>
        <p:spPr bwMode="auto">
          <a:xfrm>
            <a:off x="528000" y="1201048"/>
            <a:ext cx="104296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9"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6717925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9"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4" name="Text Placeholder 3"/>
          <p:cNvSpPr>
            <a:spLocks noGrp="1"/>
          </p:cNvSpPr>
          <p:nvPr>
            <p:ph type="body" sz="quarter" idx="35"/>
          </p:nvPr>
        </p:nvSpPr>
        <p:spPr>
          <a:xfrm>
            <a:off x="528000" y="1315060"/>
            <a:ext cx="4560000" cy="4785704"/>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Chart Title 4"/>
          <p:cNvSpPr>
            <a:spLocks noGrp="1"/>
          </p:cNvSpPr>
          <p:nvPr>
            <p:ph type="body" sz="quarter" idx="33" hasCustomPrompt="1"/>
          </p:nvPr>
        </p:nvSpPr>
        <p:spPr>
          <a:xfrm>
            <a:off x="5510400" y="1315060"/>
            <a:ext cx="5448114"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1" name="Content Placeholder 5"/>
          <p:cNvSpPr>
            <a:spLocks noGrp="1"/>
          </p:cNvSpPr>
          <p:nvPr>
            <p:ph idx="32" hasCustomPrompt="1"/>
          </p:nvPr>
        </p:nvSpPr>
        <p:spPr>
          <a:xfrm>
            <a:off x="5510400" y="1579128"/>
            <a:ext cx="5448114"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0" name="Rectangle 9"/>
          <p:cNvSpPr/>
          <p:nvPr userDrawn="1"/>
        </p:nvSpPr>
        <p:spPr bwMode="auto">
          <a:xfrm>
            <a:off x="5510409" y="1201048"/>
            <a:ext cx="54481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8"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327135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10"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5" name="Chart Title 3"/>
          <p:cNvSpPr>
            <a:spLocks noGrp="1"/>
          </p:cNvSpPr>
          <p:nvPr>
            <p:ph type="body" sz="quarter" idx="26" hasCustomPrompt="1"/>
          </p:nvPr>
        </p:nvSpPr>
        <p:spPr>
          <a:xfrm>
            <a:off x="527996"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4" name="Content Placeholder 4"/>
          <p:cNvSpPr>
            <a:spLocks noGrp="1"/>
          </p:cNvSpPr>
          <p:nvPr>
            <p:ph idx="1" hasCustomPrompt="1"/>
          </p:nvPr>
        </p:nvSpPr>
        <p:spPr>
          <a:xfrm>
            <a:off x="529312"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8" name="Chart Title 5"/>
          <p:cNvSpPr>
            <a:spLocks noGrp="1"/>
          </p:cNvSpPr>
          <p:nvPr>
            <p:ph type="body" sz="quarter" idx="33" hasCustomPrompt="1"/>
          </p:nvPr>
        </p:nvSpPr>
        <p:spPr>
          <a:xfrm>
            <a:off x="5940114"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7" name="Content Placeholder 6"/>
          <p:cNvSpPr>
            <a:spLocks noGrp="1"/>
          </p:cNvSpPr>
          <p:nvPr>
            <p:ph idx="32" hasCustomPrompt="1"/>
          </p:nvPr>
        </p:nvSpPr>
        <p:spPr>
          <a:xfrm>
            <a:off x="5940116"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1" name="Rectangle 10"/>
          <p:cNvSpPr/>
          <p:nvPr userDrawn="1"/>
        </p:nvSpPr>
        <p:spPr bwMode="auto">
          <a:xfrm flipV="1">
            <a:off x="5940114"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2" name="Rectangle 11"/>
          <p:cNvSpPr/>
          <p:nvPr userDrawn="1"/>
        </p:nvSpPr>
        <p:spPr bwMode="auto">
          <a:xfrm flipV="1">
            <a:off x="531077"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5500273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33" name="Title 1"/>
          <p:cNvSpPr>
            <a:spLocks noGrp="1"/>
          </p:cNvSpPr>
          <p:nvPr>
            <p:ph type="title"/>
          </p:nvPr>
        </p:nvSpPr>
        <p:spPr>
          <a:xfrm>
            <a:off x="519456" y="332658"/>
            <a:ext cx="10424770"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Chart Title 3"/>
          <p:cNvSpPr>
            <a:spLocks noGrp="1"/>
          </p:cNvSpPr>
          <p:nvPr>
            <p:ph type="body" sz="quarter" idx="26" hasCustomPrompt="1"/>
          </p:nvPr>
        </p:nvSpPr>
        <p:spPr>
          <a:xfrm>
            <a:off x="527996"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18" name="Content Placeholder 4"/>
          <p:cNvSpPr>
            <a:spLocks noGrp="1"/>
          </p:cNvSpPr>
          <p:nvPr>
            <p:ph idx="1" hasCustomPrompt="1"/>
          </p:nvPr>
        </p:nvSpPr>
        <p:spPr>
          <a:xfrm>
            <a:off x="529312"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9" name="Chart Title 5"/>
          <p:cNvSpPr>
            <a:spLocks noGrp="1"/>
          </p:cNvSpPr>
          <p:nvPr>
            <p:ph type="body" sz="quarter" idx="33" hasCustomPrompt="1"/>
          </p:nvPr>
        </p:nvSpPr>
        <p:spPr>
          <a:xfrm>
            <a:off x="5925826"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0" name="Content Placeholder 6"/>
          <p:cNvSpPr>
            <a:spLocks noGrp="1"/>
          </p:cNvSpPr>
          <p:nvPr>
            <p:ph idx="32" hasCustomPrompt="1"/>
          </p:nvPr>
        </p:nvSpPr>
        <p:spPr>
          <a:xfrm>
            <a:off x="5925828"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1" name="Rectangle 20"/>
          <p:cNvSpPr/>
          <p:nvPr userDrawn="1"/>
        </p:nvSpPr>
        <p:spPr bwMode="auto">
          <a:xfrm flipV="1">
            <a:off x="5925826"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22" name="Rectangle 21"/>
          <p:cNvSpPr/>
          <p:nvPr userDrawn="1"/>
        </p:nvSpPr>
        <p:spPr bwMode="auto">
          <a:xfrm flipV="1">
            <a:off x="531077" y="1240502"/>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29" name="Chart Title 3"/>
          <p:cNvSpPr>
            <a:spLocks noGrp="1"/>
          </p:cNvSpPr>
          <p:nvPr>
            <p:ph type="body" sz="quarter" idx="34" hasCustomPrompt="1"/>
          </p:nvPr>
        </p:nvSpPr>
        <p:spPr>
          <a:xfrm>
            <a:off x="527995"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5" name="Content Placeholder 4"/>
          <p:cNvSpPr>
            <a:spLocks noGrp="1"/>
          </p:cNvSpPr>
          <p:nvPr>
            <p:ph idx="35" hasCustomPrompt="1"/>
          </p:nvPr>
        </p:nvSpPr>
        <p:spPr>
          <a:xfrm>
            <a:off x="529311"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6" name="Chart Title 5"/>
          <p:cNvSpPr>
            <a:spLocks noGrp="1"/>
          </p:cNvSpPr>
          <p:nvPr>
            <p:ph type="body" sz="quarter" idx="36" hasCustomPrompt="1"/>
          </p:nvPr>
        </p:nvSpPr>
        <p:spPr>
          <a:xfrm>
            <a:off x="5925825"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7" name="Content Placeholder 6"/>
          <p:cNvSpPr>
            <a:spLocks noGrp="1"/>
          </p:cNvSpPr>
          <p:nvPr>
            <p:ph idx="37" hasCustomPrompt="1"/>
          </p:nvPr>
        </p:nvSpPr>
        <p:spPr>
          <a:xfrm>
            <a:off x="5925826"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7" name="Rectangle 46"/>
          <p:cNvSpPr/>
          <p:nvPr userDrawn="1"/>
        </p:nvSpPr>
        <p:spPr bwMode="auto">
          <a:xfrm flipV="1">
            <a:off x="5925825"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48" name="Rectangle 47"/>
          <p:cNvSpPr/>
          <p:nvPr userDrawn="1"/>
        </p:nvSpPr>
        <p:spPr bwMode="auto">
          <a:xfrm flipV="1">
            <a:off x="531077"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6"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8107503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4" name="Title 1"/>
          <p:cNvSpPr>
            <a:spLocks noGrp="1"/>
          </p:cNvSpPr>
          <p:nvPr>
            <p:ph type="title"/>
          </p:nvPr>
        </p:nvSpPr>
        <p:spPr>
          <a:xfrm>
            <a:off x="425914" y="396882"/>
            <a:ext cx="10308193" cy="361883"/>
          </a:xfrm>
        </p:spPr>
        <p:txBody>
          <a:bodyPr/>
          <a:lstStyle>
            <a:lvl1pPr>
              <a:defRPr/>
            </a:lvl1pPr>
          </a:lstStyle>
          <a:p>
            <a:r>
              <a:rPr lang="en-US"/>
              <a:t>Click to edit Master title style</a:t>
            </a:r>
            <a:endParaRPr lang="en-GB" dirty="0"/>
          </a:p>
        </p:txBody>
      </p:sp>
      <p:sp>
        <p:nvSpPr>
          <p:cNvPr id="19" name="Subtitle 2"/>
          <p:cNvSpPr>
            <a:spLocks noGrp="1"/>
          </p:cNvSpPr>
          <p:nvPr>
            <p:ph type="body" sz="quarter" idx="14" hasCustomPrompt="1"/>
          </p:nvPr>
        </p:nvSpPr>
        <p:spPr>
          <a:xfrm>
            <a:off x="425913" y="720441"/>
            <a:ext cx="10309485"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3" name="Content Placeholder 3"/>
          <p:cNvSpPr>
            <a:spLocks noGrp="1"/>
          </p:cNvSpPr>
          <p:nvPr>
            <p:ph idx="1"/>
          </p:nvPr>
        </p:nvSpPr>
        <p:spPr>
          <a:xfrm>
            <a:off x="425913" y="1465637"/>
            <a:ext cx="10309485" cy="46351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4" name="Date Placeholder 23"/>
          <p:cNvSpPr>
            <a:spLocks noGrp="1"/>
          </p:cNvSpPr>
          <p:nvPr>
            <p:ph type="dt" sz="half" idx="19"/>
          </p:nvPr>
        </p:nvSpPr>
        <p:spPr/>
        <p:txBody>
          <a:bodyPr/>
          <a:lstStyle/>
          <a:p>
            <a:fld id="{FF270D91-9C19-4287-A0E9-0A9B320F0881}" type="datetime4">
              <a:rPr lang="en-GB" smtClean="0"/>
              <a:pPr/>
              <a:t>31 October 2020</a:t>
            </a:fld>
            <a:endParaRPr lang="en-GB" dirty="0"/>
          </a:p>
        </p:txBody>
      </p:sp>
      <p:sp>
        <p:nvSpPr>
          <p:cNvPr id="25" name="Footer Placeholder 24"/>
          <p:cNvSpPr>
            <a:spLocks noGrp="1"/>
          </p:cNvSpPr>
          <p:nvPr>
            <p:ph type="ftr" sz="quarter" idx="20"/>
          </p:nvPr>
        </p:nvSpPr>
        <p:spPr/>
        <p:txBody>
          <a:bodyPr/>
          <a:lstStyle/>
          <a:p>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1286791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icture">
    <p:spTree>
      <p:nvGrpSpPr>
        <p:cNvPr id="1" name=""/>
        <p:cNvGrpSpPr/>
        <p:nvPr/>
      </p:nvGrpSpPr>
      <p:grpSpPr>
        <a:xfrm>
          <a:off x="0" y="0"/>
          <a:ext cx="0" cy="0"/>
          <a:chOff x="0" y="0"/>
          <a:chExt cx="0" cy="0"/>
        </a:xfrm>
      </p:grpSpPr>
      <p:sp>
        <p:nvSpPr>
          <p:cNvPr id="19" name="Picture Placeholder 0"/>
          <p:cNvSpPr>
            <a:spLocks noGrp="1"/>
          </p:cNvSpPr>
          <p:nvPr>
            <p:ph type="pic" sz="quarter" idx="33" hasCustomPrompt="1"/>
          </p:nvPr>
        </p:nvSpPr>
        <p:spPr>
          <a:xfrm>
            <a:off x="0" y="0"/>
            <a:ext cx="12189600" cy="6858000"/>
          </a:xfrm>
          <a:solidFill>
            <a:schemeClr val="bg2"/>
          </a:solidFill>
        </p:spPr>
        <p:txBody>
          <a:bodyPr lIns="6336000" tIns="0" anchor="ctr" anchorCtr="0"/>
          <a:lstStyle>
            <a:lvl1pPr marL="0" indent="0" algn="l">
              <a:buNone/>
              <a:defRPr sz="1200" baseline="0"/>
            </a:lvl1pPr>
          </a:lstStyle>
          <a:p>
            <a:r>
              <a:rPr lang="en-GB" noProof="0" dirty="0"/>
              <a:t>Click icon and insert a background picture</a:t>
            </a:r>
            <a:br>
              <a:rPr lang="en-GB" noProof="0" dirty="0"/>
            </a:br>
            <a:r>
              <a:rPr lang="en-GB" noProof="0" dirty="0"/>
              <a:t>via external online branding manual</a:t>
            </a:r>
          </a:p>
        </p:txBody>
      </p:sp>
      <p:sp>
        <p:nvSpPr>
          <p:cNvPr id="22" name="Title 1"/>
          <p:cNvSpPr>
            <a:spLocks noGrp="1"/>
          </p:cNvSpPr>
          <p:nvPr>
            <p:ph type="title"/>
          </p:nvPr>
        </p:nvSpPr>
        <p:spPr>
          <a:xfrm rot="-360000">
            <a:off x="589310" y="1673428"/>
            <a:ext cx="4537182" cy="1571825"/>
          </a:xfrm>
        </p:spPr>
        <p:txBody>
          <a:bodyPr anchor="ctr" anchorCtr="0"/>
          <a:lstStyle>
            <a:lvl1pPr>
              <a:lnSpc>
                <a:spcPct val="91000"/>
              </a:lnSpc>
              <a:defRPr sz="5500" b="1">
                <a:latin typeface="Georgia" panose="02040502050405020303" pitchFamily="18" charset="0"/>
              </a:defRPr>
            </a:lvl1pPr>
          </a:lstStyle>
          <a:p>
            <a:r>
              <a:rPr lang="en-US"/>
              <a:t>Click to edit Master title style</a:t>
            </a:r>
            <a:endParaRPr lang="en-GB" dirty="0"/>
          </a:p>
        </p:txBody>
      </p:sp>
      <p:sp>
        <p:nvSpPr>
          <p:cNvPr id="23" name="Pladsholder til tekst 2"/>
          <p:cNvSpPr>
            <a:spLocks noGrp="1"/>
          </p:cNvSpPr>
          <p:nvPr>
            <p:ph type="body" sz="quarter" idx="37"/>
          </p:nvPr>
        </p:nvSpPr>
        <p:spPr>
          <a:xfrm rot="-360000">
            <a:off x="814025" y="3466300"/>
            <a:ext cx="4537182" cy="1566848"/>
          </a:xfrm>
        </p:spPr>
        <p:txBody>
          <a:bodyPr/>
          <a:lstStyle>
            <a:lvl1pPr marL="0" indent="0">
              <a:lnSpc>
                <a:spcPct val="101000"/>
              </a:lnSpc>
              <a:spcBef>
                <a:spcPts val="0"/>
              </a:spcBef>
              <a:buNone/>
              <a:defRPr sz="1400"/>
            </a:lvl1pPr>
            <a:lvl2pPr marL="0" indent="0">
              <a:lnSpc>
                <a:spcPct val="101000"/>
              </a:lnSpc>
              <a:spcBef>
                <a:spcPts val="0"/>
              </a:spcBef>
              <a:buNone/>
              <a:defRPr sz="1400"/>
            </a:lvl2pPr>
            <a:lvl3pPr marL="0" indent="0">
              <a:lnSpc>
                <a:spcPct val="101000"/>
              </a:lnSpc>
              <a:spcBef>
                <a:spcPts val="0"/>
              </a:spcBef>
              <a:buNone/>
              <a:defRPr sz="1400"/>
            </a:lvl3pPr>
            <a:lvl4pPr marL="0" indent="0">
              <a:lnSpc>
                <a:spcPct val="101000"/>
              </a:lnSpc>
              <a:spcBef>
                <a:spcPts val="0"/>
              </a:spcBef>
              <a:buNone/>
              <a:defRPr sz="1400"/>
            </a:lvl4pPr>
            <a:lvl5pPr marL="0" indent="0">
              <a:lnSpc>
                <a:spcPct val="101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Green box bottom"/>
          <p:cNvSpPr>
            <a:spLocks noGrp="1"/>
          </p:cNvSpPr>
          <p:nvPr>
            <p:ph type="body" sz="quarter" idx="35" hasCustomPrompt="1"/>
          </p:nvPr>
        </p:nvSpPr>
        <p:spPr>
          <a:xfrm rot="-360000">
            <a:off x="934451" y="5332106"/>
            <a:ext cx="2124553" cy="252000"/>
          </a:xfrm>
          <a:solidFill>
            <a:schemeClr val="accent1"/>
          </a:solidFill>
        </p:spPr>
        <p:txBody>
          <a:bodyPr/>
          <a:lstStyle>
            <a:lvl1pPr>
              <a:defRPr sz="100">
                <a:noFill/>
              </a:defRPr>
            </a:lvl1pPr>
          </a:lstStyle>
          <a:p>
            <a:pPr lvl="0"/>
            <a:r>
              <a:rPr lang="en-GB" dirty="0"/>
              <a:t>.</a:t>
            </a:r>
          </a:p>
        </p:txBody>
      </p:sp>
      <p:sp>
        <p:nvSpPr>
          <p:cNvPr id="25" name="Text Placeholder Green box top"/>
          <p:cNvSpPr>
            <a:spLocks noGrp="1"/>
          </p:cNvSpPr>
          <p:nvPr>
            <p:ph type="body" sz="quarter" idx="34" hasCustomPrompt="1"/>
          </p:nvPr>
        </p:nvSpPr>
        <p:spPr>
          <a:xfrm rot="-360000">
            <a:off x="436383" y="588578"/>
            <a:ext cx="2124553" cy="252000"/>
          </a:xfrm>
          <a:solidFill>
            <a:schemeClr val="accent1"/>
          </a:solidFill>
        </p:spPr>
        <p:txBody>
          <a:bodyPr/>
          <a:lstStyle>
            <a:lvl1pPr>
              <a:defRPr sz="100">
                <a:noFill/>
              </a:defRPr>
            </a:lvl1pPr>
          </a:lstStyle>
          <a:p>
            <a:pPr lvl="0"/>
            <a:r>
              <a:rPr lang="en-GB" dirty="0"/>
              <a:t>.</a:t>
            </a:r>
          </a:p>
        </p:txBody>
      </p:sp>
      <p:sp>
        <p:nvSpPr>
          <p:cNvPr id="2" name="Pladsholder til dato 1"/>
          <p:cNvSpPr>
            <a:spLocks noGrp="1"/>
          </p:cNvSpPr>
          <p:nvPr>
            <p:ph type="dt" sz="half" idx="41"/>
          </p:nvPr>
        </p:nvSpPr>
        <p:spPr/>
        <p:txBody>
          <a:bodyPr/>
          <a:lstStyle/>
          <a:p>
            <a:fld id="{B7FC3830-C96D-4C8D-B411-D28EC297996C}" type="datetime4">
              <a:rPr lang="en-GB" smtClean="0"/>
              <a:pPr/>
              <a:t>31 October 2020</a:t>
            </a:fld>
            <a:endParaRPr lang="en-GB" dirty="0"/>
          </a:p>
        </p:txBody>
      </p:sp>
      <p:sp>
        <p:nvSpPr>
          <p:cNvPr id="3" name="Pladsholder til sidefod 2"/>
          <p:cNvSpPr>
            <a:spLocks noGrp="1"/>
          </p:cNvSpPr>
          <p:nvPr>
            <p:ph type="ftr" sz="quarter" idx="42"/>
          </p:nvPr>
        </p:nvSpPr>
        <p:spPr/>
        <p:txBody>
          <a:bodyPr/>
          <a:lstStyle/>
          <a:p>
            <a:endParaRPr lang="en-GB" dirty="0"/>
          </a:p>
        </p:txBody>
      </p:sp>
      <p:sp>
        <p:nvSpPr>
          <p:cNvPr id="4" name="Pladsholder til slidenummer 3"/>
          <p:cNvSpPr>
            <a:spLocks noGrp="1"/>
          </p:cNvSpPr>
          <p:nvPr>
            <p:ph type="sldNum" sz="quarter" idx="43"/>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5255381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numCol="1" spcCol="162000"/>
          <a:lstStyle>
            <a:lvl1pPr marL="143992" indent="-143992">
              <a:lnSpc>
                <a:spcPct val="95000"/>
              </a:lnSpc>
              <a:spcBef>
                <a:spcPts val="0"/>
              </a:spcBef>
              <a:spcAft>
                <a:spcPts val="1200"/>
              </a:spcAft>
              <a:defRPr sz="1400"/>
            </a:lvl1pPr>
            <a:lvl2pPr marL="287986" indent="-143992">
              <a:lnSpc>
                <a:spcPct val="95000"/>
              </a:lnSpc>
              <a:spcBef>
                <a:spcPts val="0"/>
              </a:spcBef>
              <a:spcAft>
                <a:spcPts val="800"/>
              </a:spcAft>
              <a:defRPr sz="1200"/>
            </a:lvl2pPr>
            <a:lvl3pPr marL="442778" indent="-143992">
              <a:lnSpc>
                <a:spcPct val="95000"/>
              </a:lnSpc>
              <a:spcBef>
                <a:spcPts val="0"/>
              </a:spcBef>
              <a:spcAft>
                <a:spcPts val="800"/>
              </a:spcAft>
              <a:defRPr sz="1200"/>
            </a:lvl3pPr>
            <a:lvl4pPr marL="586771" indent="-143992">
              <a:lnSpc>
                <a:spcPct val="95000"/>
              </a:lnSpc>
              <a:spcBef>
                <a:spcPts val="0"/>
              </a:spcBef>
              <a:spcAft>
                <a:spcPts val="800"/>
              </a:spcAft>
              <a:defRPr sz="1200"/>
            </a:lvl4pPr>
            <a:lvl5pPr marL="730764" indent="-143992">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4354"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a:t>
            </a:r>
            <a:r>
              <a:rPr lang="en-GB" dirty="0" err="1"/>
              <a:t>ImageShopper</a:t>
            </a:r>
            <a:endParaRPr lang="en-GB" dirty="0"/>
          </a:p>
          <a:p>
            <a:endParaRPr lang="en-GB" dirty="0"/>
          </a:p>
        </p:txBody>
      </p:sp>
      <p:sp>
        <p:nvSpPr>
          <p:cNvPr id="12" name="Rectangle 11"/>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9921648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text">
    <p:spTree>
      <p:nvGrpSpPr>
        <p:cNvPr id="1" name=""/>
        <p:cNvGrpSpPr/>
        <p:nvPr/>
      </p:nvGrpSpPr>
      <p:grpSpPr>
        <a:xfrm>
          <a:off x="0" y="0"/>
          <a:ext cx="0" cy="0"/>
          <a:chOff x="0" y="0"/>
          <a:chExt cx="0" cy="0"/>
        </a:xfrm>
      </p:grpSpPr>
      <p:sp>
        <p:nvSpPr>
          <p:cNvPr id="15" name="Text Placeholder green"/>
          <p:cNvSpPr/>
          <p:nvPr userDrawn="1"/>
        </p:nvSpPr>
        <p:spPr>
          <a:xfrm>
            <a:off x="-59" y="4257920"/>
            <a:ext cx="12192000" cy="2608546"/>
          </a:xfrm>
          <a:custGeom>
            <a:avLst/>
            <a:gdLst>
              <a:gd name="connsiteX0" fmla="*/ 9144000 w 9144000"/>
              <a:gd name="connsiteY0" fmla="*/ 0 h 2286000"/>
              <a:gd name="connsiteX1" fmla="*/ 0 w 9144000"/>
              <a:gd name="connsiteY1" fmla="*/ 965022 h 2286000"/>
              <a:gd name="connsiteX2" fmla="*/ 44 w 9144000"/>
              <a:gd name="connsiteY2" fmla="*/ 1122157 h 2286000"/>
              <a:gd name="connsiteX3" fmla="*/ 0 w 9144000"/>
              <a:gd name="connsiteY3" fmla="*/ 2286000 h 2286000"/>
              <a:gd name="connsiteX4" fmla="*/ 9144000 w 9144000"/>
              <a:gd name="connsiteY4" fmla="*/ 2286000 h 2286000"/>
              <a:gd name="connsiteX5" fmla="*/ 9144000 w 9144000"/>
              <a:gd name="connsiteY5" fmla="*/ 0 h 2286000"/>
              <a:gd name="connsiteX0" fmla="*/ 9144000 w 9144000"/>
              <a:gd name="connsiteY0" fmla="*/ 0 h 2286000"/>
              <a:gd name="connsiteX1" fmla="*/ 44 w 9144000"/>
              <a:gd name="connsiteY1" fmla="*/ 1122157 h 2286000"/>
              <a:gd name="connsiteX2" fmla="*/ 0 w 9144000"/>
              <a:gd name="connsiteY2" fmla="*/ 2286000 h 2286000"/>
              <a:gd name="connsiteX3" fmla="*/ 9144000 w 9144000"/>
              <a:gd name="connsiteY3" fmla="*/ 2286000 h 2286000"/>
              <a:gd name="connsiteX4" fmla="*/ 9144000 w 9144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86000">
                <a:moveTo>
                  <a:pt x="9144000" y="0"/>
                </a:moveTo>
                <a:lnTo>
                  <a:pt x="44" y="1122157"/>
                </a:lnTo>
                <a:cubicBezTo>
                  <a:pt x="29" y="1510105"/>
                  <a:pt x="15" y="1898052"/>
                  <a:pt x="0" y="2286000"/>
                </a:cubicBezTo>
                <a:lnTo>
                  <a:pt x="9144000" y="2286000"/>
                </a:lnTo>
                <a:lnTo>
                  <a:pt x="9144000" y="0"/>
                </a:lnTo>
                <a:close/>
              </a:path>
            </a:pathLst>
          </a:custGeom>
          <a:solidFill>
            <a:srgbClr val="008993">
              <a:alpha val="50196"/>
            </a:srgbClr>
          </a:solidFill>
        </p:spPr>
        <p:txBody>
          <a:bodyPr wrap="square" lIns="0" tIns="0" rIns="0" bIns="0" rtlCol="0"/>
          <a:lstStyle/>
          <a:p>
            <a:endParaRPr lang="en-GB" sz="2400" dirty="0"/>
          </a:p>
        </p:txBody>
      </p:sp>
      <p:sp>
        <p:nvSpPr>
          <p:cNvPr id="21" name="Title 1"/>
          <p:cNvSpPr>
            <a:spLocks noGrp="1"/>
          </p:cNvSpPr>
          <p:nvPr>
            <p:ph type="title"/>
          </p:nvPr>
        </p:nvSpPr>
        <p:spPr>
          <a:xfrm rot="-360000">
            <a:off x="574739" y="1395352"/>
            <a:ext cx="9859368" cy="1571825"/>
          </a:xfrm>
        </p:spPr>
        <p:txBody>
          <a:bodyPr anchor="ctr" anchorCtr="0"/>
          <a:lstStyle>
            <a:lvl1pPr>
              <a:lnSpc>
                <a:spcPct val="91000"/>
              </a:lnSpc>
              <a:defRPr sz="5500" b="1">
                <a:latin typeface="Georgia" panose="02040502050405020303" pitchFamily="18" charset="0"/>
              </a:defRPr>
            </a:lvl1pPr>
          </a:lstStyle>
          <a:p>
            <a:r>
              <a:rPr lang="en-US"/>
              <a:t>Click to edit Master title style</a:t>
            </a:r>
            <a:endParaRPr lang="en-GB" dirty="0"/>
          </a:p>
        </p:txBody>
      </p:sp>
      <p:sp>
        <p:nvSpPr>
          <p:cNvPr id="22" name="Pladsholder til tekst 2"/>
          <p:cNvSpPr>
            <a:spLocks noGrp="1"/>
          </p:cNvSpPr>
          <p:nvPr>
            <p:ph type="body" sz="quarter" idx="37"/>
          </p:nvPr>
        </p:nvSpPr>
        <p:spPr>
          <a:xfrm rot="-360000">
            <a:off x="799450" y="3188232"/>
            <a:ext cx="9858978" cy="1566848"/>
          </a:xfrm>
        </p:spPr>
        <p:txBody>
          <a:bodyPr/>
          <a:lstStyle>
            <a:lvl1pPr marL="0" indent="0">
              <a:lnSpc>
                <a:spcPct val="101000"/>
              </a:lnSpc>
              <a:spcBef>
                <a:spcPts val="0"/>
              </a:spcBef>
              <a:buNone/>
              <a:defRPr sz="1400"/>
            </a:lvl1pPr>
            <a:lvl2pPr marL="0" indent="0">
              <a:lnSpc>
                <a:spcPct val="101000"/>
              </a:lnSpc>
              <a:spcBef>
                <a:spcPts val="0"/>
              </a:spcBef>
              <a:buNone/>
              <a:defRPr sz="1400"/>
            </a:lvl2pPr>
            <a:lvl3pPr marL="0" indent="0">
              <a:lnSpc>
                <a:spcPct val="101000"/>
              </a:lnSpc>
              <a:spcBef>
                <a:spcPts val="0"/>
              </a:spcBef>
              <a:buNone/>
              <a:defRPr sz="1400"/>
            </a:lvl3pPr>
            <a:lvl4pPr marL="0" indent="0">
              <a:lnSpc>
                <a:spcPct val="101000"/>
              </a:lnSpc>
              <a:spcBef>
                <a:spcPts val="0"/>
              </a:spcBef>
              <a:buNone/>
              <a:defRPr sz="1400"/>
            </a:lvl4pPr>
            <a:lvl5pPr marL="0" indent="0">
              <a:lnSpc>
                <a:spcPct val="101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Green box bottom"/>
          <p:cNvSpPr/>
          <p:nvPr userDrawn="1"/>
        </p:nvSpPr>
        <p:spPr bwMode="auto">
          <a:xfrm rot="-360000">
            <a:off x="934451" y="5332106"/>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18" name="Green box top"/>
          <p:cNvSpPr/>
          <p:nvPr userDrawn="1"/>
        </p:nvSpPr>
        <p:spPr bwMode="auto">
          <a:xfrm rot="-360000">
            <a:off x="436383" y="588578"/>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2" name="Pladsholder til dato 1"/>
          <p:cNvSpPr>
            <a:spLocks noGrp="1"/>
          </p:cNvSpPr>
          <p:nvPr>
            <p:ph type="dt" sz="half" idx="38"/>
          </p:nvPr>
        </p:nvSpPr>
        <p:spPr/>
        <p:txBody>
          <a:bodyPr/>
          <a:lstStyle/>
          <a:p>
            <a:fld id="{B7FC3830-C96D-4C8D-B411-D28EC297996C}" type="datetime4">
              <a:rPr lang="en-GB" smtClean="0"/>
              <a:pPr/>
              <a:t>31 October 2020</a:t>
            </a:fld>
            <a:endParaRPr lang="en-GB" dirty="0"/>
          </a:p>
        </p:txBody>
      </p:sp>
      <p:sp>
        <p:nvSpPr>
          <p:cNvPr id="3" name="Pladsholder til sidefod 2"/>
          <p:cNvSpPr>
            <a:spLocks noGrp="1"/>
          </p:cNvSpPr>
          <p:nvPr>
            <p:ph type="ftr" sz="quarter" idx="39"/>
          </p:nvPr>
        </p:nvSpPr>
        <p:spPr/>
        <p:txBody>
          <a:bodyPr/>
          <a:lstStyle/>
          <a:p>
            <a:endParaRPr lang="en-GB" dirty="0"/>
          </a:p>
        </p:txBody>
      </p:sp>
      <p:sp>
        <p:nvSpPr>
          <p:cNvPr id="4" name="Pladsholder til slidenummer 3"/>
          <p:cNvSpPr>
            <a:spLocks noGrp="1"/>
          </p:cNvSpPr>
          <p:nvPr>
            <p:ph type="sldNum" sz="quarter" idx="40"/>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7418823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4" name="Title 1"/>
          <p:cNvSpPr>
            <a:spLocks noGrp="1"/>
          </p:cNvSpPr>
          <p:nvPr>
            <p:ph type="title"/>
          </p:nvPr>
        </p:nvSpPr>
        <p:spPr>
          <a:xfrm>
            <a:off x="425913" y="396880"/>
            <a:ext cx="10308193" cy="361883"/>
          </a:xfrm>
        </p:spPr>
        <p:txBody>
          <a:bodyPr/>
          <a:lstStyle>
            <a:lvl1pPr>
              <a:defRPr/>
            </a:lvl1pPr>
          </a:lstStyle>
          <a:p>
            <a:r>
              <a:rPr lang="en-US"/>
              <a:t>Click to edit Master title style</a:t>
            </a:r>
            <a:endParaRPr lang="en-GB" dirty="0"/>
          </a:p>
        </p:txBody>
      </p:sp>
      <p:sp>
        <p:nvSpPr>
          <p:cNvPr id="19" name="Subtitle 2"/>
          <p:cNvSpPr>
            <a:spLocks noGrp="1"/>
          </p:cNvSpPr>
          <p:nvPr>
            <p:ph type="body" sz="quarter" idx="14" hasCustomPrompt="1"/>
          </p:nvPr>
        </p:nvSpPr>
        <p:spPr>
          <a:xfrm>
            <a:off x="425912" y="720441"/>
            <a:ext cx="10309485"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3" name="Content Placeholder 3"/>
          <p:cNvSpPr>
            <a:spLocks noGrp="1"/>
          </p:cNvSpPr>
          <p:nvPr>
            <p:ph idx="1"/>
          </p:nvPr>
        </p:nvSpPr>
        <p:spPr>
          <a:xfrm>
            <a:off x="425912" y="1465637"/>
            <a:ext cx="10309485" cy="46351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4" name="Date Placeholder 23"/>
          <p:cNvSpPr>
            <a:spLocks noGrp="1"/>
          </p:cNvSpPr>
          <p:nvPr>
            <p:ph type="dt" sz="half" idx="19"/>
          </p:nvPr>
        </p:nvSpPr>
        <p:spPr/>
        <p:txBody>
          <a:bodyPr/>
          <a:lstStyle/>
          <a:p>
            <a:fld id="{FF270D91-9C19-4287-A0E9-0A9B320F0881}" type="datetime4">
              <a:rPr lang="en-GB" smtClean="0"/>
              <a:pPr/>
              <a:t>31 October 2020</a:t>
            </a:fld>
            <a:endParaRPr lang="en-GB" dirty="0"/>
          </a:p>
        </p:txBody>
      </p:sp>
      <p:sp>
        <p:nvSpPr>
          <p:cNvPr id="25" name="Footer Placeholder 24"/>
          <p:cNvSpPr>
            <a:spLocks noGrp="1"/>
          </p:cNvSpPr>
          <p:nvPr>
            <p:ph type="ftr" sz="quarter" idx="20"/>
          </p:nvPr>
        </p:nvSpPr>
        <p:spPr/>
        <p:txBody>
          <a:bodyPr/>
          <a:lstStyle/>
          <a:p>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4069129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lumns of text">
    <p:spTree>
      <p:nvGrpSpPr>
        <p:cNvPr id="1" name=""/>
        <p:cNvGrpSpPr/>
        <p:nvPr/>
      </p:nvGrpSpPr>
      <p:grpSpPr>
        <a:xfrm>
          <a:off x="0" y="0"/>
          <a:ext cx="0" cy="0"/>
          <a:chOff x="0" y="0"/>
          <a:chExt cx="0" cy="0"/>
        </a:xfrm>
      </p:grpSpPr>
      <p:sp>
        <p:nvSpPr>
          <p:cNvPr id="4" name="Title 1"/>
          <p:cNvSpPr>
            <a:spLocks noGrp="1"/>
          </p:cNvSpPr>
          <p:nvPr>
            <p:ph type="title"/>
          </p:nvPr>
        </p:nvSpPr>
        <p:spPr>
          <a:xfrm>
            <a:off x="425913" y="396880"/>
            <a:ext cx="10308193" cy="361883"/>
          </a:xfrm>
        </p:spPr>
        <p:txBody>
          <a:bodyPr/>
          <a:lstStyle>
            <a:lvl1pPr>
              <a:defRPr/>
            </a:lvl1pPr>
          </a:lstStyle>
          <a:p>
            <a:r>
              <a:rPr lang="en-US"/>
              <a:t>Click to edit Master title style</a:t>
            </a:r>
            <a:endParaRPr lang="en-GB" dirty="0"/>
          </a:p>
        </p:txBody>
      </p:sp>
      <p:sp>
        <p:nvSpPr>
          <p:cNvPr id="19" name="Subtitle 2"/>
          <p:cNvSpPr>
            <a:spLocks noGrp="1"/>
          </p:cNvSpPr>
          <p:nvPr>
            <p:ph type="body" sz="quarter" idx="14" hasCustomPrompt="1"/>
          </p:nvPr>
        </p:nvSpPr>
        <p:spPr>
          <a:xfrm>
            <a:off x="425912" y="720441"/>
            <a:ext cx="10309485"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8" name="Pladsholder til tekst 3"/>
          <p:cNvSpPr>
            <a:spLocks noGrp="1"/>
          </p:cNvSpPr>
          <p:nvPr>
            <p:ph type="body" sz="quarter" idx="34"/>
          </p:nvPr>
        </p:nvSpPr>
        <p:spPr>
          <a:xfrm>
            <a:off x="425912" y="1465263"/>
            <a:ext cx="10309485" cy="4635500"/>
          </a:xfrm>
        </p:spPr>
        <p:txBody>
          <a:bodyPr numCol="2" spcCol="237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Date Placeholder 23"/>
          <p:cNvSpPr>
            <a:spLocks noGrp="1"/>
          </p:cNvSpPr>
          <p:nvPr>
            <p:ph type="dt" sz="half" idx="19"/>
          </p:nvPr>
        </p:nvSpPr>
        <p:spPr/>
        <p:txBody>
          <a:bodyPr/>
          <a:lstStyle/>
          <a:p>
            <a:fld id="{FF270D91-9C19-4287-A0E9-0A9B320F0881}" type="datetime4">
              <a:rPr lang="en-GB" smtClean="0"/>
              <a:pPr/>
              <a:t>31 October 2020</a:t>
            </a:fld>
            <a:endParaRPr lang="en-GB" dirty="0"/>
          </a:p>
        </p:txBody>
      </p:sp>
      <p:sp>
        <p:nvSpPr>
          <p:cNvPr id="25" name="Footer Placeholder 24"/>
          <p:cNvSpPr>
            <a:spLocks noGrp="1"/>
          </p:cNvSpPr>
          <p:nvPr>
            <p:ph type="ftr" sz="quarter" idx="20"/>
          </p:nvPr>
        </p:nvSpPr>
        <p:spPr/>
        <p:txBody>
          <a:bodyPr/>
          <a:lstStyle/>
          <a:p>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9569902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reaker picture">
    <p:spTree>
      <p:nvGrpSpPr>
        <p:cNvPr id="1" name=""/>
        <p:cNvGrpSpPr/>
        <p:nvPr/>
      </p:nvGrpSpPr>
      <p:grpSpPr>
        <a:xfrm>
          <a:off x="0" y="0"/>
          <a:ext cx="0" cy="0"/>
          <a:chOff x="0" y="0"/>
          <a:chExt cx="0" cy="0"/>
        </a:xfrm>
      </p:grpSpPr>
      <p:sp>
        <p:nvSpPr>
          <p:cNvPr id="9" name="Picture Placeholder 5"/>
          <p:cNvSpPr>
            <a:spLocks noGrp="1"/>
          </p:cNvSpPr>
          <p:nvPr>
            <p:ph type="pic" sz="quarter" idx="33" hasCustomPrompt="1"/>
          </p:nvPr>
        </p:nvSpPr>
        <p:spPr>
          <a:xfrm>
            <a:off x="0" y="0"/>
            <a:ext cx="12189600" cy="6858000"/>
          </a:xfrm>
          <a:solidFill>
            <a:schemeClr val="bg2"/>
          </a:solidFill>
        </p:spPr>
        <p:txBody>
          <a:bodyPr tIns="648000" anchor="ctr" anchorCtr="0"/>
          <a:lstStyle>
            <a:lvl1pPr marL="0" indent="0" algn="ctr">
              <a:buNone/>
              <a:defRPr sz="1200" baseline="0"/>
            </a:lvl1pPr>
          </a:lstStyle>
          <a:p>
            <a:r>
              <a:rPr lang="en-GB" noProof="0" dirty="0"/>
              <a:t>Click icon and insert a background picture</a:t>
            </a:r>
            <a:br>
              <a:rPr lang="en-GB" noProof="0" dirty="0"/>
            </a:br>
            <a:r>
              <a:rPr lang="en-GB" noProof="0" dirty="0"/>
              <a:t> via external online branding manual</a:t>
            </a:r>
          </a:p>
        </p:txBody>
      </p:sp>
      <p:sp>
        <p:nvSpPr>
          <p:cNvPr id="24" name="Text Placeholder green"/>
          <p:cNvSpPr>
            <a:spLocks noGrp="1"/>
          </p:cNvSpPr>
          <p:nvPr>
            <p:ph type="body" sz="quarter" idx="46" hasCustomPrompt="1"/>
          </p:nvPr>
        </p:nvSpPr>
        <p:spPr bwMode="auto">
          <a:xfrm>
            <a:off x="2" y="4258800"/>
            <a:ext cx="12192002" cy="2608548"/>
          </a:xfrm>
          <a:custGeom>
            <a:avLst/>
            <a:gdLst>
              <a:gd name="connsiteX0" fmla="*/ 0 w 9145588"/>
              <a:gd name="connsiteY0" fmla="*/ 0 h 2286000"/>
              <a:gd name="connsiteX1" fmla="*/ 9145588 w 9145588"/>
              <a:gd name="connsiteY1" fmla="*/ 0 h 2286000"/>
              <a:gd name="connsiteX2" fmla="*/ 9145588 w 9145588"/>
              <a:gd name="connsiteY2" fmla="*/ 2286000 h 2286000"/>
              <a:gd name="connsiteX3" fmla="*/ 0 w 9145588"/>
              <a:gd name="connsiteY3" fmla="*/ 2286000 h 2286000"/>
              <a:gd name="connsiteX4" fmla="*/ 0 w 9145588"/>
              <a:gd name="connsiteY4" fmla="*/ 0 h 2286000"/>
              <a:gd name="connsiteX0" fmla="*/ 4145 w 9149733"/>
              <a:gd name="connsiteY0" fmla="*/ 0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965995 h 2286000"/>
              <a:gd name="connsiteX5" fmla="*/ 4145 w 9149733"/>
              <a:gd name="connsiteY5" fmla="*/ 0 h 2286000"/>
              <a:gd name="connsiteX0" fmla="*/ 0 w 9149733"/>
              <a:gd name="connsiteY0" fmla="*/ 1003442 h 2323447"/>
              <a:gd name="connsiteX1" fmla="*/ 9149733 w 9149733"/>
              <a:gd name="connsiteY1" fmla="*/ 37447 h 2323447"/>
              <a:gd name="connsiteX2" fmla="*/ 9149733 w 9149733"/>
              <a:gd name="connsiteY2" fmla="*/ 2323447 h 2323447"/>
              <a:gd name="connsiteX3" fmla="*/ 4145 w 9149733"/>
              <a:gd name="connsiteY3" fmla="*/ 2323447 h 2323447"/>
              <a:gd name="connsiteX4" fmla="*/ 0 w 9149733"/>
              <a:gd name="connsiteY4" fmla="*/ 1003442 h 2323447"/>
              <a:gd name="connsiteX0" fmla="*/ 0 w 9149733"/>
              <a:gd name="connsiteY0" fmla="*/ 965995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965995 h 2286000"/>
              <a:gd name="connsiteX0" fmla="*/ 0 w 9149733"/>
              <a:gd name="connsiteY0" fmla="*/ 965995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965995 h 2286000"/>
              <a:gd name="connsiteX0" fmla="*/ 677911 w 9827644"/>
              <a:gd name="connsiteY0" fmla="*/ 965995 h 2286000"/>
              <a:gd name="connsiteX1" fmla="*/ 9827644 w 9827644"/>
              <a:gd name="connsiteY1" fmla="*/ 0 h 2286000"/>
              <a:gd name="connsiteX2" fmla="*/ 9827644 w 9827644"/>
              <a:gd name="connsiteY2" fmla="*/ 2286000 h 2286000"/>
              <a:gd name="connsiteX3" fmla="*/ 682056 w 9827644"/>
              <a:gd name="connsiteY3" fmla="*/ 2286000 h 2286000"/>
              <a:gd name="connsiteX4" fmla="*/ 677911 w 9827644"/>
              <a:gd name="connsiteY4" fmla="*/ 1121133 h 2286000"/>
              <a:gd name="connsiteX5" fmla="*/ 677911 w 9827644"/>
              <a:gd name="connsiteY5" fmla="*/ 965995 h 2286000"/>
              <a:gd name="connsiteX0" fmla="*/ 1141387 w 10291120"/>
              <a:gd name="connsiteY0" fmla="*/ 1147374 h 2312241"/>
              <a:gd name="connsiteX1" fmla="*/ 10291120 w 10291120"/>
              <a:gd name="connsiteY1" fmla="*/ 26241 h 2312241"/>
              <a:gd name="connsiteX2" fmla="*/ 10291120 w 10291120"/>
              <a:gd name="connsiteY2" fmla="*/ 2312241 h 2312241"/>
              <a:gd name="connsiteX3" fmla="*/ 1145532 w 10291120"/>
              <a:gd name="connsiteY3" fmla="*/ 2312241 h 2312241"/>
              <a:gd name="connsiteX4" fmla="*/ 1141387 w 10291120"/>
              <a:gd name="connsiteY4" fmla="*/ 1147374 h 2312241"/>
              <a:gd name="connsiteX0" fmla="*/ 1141387 w 10291120"/>
              <a:gd name="connsiteY0" fmla="*/ 1147374 h 2312241"/>
              <a:gd name="connsiteX1" fmla="*/ 10291120 w 10291120"/>
              <a:gd name="connsiteY1" fmla="*/ 26241 h 2312241"/>
              <a:gd name="connsiteX2" fmla="*/ 10291120 w 10291120"/>
              <a:gd name="connsiteY2" fmla="*/ 2312241 h 2312241"/>
              <a:gd name="connsiteX3" fmla="*/ 1145532 w 10291120"/>
              <a:gd name="connsiteY3" fmla="*/ 2312241 h 2312241"/>
              <a:gd name="connsiteX4" fmla="*/ 1141387 w 10291120"/>
              <a:gd name="connsiteY4" fmla="*/ 1147374 h 2312241"/>
              <a:gd name="connsiteX0" fmla="*/ 677252 w 9826985"/>
              <a:gd name="connsiteY0" fmla="*/ 1147374 h 2312241"/>
              <a:gd name="connsiteX1" fmla="*/ 9826985 w 9826985"/>
              <a:gd name="connsiteY1" fmla="*/ 26241 h 2312241"/>
              <a:gd name="connsiteX2" fmla="*/ 9826985 w 9826985"/>
              <a:gd name="connsiteY2" fmla="*/ 2312241 h 2312241"/>
              <a:gd name="connsiteX3" fmla="*/ 681397 w 9826985"/>
              <a:gd name="connsiteY3" fmla="*/ 2312241 h 2312241"/>
              <a:gd name="connsiteX4" fmla="*/ 677252 w 9826985"/>
              <a:gd name="connsiteY4" fmla="*/ 1147374 h 2312241"/>
              <a:gd name="connsiteX0" fmla="*/ 107 w 9149840"/>
              <a:gd name="connsiteY0" fmla="*/ 1266652 h 2431519"/>
              <a:gd name="connsiteX1" fmla="*/ 9149840 w 9149840"/>
              <a:gd name="connsiteY1" fmla="*/ 145519 h 2431519"/>
              <a:gd name="connsiteX2" fmla="*/ 9149840 w 9149840"/>
              <a:gd name="connsiteY2" fmla="*/ 2431519 h 2431519"/>
              <a:gd name="connsiteX3" fmla="*/ 4252 w 9149840"/>
              <a:gd name="connsiteY3" fmla="*/ 2431519 h 2431519"/>
              <a:gd name="connsiteX4" fmla="*/ 107 w 9149840"/>
              <a:gd name="connsiteY4" fmla="*/ 1266652 h 2431519"/>
              <a:gd name="connsiteX0" fmla="*/ 93005 w 9242738"/>
              <a:gd name="connsiteY0" fmla="*/ 1153471 h 2318338"/>
              <a:gd name="connsiteX1" fmla="*/ 9242738 w 9242738"/>
              <a:gd name="connsiteY1" fmla="*/ 32338 h 2318338"/>
              <a:gd name="connsiteX2" fmla="*/ 9242738 w 9242738"/>
              <a:gd name="connsiteY2" fmla="*/ 2318338 h 2318338"/>
              <a:gd name="connsiteX3" fmla="*/ 97150 w 9242738"/>
              <a:gd name="connsiteY3" fmla="*/ 2318338 h 2318338"/>
              <a:gd name="connsiteX4" fmla="*/ 93005 w 9242738"/>
              <a:gd name="connsiteY4" fmla="*/ 1153471 h 2318338"/>
              <a:gd name="connsiteX0" fmla="*/ 0 w 9149733"/>
              <a:gd name="connsiteY0" fmla="*/ 1153471 h 2318338"/>
              <a:gd name="connsiteX1" fmla="*/ 9149733 w 9149733"/>
              <a:gd name="connsiteY1" fmla="*/ 32338 h 2318338"/>
              <a:gd name="connsiteX2" fmla="*/ 9149733 w 9149733"/>
              <a:gd name="connsiteY2" fmla="*/ 2318338 h 2318338"/>
              <a:gd name="connsiteX3" fmla="*/ 4145 w 9149733"/>
              <a:gd name="connsiteY3" fmla="*/ 2318338 h 2318338"/>
              <a:gd name="connsiteX4" fmla="*/ 0 w 9149733"/>
              <a:gd name="connsiteY4" fmla="*/ 1153471 h 2318338"/>
              <a:gd name="connsiteX0" fmla="*/ 0 w 9149733"/>
              <a:gd name="connsiteY0" fmla="*/ 1153471 h 2318338"/>
              <a:gd name="connsiteX1" fmla="*/ 9149733 w 9149733"/>
              <a:gd name="connsiteY1" fmla="*/ 32338 h 2318338"/>
              <a:gd name="connsiteX2" fmla="*/ 9149733 w 9149733"/>
              <a:gd name="connsiteY2" fmla="*/ 2318338 h 2318338"/>
              <a:gd name="connsiteX3" fmla="*/ 4145 w 9149733"/>
              <a:gd name="connsiteY3" fmla="*/ 2318338 h 2318338"/>
              <a:gd name="connsiteX4" fmla="*/ 0 w 9149733"/>
              <a:gd name="connsiteY4" fmla="*/ 1153471 h 2318338"/>
              <a:gd name="connsiteX0" fmla="*/ 0 w 9149733"/>
              <a:gd name="connsiteY0" fmla="*/ 1121133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1121133 h 2286000"/>
              <a:gd name="connsiteX0" fmla="*/ 0 w 9149733"/>
              <a:gd name="connsiteY0" fmla="*/ 1121133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1121133 h 2286000"/>
              <a:gd name="connsiteX0" fmla="*/ 0 w 9149733"/>
              <a:gd name="connsiteY0" fmla="*/ 1121133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1121133 h 2286000"/>
              <a:gd name="connsiteX0" fmla="*/ 0 w 9149733"/>
              <a:gd name="connsiteY0" fmla="*/ 1121133 h 2286000"/>
              <a:gd name="connsiteX1" fmla="*/ 9149733 w 9149733"/>
              <a:gd name="connsiteY1" fmla="*/ 0 h 2286000"/>
              <a:gd name="connsiteX2" fmla="*/ 9149733 w 9149733"/>
              <a:gd name="connsiteY2" fmla="*/ 2286000 h 2286000"/>
              <a:gd name="connsiteX3" fmla="*/ 4145 w 9149733"/>
              <a:gd name="connsiteY3" fmla="*/ 2286000 h 2286000"/>
              <a:gd name="connsiteX4" fmla="*/ 0 w 9149733"/>
              <a:gd name="connsiteY4" fmla="*/ 1121133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733" h="2286000">
                <a:moveTo>
                  <a:pt x="0" y="1121133"/>
                </a:moveTo>
                <a:lnTo>
                  <a:pt x="9149733" y="0"/>
                </a:lnTo>
                <a:lnTo>
                  <a:pt x="9149733" y="2286000"/>
                </a:lnTo>
                <a:lnTo>
                  <a:pt x="4145" y="2286000"/>
                </a:lnTo>
                <a:cubicBezTo>
                  <a:pt x="208" y="1481749"/>
                  <a:pt x="2072" y="1703566"/>
                  <a:pt x="0" y="1121133"/>
                </a:cubicBezTo>
                <a:close/>
              </a:path>
            </a:pathLst>
          </a:custGeom>
          <a:solidFill>
            <a:srgbClr val="008993">
              <a:alpha val="5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100">
                <a:noFill/>
              </a:defRPr>
            </a:lvl1pPr>
          </a:lstStyle>
          <a:p>
            <a:pPr lvl="0"/>
            <a:r>
              <a:rPr lang="en-GB" dirty="0"/>
              <a:t>.</a:t>
            </a:r>
          </a:p>
        </p:txBody>
      </p:sp>
      <p:sp>
        <p:nvSpPr>
          <p:cNvPr id="2" name="Title 1"/>
          <p:cNvSpPr>
            <a:spLocks noGrp="1"/>
          </p:cNvSpPr>
          <p:nvPr>
            <p:ph type="title"/>
          </p:nvPr>
        </p:nvSpPr>
        <p:spPr>
          <a:xfrm>
            <a:off x="336003" y="1225215"/>
            <a:ext cx="10387200" cy="1664984"/>
          </a:xfrm>
        </p:spPr>
        <p:txBody>
          <a:bodyPr anchor="ctr" anchorCtr="0"/>
          <a:lstStyle>
            <a:lvl1pPr>
              <a:lnSpc>
                <a:spcPct val="89000"/>
              </a:lnSpc>
              <a:defRPr sz="6500" b="1">
                <a:latin typeface="Georgia" panose="02040502050405020303" pitchFamily="18" charset="0"/>
              </a:defRPr>
            </a:lvl1pPr>
          </a:lstStyle>
          <a:p>
            <a:r>
              <a:rPr lang="en-US"/>
              <a:t>Click to edit Master title style</a:t>
            </a:r>
            <a:endParaRPr lang="en-GB" dirty="0"/>
          </a:p>
        </p:txBody>
      </p:sp>
      <p:sp>
        <p:nvSpPr>
          <p:cNvPr id="3" name="Pladsholder til dato 2"/>
          <p:cNvSpPr>
            <a:spLocks noGrp="1"/>
          </p:cNvSpPr>
          <p:nvPr>
            <p:ph type="dt" sz="half" idx="48"/>
          </p:nvPr>
        </p:nvSpPr>
        <p:spPr/>
        <p:txBody>
          <a:bodyPr/>
          <a:lstStyle/>
          <a:p>
            <a:fld id="{B7FC3830-C96D-4C8D-B411-D28EC297996C}" type="datetime4">
              <a:rPr lang="en-GB" smtClean="0"/>
              <a:pPr/>
              <a:t>31 October 2020</a:t>
            </a:fld>
            <a:endParaRPr lang="en-GB" dirty="0"/>
          </a:p>
        </p:txBody>
      </p:sp>
      <p:sp>
        <p:nvSpPr>
          <p:cNvPr id="4" name="Pladsholder til sidefod 3"/>
          <p:cNvSpPr>
            <a:spLocks noGrp="1"/>
          </p:cNvSpPr>
          <p:nvPr>
            <p:ph type="ftr" sz="quarter" idx="49"/>
          </p:nvPr>
        </p:nvSpPr>
        <p:spPr/>
        <p:txBody>
          <a:bodyPr/>
          <a:lstStyle/>
          <a:p>
            <a:endParaRPr lang="en-GB" dirty="0"/>
          </a:p>
        </p:txBody>
      </p:sp>
      <p:sp>
        <p:nvSpPr>
          <p:cNvPr id="5" name="Pladsholder til slidenummer 4"/>
          <p:cNvSpPr>
            <a:spLocks noGrp="1"/>
          </p:cNvSpPr>
          <p:nvPr>
            <p:ph type="sldNum" sz="quarter" idx="50"/>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512754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9" name="Subtitle 2"/>
          <p:cNvSpPr>
            <a:spLocks noGrp="1"/>
          </p:cNvSpPr>
          <p:nvPr>
            <p:ph type="body" sz="quarter" idx="14" hasCustomPrompt="1"/>
          </p:nvPr>
        </p:nvSpPr>
        <p:spPr>
          <a:xfrm>
            <a:off x="425912" y="720441"/>
            <a:ext cx="6849939"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10" name="Pladsholder til indhold 3"/>
          <p:cNvSpPr>
            <a:spLocks noGrp="1"/>
          </p:cNvSpPr>
          <p:nvPr>
            <p:ph sz="quarter" idx="39"/>
          </p:nvPr>
        </p:nvSpPr>
        <p:spPr>
          <a:xfrm>
            <a:off x="425912" y="1465263"/>
            <a:ext cx="6849939" cy="46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4"/>
          <p:cNvSpPr>
            <a:spLocks noGrp="1"/>
          </p:cNvSpPr>
          <p:nvPr>
            <p:ph type="pic" sz="quarter" idx="33" hasCustomPrompt="1"/>
          </p:nvPr>
        </p:nvSpPr>
        <p:spPr>
          <a:xfrm>
            <a:off x="7680899" y="0"/>
            <a:ext cx="4512000" cy="6858000"/>
          </a:xfrm>
          <a:solidFill>
            <a:schemeClr val="bg2"/>
          </a:solidFill>
        </p:spPr>
        <p:txBody>
          <a:bodyPr lIns="0" tIns="756000" anchor="ctr" anchorCtr="0"/>
          <a:lstStyle>
            <a:lvl1pPr marL="0" indent="0" algn="ctr">
              <a:buNone/>
              <a:defRPr sz="1200" baseline="0"/>
            </a:lvl1pPr>
          </a:lstStyle>
          <a:p>
            <a:r>
              <a:rPr lang="en-GB" noProof="0" dirty="0"/>
              <a:t>Click icon and insert a background picture</a:t>
            </a:r>
            <a:br>
              <a:rPr lang="en-GB" noProof="0" dirty="0"/>
            </a:br>
            <a:r>
              <a:rPr lang="en-GB" noProof="0" dirty="0"/>
              <a:t>via external online branding manual</a:t>
            </a:r>
          </a:p>
        </p:txBody>
      </p:sp>
      <p:sp>
        <p:nvSpPr>
          <p:cNvPr id="24" name="Date Placeholder 23"/>
          <p:cNvSpPr>
            <a:spLocks noGrp="1"/>
          </p:cNvSpPr>
          <p:nvPr>
            <p:ph type="dt" sz="half" idx="19"/>
          </p:nvPr>
        </p:nvSpPr>
        <p:spPr/>
        <p:txBody>
          <a:bodyPr/>
          <a:lstStyle/>
          <a:p>
            <a:fld id="{FF270D91-9C19-4287-A0E9-0A9B320F0881}" type="datetime4">
              <a:rPr lang="en-GB" smtClean="0"/>
              <a:pPr/>
              <a:t>31 October 2020</a:t>
            </a:fld>
            <a:endParaRPr lang="en-GB" dirty="0"/>
          </a:p>
        </p:txBody>
      </p:sp>
      <p:sp>
        <p:nvSpPr>
          <p:cNvPr id="25" name="Footer Placeholder 24"/>
          <p:cNvSpPr>
            <a:spLocks noGrp="1"/>
          </p:cNvSpPr>
          <p:nvPr>
            <p:ph type="ftr" sz="quarter" idx="20"/>
          </p:nvPr>
        </p:nvSpPr>
        <p:spPr>
          <a:xfrm>
            <a:off x="4226460" y="6351128"/>
            <a:ext cx="3049391" cy="162000"/>
          </a:xfrm>
        </p:spPr>
        <p:txBody>
          <a:bodyPr/>
          <a:lstStyle/>
          <a:p>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2" name="Titel 1"/>
          <p:cNvSpPr>
            <a:spLocks noGrp="1"/>
          </p:cNvSpPr>
          <p:nvPr>
            <p:ph type="title"/>
          </p:nvPr>
        </p:nvSpPr>
        <p:spPr>
          <a:xfrm>
            <a:off x="425912" y="396880"/>
            <a:ext cx="6849939" cy="361883"/>
          </a:xfrm>
        </p:spPr>
        <p:txBody>
          <a:bodyPr/>
          <a:lstStyle/>
          <a:p>
            <a:r>
              <a:rPr lang="en-US"/>
              <a:t>Click to edit Master title style</a:t>
            </a:r>
            <a:endParaRPr lang="en-GB" dirty="0"/>
          </a:p>
        </p:txBody>
      </p:sp>
    </p:spTree>
    <p:extLst>
      <p:ext uri="{BB962C8B-B14F-4D97-AF65-F5344CB8AC3E}">
        <p14:creationId xmlns:p14="http://schemas.microsoft.com/office/powerpoint/2010/main" val="24087735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and text slide">
    <p:spTree>
      <p:nvGrpSpPr>
        <p:cNvPr id="1" name=""/>
        <p:cNvGrpSpPr/>
        <p:nvPr/>
      </p:nvGrpSpPr>
      <p:grpSpPr>
        <a:xfrm>
          <a:off x="0" y="0"/>
          <a:ext cx="0" cy="0"/>
          <a:chOff x="0" y="0"/>
          <a:chExt cx="0" cy="0"/>
        </a:xfrm>
      </p:grpSpPr>
      <p:sp>
        <p:nvSpPr>
          <p:cNvPr id="11" name="Background"/>
          <p:cNvSpPr/>
          <p:nvPr userDrawn="1"/>
        </p:nvSpPr>
        <p:spPr>
          <a:xfrm>
            <a:off x="7673301" y="0"/>
            <a:ext cx="45186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9" name="Subtitle 2"/>
          <p:cNvSpPr>
            <a:spLocks noGrp="1"/>
          </p:cNvSpPr>
          <p:nvPr>
            <p:ph type="body" sz="quarter" idx="14" hasCustomPrompt="1"/>
          </p:nvPr>
        </p:nvSpPr>
        <p:spPr>
          <a:xfrm>
            <a:off x="425912" y="720441"/>
            <a:ext cx="6849939"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15" name="Pladsholder til indhold 3"/>
          <p:cNvSpPr>
            <a:spLocks noGrp="1"/>
          </p:cNvSpPr>
          <p:nvPr>
            <p:ph sz="quarter" idx="39"/>
          </p:nvPr>
        </p:nvSpPr>
        <p:spPr>
          <a:xfrm>
            <a:off x="425912" y="1465263"/>
            <a:ext cx="6849939" cy="46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4"/>
          <p:cNvSpPr>
            <a:spLocks noGrp="1"/>
          </p:cNvSpPr>
          <p:nvPr>
            <p:ph idx="1"/>
          </p:nvPr>
        </p:nvSpPr>
        <p:spPr>
          <a:xfrm>
            <a:off x="8063159" y="1465265"/>
            <a:ext cx="3548453" cy="441200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4" name="Date Placeholder 23"/>
          <p:cNvSpPr>
            <a:spLocks noGrp="1"/>
          </p:cNvSpPr>
          <p:nvPr>
            <p:ph type="dt" sz="half" idx="19"/>
          </p:nvPr>
        </p:nvSpPr>
        <p:spPr/>
        <p:txBody>
          <a:bodyPr/>
          <a:lstStyle/>
          <a:p>
            <a:fld id="{FF270D91-9C19-4287-A0E9-0A9B320F0881}" type="datetime4">
              <a:rPr lang="en-GB" smtClean="0"/>
              <a:pPr/>
              <a:t>31 October 2020</a:t>
            </a:fld>
            <a:endParaRPr lang="en-GB" dirty="0"/>
          </a:p>
        </p:txBody>
      </p:sp>
      <p:sp>
        <p:nvSpPr>
          <p:cNvPr id="25" name="Footer Placeholder 24"/>
          <p:cNvSpPr>
            <a:spLocks noGrp="1"/>
          </p:cNvSpPr>
          <p:nvPr>
            <p:ph type="ftr" sz="quarter" idx="20"/>
          </p:nvPr>
        </p:nvSpPr>
        <p:spPr>
          <a:xfrm>
            <a:off x="4226460" y="6351128"/>
            <a:ext cx="3049994" cy="162000"/>
          </a:xfrm>
        </p:spPr>
        <p:txBody>
          <a:bodyPr/>
          <a:lstStyle/>
          <a:p>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2" name="Titel 1"/>
          <p:cNvSpPr>
            <a:spLocks noGrp="1"/>
          </p:cNvSpPr>
          <p:nvPr>
            <p:ph type="title"/>
          </p:nvPr>
        </p:nvSpPr>
        <p:spPr>
          <a:xfrm>
            <a:off x="425912" y="396880"/>
            <a:ext cx="6848984" cy="361883"/>
          </a:xfrm>
        </p:spPr>
        <p:txBody>
          <a:bodyPr/>
          <a:lstStyle/>
          <a:p>
            <a:r>
              <a:rPr lang="en-US"/>
              <a:t>Click to edit Master title style</a:t>
            </a:r>
            <a:endParaRPr lang="en-GB" dirty="0"/>
          </a:p>
        </p:txBody>
      </p:sp>
    </p:spTree>
    <p:extLst>
      <p:ext uri="{BB962C8B-B14F-4D97-AF65-F5344CB8AC3E}">
        <p14:creationId xmlns:p14="http://schemas.microsoft.com/office/powerpoint/2010/main" val="27189317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slide for picture">
    <p:spTree>
      <p:nvGrpSpPr>
        <p:cNvPr id="1" name=""/>
        <p:cNvGrpSpPr/>
        <p:nvPr/>
      </p:nvGrpSpPr>
      <p:grpSpPr>
        <a:xfrm>
          <a:off x="0" y="0"/>
          <a:ext cx="0" cy="0"/>
          <a:chOff x="0" y="0"/>
          <a:chExt cx="0" cy="0"/>
        </a:xfrm>
      </p:grpSpPr>
      <p:sp>
        <p:nvSpPr>
          <p:cNvPr id="9" name="Picture Placeholder 0"/>
          <p:cNvSpPr>
            <a:spLocks noGrp="1"/>
          </p:cNvSpPr>
          <p:nvPr>
            <p:ph type="pic" sz="quarter" idx="33" hasCustomPrompt="1"/>
          </p:nvPr>
        </p:nvSpPr>
        <p:spPr>
          <a:xfrm>
            <a:off x="0" y="0"/>
            <a:ext cx="12189600" cy="6858000"/>
          </a:xfrm>
          <a:solidFill>
            <a:schemeClr val="bg2"/>
          </a:solidFill>
        </p:spPr>
        <p:txBody>
          <a:bodyPr tIns="648000" anchor="ctr" anchorCtr="0"/>
          <a:lstStyle>
            <a:lvl1pPr marL="0" indent="0" algn="ctr">
              <a:buNone/>
              <a:defRPr sz="1200" baseline="0"/>
            </a:lvl1pPr>
          </a:lstStyle>
          <a:p>
            <a:r>
              <a:rPr lang="en-GB" noProof="0" dirty="0"/>
              <a:t>Click icon and insert a background picture</a:t>
            </a:r>
            <a:br>
              <a:rPr lang="en-GB" noProof="0" dirty="0"/>
            </a:br>
            <a:r>
              <a:rPr lang="en-GB" noProof="0" dirty="0"/>
              <a:t> via external online branding manual</a:t>
            </a:r>
          </a:p>
        </p:txBody>
      </p:sp>
      <p:sp>
        <p:nvSpPr>
          <p:cNvPr id="3" name="Pladsholder til dato 2"/>
          <p:cNvSpPr>
            <a:spLocks noGrp="1"/>
          </p:cNvSpPr>
          <p:nvPr>
            <p:ph type="dt" sz="half" idx="41"/>
          </p:nvPr>
        </p:nvSpPr>
        <p:spPr/>
        <p:txBody>
          <a:bodyPr/>
          <a:lstStyle/>
          <a:p>
            <a:fld id="{B7FC3830-C96D-4C8D-B411-D28EC297996C}" type="datetime4">
              <a:rPr lang="en-GB" smtClean="0"/>
              <a:pPr/>
              <a:t>31 October 2020</a:t>
            </a:fld>
            <a:endParaRPr lang="en-GB" dirty="0"/>
          </a:p>
        </p:txBody>
      </p:sp>
      <p:sp>
        <p:nvSpPr>
          <p:cNvPr id="4" name="Pladsholder til sidefod 3"/>
          <p:cNvSpPr>
            <a:spLocks noGrp="1"/>
          </p:cNvSpPr>
          <p:nvPr>
            <p:ph type="ftr" sz="quarter" idx="42"/>
          </p:nvPr>
        </p:nvSpPr>
        <p:spPr/>
        <p:txBody>
          <a:bodyPr/>
          <a:lstStyle/>
          <a:p>
            <a:endParaRPr lang="en-GB" dirty="0"/>
          </a:p>
        </p:txBody>
      </p:sp>
      <p:sp>
        <p:nvSpPr>
          <p:cNvPr id="5" name="Pladsholder til slidenummer 4"/>
          <p:cNvSpPr>
            <a:spLocks noGrp="1"/>
          </p:cNvSpPr>
          <p:nvPr>
            <p:ph type="sldNum" sz="quarter" idx="43"/>
          </p:nvPr>
        </p:nvSpPr>
        <p:spPr/>
        <p:txBody>
          <a:bodyPr/>
          <a:lstStyle/>
          <a:p>
            <a:fld id="{5E425EE3-649D-47AA-A51A-6C53D1975ED0}" type="slidenum">
              <a:rPr lang="en-GB" smtClean="0"/>
              <a:pPr/>
              <a:t>‹#›</a:t>
            </a:fld>
            <a:endParaRPr lang="en-GB" dirty="0"/>
          </a:p>
        </p:txBody>
      </p:sp>
      <p:sp>
        <p:nvSpPr>
          <p:cNvPr id="25" name="Title 1"/>
          <p:cNvSpPr>
            <a:spLocks noGrp="1"/>
          </p:cNvSpPr>
          <p:nvPr>
            <p:ph type="title"/>
          </p:nvPr>
        </p:nvSpPr>
        <p:spPr>
          <a:xfrm rot="-360000">
            <a:off x="637340" y="2130890"/>
            <a:ext cx="4537182" cy="1571825"/>
          </a:xfrm>
        </p:spPr>
        <p:txBody>
          <a:bodyPr anchor="ctr" anchorCtr="0"/>
          <a:lstStyle>
            <a:lvl1pPr>
              <a:lnSpc>
                <a:spcPct val="91000"/>
              </a:lnSpc>
              <a:defRPr sz="5500" b="1">
                <a:latin typeface="Georgia" panose="02040502050405020303" pitchFamily="18" charset="0"/>
              </a:defRPr>
            </a:lvl1pPr>
          </a:lstStyle>
          <a:p>
            <a:r>
              <a:rPr lang="en-US"/>
              <a:t>Click to edit Master title style</a:t>
            </a:r>
            <a:endParaRPr lang="en-GB" dirty="0"/>
          </a:p>
        </p:txBody>
      </p:sp>
      <p:sp>
        <p:nvSpPr>
          <p:cNvPr id="26" name="Text Placeholder Green box top"/>
          <p:cNvSpPr>
            <a:spLocks noGrp="1"/>
          </p:cNvSpPr>
          <p:nvPr>
            <p:ph type="body" sz="quarter" idx="34" hasCustomPrompt="1"/>
          </p:nvPr>
        </p:nvSpPr>
        <p:spPr>
          <a:xfrm rot="-360000">
            <a:off x="436383" y="588578"/>
            <a:ext cx="2124553" cy="252000"/>
          </a:xfrm>
          <a:solidFill>
            <a:schemeClr val="accent1"/>
          </a:solidFill>
        </p:spPr>
        <p:txBody>
          <a:bodyPr/>
          <a:lstStyle>
            <a:lvl1pPr>
              <a:defRPr sz="100">
                <a:noFill/>
              </a:defRPr>
            </a:lvl1pPr>
          </a:lstStyle>
          <a:p>
            <a:pPr lvl="0"/>
            <a:r>
              <a:rPr lang="en-GB" dirty="0"/>
              <a:t>.</a:t>
            </a:r>
          </a:p>
        </p:txBody>
      </p:sp>
      <p:sp>
        <p:nvSpPr>
          <p:cNvPr id="28" name="Text Placeholder Green box bottom"/>
          <p:cNvSpPr>
            <a:spLocks noGrp="1"/>
          </p:cNvSpPr>
          <p:nvPr>
            <p:ph type="body" sz="quarter" idx="35" hasCustomPrompt="1"/>
          </p:nvPr>
        </p:nvSpPr>
        <p:spPr>
          <a:xfrm rot="-360000">
            <a:off x="934451" y="5332106"/>
            <a:ext cx="2124553" cy="252000"/>
          </a:xfrm>
          <a:solidFill>
            <a:schemeClr val="accent1"/>
          </a:solidFill>
        </p:spPr>
        <p:txBody>
          <a:bodyPr/>
          <a:lstStyle>
            <a:lvl1pPr>
              <a:defRPr sz="100">
                <a:noFill/>
              </a:defRPr>
            </a:lvl1pPr>
          </a:lstStyle>
          <a:p>
            <a:pPr lvl="0"/>
            <a:r>
              <a:rPr lang="en-GB" dirty="0"/>
              <a:t>.</a:t>
            </a:r>
          </a:p>
        </p:txBody>
      </p:sp>
    </p:spTree>
    <p:extLst>
      <p:ext uri="{BB962C8B-B14F-4D97-AF65-F5344CB8AC3E}">
        <p14:creationId xmlns:p14="http://schemas.microsoft.com/office/powerpoint/2010/main" val="14683830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5" name="Text Placeholder green"/>
          <p:cNvSpPr/>
          <p:nvPr userDrawn="1"/>
        </p:nvSpPr>
        <p:spPr>
          <a:xfrm>
            <a:off x="-59" y="4258800"/>
            <a:ext cx="12192000" cy="2608546"/>
          </a:xfrm>
          <a:custGeom>
            <a:avLst/>
            <a:gdLst>
              <a:gd name="connsiteX0" fmla="*/ 9144000 w 9144000"/>
              <a:gd name="connsiteY0" fmla="*/ 0 h 2286000"/>
              <a:gd name="connsiteX1" fmla="*/ 0 w 9144000"/>
              <a:gd name="connsiteY1" fmla="*/ 965022 h 2286000"/>
              <a:gd name="connsiteX2" fmla="*/ 44 w 9144000"/>
              <a:gd name="connsiteY2" fmla="*/ 1122157 h 2286000"/>
              <a:gd name="connsiteX3" fmla="*/ 0 w 9144000"/>
              <a:gd name="connsiteY3" fmla="*/ 2286000 h 2286000"/>
              <a:gd name="connsiteX4" fmla="*/ 9144000 w 9144000"/>
              <a:gd name="connsiteY4" fmla="*/ 2286000 h 2286000"/>
              <a:gd name="connsiteX5" fmla="*/ 9144000 w 9144000"/>
              <a:gd name="connsiteY5" fmla="*/ 0 h 2286000"/>
              <a:gd name="connsiteX0" fmla="*/ 9144000 w 9144000"/>
              <a:gd name="connsiteY0" fmla="*/ 0 h 2286000"/>
              <a:gd name="connsiteX1" fmla="*/ 44 w 9144000"/>
              <a:gd name="connsiteY1" fmla="*/ 1122157 h 2286000"/>
              <a:gd name="connsiteX2" fmla="*/ 0 w 9144000"/>
              <a:gd name="connsiteY2" fmla="*/ 2286000 h 2286000"/>
              <a:gd name="connsiteX3" fmla="*/ 9144000 w 9144000"/>
              <a:gd name="connsiteY3" fmla="*/ 2286000 h 2286000"/>
              <a:gd name="connsiteX4" fmla="*/ 9144000 w 9144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86000">
                <a:moveTo>
                  <a:pt x="9144000" y="0"/>
                </a:moveTo>
                <a:lnTo>
                  <a:pt x="44" y="1122157"/>
                </a:lnTo>
                <a:cubicBezTo>
                  <a:pt x="29" y="1510105"/>
                  <a:pt x="15" y="1898052"/>
                  <a:pt x="0" y="2286000"/>
                </a:cubicBezTo>
                <a:lnTo>
                  <a:pt x="9144000" y="2286000"/>
                </a:lnTo>
                <a:lnTo>
                  <a:pt x="9144000" y="0"/>
                </a:lnTo>
                <a:close/>
              </a:path>
            </a:pathLst>
          </a:custGeom>
          <a:solidFill>
            <a:srgbClr val="008993">
              <a:alpha val="50196"/>
            </a:srgbClr>
          </a:solidFill>
        </p:spPr>
        <p:txBody>
          <a:bodyPr wrap="square" lIns="0" tIns="0" rIns="0" bIns="0" rtlCol="0"/>
          <a:lstStyle/>
          <a:p>
            <a:endParaRPr lang="en-GB" sz="2400" dirty="0"/>
          </a:p>
        </p:txBody>
      </p:sp>
      <p:sp>
        <p:nvSpPr>
          <p:cNvPr id="2" name="Pladsholder til dato 1"/>
          <p:cNvSpPr>
            <a:spLocks noGrp="1"/>
          </p:cNvSpPr>
          <p:nvPr>
            <p:ph type="dt" sz="half" idx="10"/>
          </p:nvPr>
        </p:nvSpPr>
        <p:spPr/>
        <p:txBody>
          <a:bodyPr/>
          <a:lstStyle/>
          <a:p>
            <a:fld id="{B7FC3830-C96D-4C8D-B411-D28EC297996C}" type="datetime4">
              <a:rPr lang="en-GB" smtClean="0"/>
              <a:pPr/>
              <a:t>31 October 2020</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5E425EE3-649D-47AA-A51A-6C53D1975ED0}" type="slidenum">
              <a:rPr lang="en-GB" smtClean="0"/>
              <a:pPr/>
              <a:t>‹#›</a:t>
            </a:fld>
            <a:endParaRPr lang="en-GB" dirty="0"/>
          </a:p>
        </p:txBody>
      </p:sp>
      <p:sp>
        <p:nvSpPr>
          <p:cNvPr id="21" name="Green box bottom"/>
          <p:cNvSpPr/>
          <p:nvPr userDrawn="1"/>
        </p:nvSpPr>
        <p:spPr bwMode="auto">
          <a:xfrm rot="-360000">
            <a:off x="934451" y="5332106"/>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22" name="Green box top"/>
          <p:cNvSpPr/>
          <p:nvPr userDrawn="1"/>
        </p:nvSpPr>
        <p:spPr bwMode="auto">
          <a:xfrm rot="-360000">
            <a:off x="436383" y="588578"/>
            <a:ext cx="2124553" cy="252000"/>
          </a:xfrm>
          <a:prstGeom prst="rect">
            <a:avLst/>
          </a:prstGeom>
          <a:solidFill>
            <a:schemeClr val="accent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err="1">
              <a:ln>
                <a:noFill/>
              </a:ln>
              <a:solidFill>
                <a:schemeClr val="tx1"/>
              </a:solidFill>
              <a:effectLst/>
              <a:latin typeface="+mn-lt"/>
              <a:ea typeface="Arial" charset="0"/>
              <a:cs typeface="Arial" charset="0"/>
            </a:endParaRPr>
          </a:p>
        </p:txBody>
      </p:sp>
      <p:sp>
        <p:nvSpPr>
          <p:cNvPr id="26" name="Title 1"/>
          <p:cNvSpPr>
            <a:spLocks noGrp="1"/>
          </p:cNvSpPr>
          <p:nvPr>
            <p:ph type="title"/>
          </p:nvPr>
        </p:nvSpPr>
        <p:spPr>
          <a:xfrm rot="-360000">
            <a:off x="622249" y="1842996"/>
            <a:ext cx="10047049" cy="1571825"/>
          </a:xfrm>
        </p:spPr>
        <p:txBody>
          <a:bodyPr anchor="ctr" anchorCtr="0"/>
          <a:lstStyle>
            <a:lvl1pPr>
              <a:lnSpc>
                <a:spcPct val="91000"/>
              </a:lnSpc>
              <a:defRPr sz="5500" b="1">
                <a:latin typeface="Georgia" panose="02040502050405020303" pitchFamily="18" charset="0"/>
              </a:defRPr>
            </a:lvl1pPr>
          </a:lstStyle>
          <a:p>
            <a:r>
              <a:rPr lang="en-US"/>
              <a:t>Click to edit Master title style</a:t>
            </a:r>
            <a:endParaRPr lang="en-GB" dirty="0"/>
          </a:p>
        </p:txBody>
      </p:sp>
    </p:spTree>
    <p:extLst>
      <p:ext uri="{BB962C8B-B14F-4D97-AF65-F5344CB8AC3E}">
        <p14:creationId xmlns:p14="http://schemas.microsoft.com/office/powerpoint/2010/main" val="15477802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GB" dirty="0"/>
          </a:p>
        </p:txBody>
      </p:sp>
      <p:sp>
        <p:nvSpPr>
          <p:cNvPr id="5" name="Subtitle 2"/>
          <p:cNvSpPr>
            <a:spLocks noGrp="1"/>
          </p:cNvSpPr>
          <p:nvPr>
            <p:ph type="body" sz="quarter" idx="14" hasCustomPrompt="1"/>
          </p:nvPr>
        </p:nvSpPr>
        <p:spPr>
          <a:xfrm>
            <a:off x="527049" y="720441"/>
            <a:ext cx="9729600"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6" name="Pladsholder til dato 5"/>
          <p:cNvSpPr>
            <a:spLocks noGrp="1"/>
          </p:cNvSpPr>
          <p:nvPr>
            <p:ph type="dt" sz="half" idx="15"/>
          </p:nvPr>
        </p:nvSpPr>
        <p:spPr/>
        <p:txBody>
          <a:bodyPr/>
          <a:lstStyle/>
          <a:p>
            <a:fld id="{B7FC3830-C96D-4C8D-B411-D28EC297996C}" type="datetime4">
              <a:rPr lang="en-GB" smtClean="0"/>
              <a:pPr/>
              <a:t>31 October 2020</a:t>
            </a:fld>
            <a:endParaRPr lang="en-GB" dirty="0"/>
          </a:p>
        </p:txBody>
      </p:sp>
      <p:sp>
        <p:nvSpPr>
          <p:cNvPr id="8" name="Pladsholder til sidefod 7"/>
          <p:cNvSpPr>
            <a:spLocks noGrp="1"/>
          </p:cNvSpPr>
          <p:nvPr>
            <p:ph type="ftr" sz="quarter" idx="16"/>
          </p:nvPr>
        </p:nvSpPr>
        <p:spPr/>
        <p:txBody>
          <a:bodyPr/>
          <a:lstStyle/>
          <a:p>
            <a:endParaRPr lang="en-GB" dirty="0"/>
          </a:p>
        </p:txBody>
      </p:sp>
      <p:sp>
        <p:nvSpPr>
          <p:cNvPr id="9" name="Pladsholder til slidenummer 8"/>
          <p:cNvSpPr>
            <a:spLocks noGrp="1"/>
          </p:cNvSpPr>
          <p:nvPr>
            <p:ph type="sldNum" sz="quarter" idx="17"/>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5646655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p>
            <a:fld id="{B7FC3830-C96D-4C8D-B411-D28EC297996C}" type="datetime4">
              <a:rPr lang="en-GB" smtClean="0"/>
              <a:pPr/>
              <a:t>31 October 2020</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7023936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10" y="1590971"/>
            <a:ext cx="1042896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8" name="Rectangle 7"/>
          <p:cNvSpPr/>
          <p:nvPr userDrawn="1"/>
        </p:nvSpPr>
        <p:spPr bwMode="auto">
          <a:xfrm>
            <a:off x="528000" y="1201048"/>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4190535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9" name="Text Box 2"/>
          <p:cNvSpPr txBox="1">
            <a:spLocks noChangeArrowheads="1"/>
          </p:cNvSpPr>
          <p:nvPr userDrawn="1"/>
        </p:nvSpPr>
        <p:spPr bwMode="auto">
          <a:xfrm>
            <a:off x="964869" y="1833791"/>
            <a:ext cx="2702725"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Use text</a:t>
            </a:r>
            <a:r>
              <a:rPr lang="en-GB" sz="1000" b="1" baseline="0" noProof="1">
                <a:solidFill>
                  <a:schemeClr val="tx1"/>
                </a:solidFill>
                <a:latin typeface="Arial" panose="020B0604020202020204" pitchFamily="34" charset="0"/>
                <a:cs typeface="Arial" panose="020B0604020202020204" pitchFamily="34" charset="0"/>
              </a:rPr>
              <a:t> styles</a:t>
            </a:r>
            <a:endParaRPr lang="en-GB" sz="1000" b="1"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algn="l" eaLnBrk="1" hangingPunct="1">
              <a:spcAft>
                <a:spcPts val="12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a:t>
            </a:r>
            <a:br>
              <a:rPr lang="en-GB" sz="900" baseline="0" noProof="1">
                <a:solidFill>
                  <a:schemeClr val="tx1"/>
                </a:solidFill>
                <a:latin typeface="Arial" panose="020B0604020202020204" pitchFamily="34" charset="0"/>
                <a:cs typeface="Arial" panose="020B0604020202020204" pitchFamily="34" charset="0"/>
              </a:rPr>
            </a:br>
            <a:r>
              <a:rPr lang="en-GB" sz="900" b="1" baseline="0" noProof="1">
                <a:solidFill>
                  <a:schemeClr val="tx1"/>
                </a:solidFill>
                <a:latin typeface="Arial" panose="020B0604020202020204" pitchFamily="34" charset="0"/>
                <a:cs typeface="Arial" panose="020B0604020202020204" pitchFamily="34" charset="0"/>
              </a:rPr>
              <a:t>Decrease </a:t>
            </a:r>
            <a:r>
              <a:rPr lang="en-GB" sz="900" baseline="0" noProof="1">
                <a:solidFill>
                  <a:schemeClr val="tx1"/>
                </a:solidFill>
                <a:latin typeface="Arial" panose="020B0604020202020204" pitchFamily="34" charset="0"/>
                <a:cs typeface="Arial" panose="020B0604020202020204" pitchFamily="34" charset="0"/>
              </a:rPr>
              <a:t>list level can be used</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Use layouts</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b="0" strike="sngStrike"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New Slide </a:t>
            </a:r>
            <a:r>
              <a:rPr lang="en-GB" altLang="da-DK" sz="900" noProof="1">
                <a:solidFill>
                  <a:schemeClr val="tx1"/>
                </a:solidFill>
                <a:latin typeface="Arial" panose="020B0604020202020204" pitchFamily="34" charset="0"/>
                <a:cs typeface="Arial" panose="020B0604020202020204" pitchFamily="34" charset="0"/>
              </a:rPr>
              <a:t>menu to insert new slide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noProof="1">
                <a:solidFill>
                  <a:schemeClr val="tx1"/>
                </a:solidFill>
                <a:latin typeface="Arial" panose="020B0604020202020204" pitchFamily="34" charset="0"/>
                <a:cs typeface="Arial" panose="020B0604020202020204" pitchFamily="34" charset="0"/>
              </a:rPr>
              <a:t>Choose </a:t>
            </a:r>
            <a:r>
              <a:rPr lang="en-GB" altLang="da-DK" sz="900" b="1" noProof="1">
                <a:solidFill>
                  <a:schemeClr val="tx1"/>
                </a:solidFill>
                <a:latin typeface="Arial" panose="020B0604020202020204" pitchFamily="34" charset="0"/>
                <a:cs typeface="Arial" panose="020B0604020202020204" pitchFamily="34" charset="0"/>
              </a:rPr>
              <a:t>Layout</a:t>
            </a:r>
            <a:r>
              <a:rPr lang="en-GB" altLang="da-DK" sz="900" baseline="0" noProof="1">
                <a:solidFill>
                  <a:schemeClr val="tx1"/>
                </a:solidFill>
                <a:latin typeface="Arial" panose="020B0604020202020204" pitchFamily="34" charset="0"/>
                <a:cs typeface="Arial" panose="020B0604020202020204" pitchFamily="34" charset="0"/>
              </a:rPr>
              <a:t> to change an appropriate layout from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drop down</a:t>
            </a: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 menu </a:t>
            </a:r>
          </a:p>
          <a:p>
            <a:pPr algn="l" fontAlgn="auto">
              <a:spcBef>
                <a:spcPts val="1200"/>
              </a:spcBef>
              <a:spcAft>
                <a:spcPts val="600"/>
              </a:spcAft>
              <a:buFont typeface="+mj-lt"/>
              <a:buNone/>
              <a:defRPr/>
            </a:pPr>
            <a:r>
              <a:rPr lang="en-GB" sz="1000" b="1" noProof="1">
                <a:solidFill>
                  <a:schemeClr val="tx1"/>
                </a:solidFill>
                <a:latin typeface="Arial" panose="020B0604020202020204" pitchFamily="34" charset="0"/>
                <a:cs typeface="Arial" panose="020B0604020202020204" pitchFamily="34" charset="0"/>
              </a:rPr>
              <a:t>Reset slide</a:t>
            </a:r>
          </a:p>
          <a:p>
            <a:pPr marL="0" marR="0" indent="0" algn="l" defTabSz="914415"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strike="sngStrike" noProof="1">
              <a:solidFill>
                <a:schemeClr val="tx1"/>
              </a:solidFill>
              <a:latin typeface="Arial" panose="020B0604020202020204" pitchFamily="34" charset="0"/>
              <a:cs typeface="Arial" panose="020B0604020202020204" pitchFamily="34" charset="0"/>
            </a:endParaRPr>
          </a:p>
          <a:p>
            <a:pPr marL="0" marR="0" indent="0" algn="l" defTabSz="914415"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2.</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 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endParaRPr lang="en-GB" sz="900" b="1" noProof="1">
              <a:solidFill>
                <a:schemeClr val="tx1"/>
              </a:solidFill>
              <a:latin typeface="Arial" panose="020B0604020202020204" pitchFamily="34" charset="0"/>
              <a:cs typeface="Arial" panose="020B0604020202020204" pitchFamily="34" charset="0"/>
            </a:endParaRPr>
          </a:p>
          <a:p>
            <a:pPr algn="l" eaLnBrk="1" hangingPunct="1">
              <a:spcAft>
                <a:spcPts val="240"/>
              </a:spcAft>
              <a:defRPr/>
            </a:pPr>
            <a:endParaRPr lang="en-GB"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5037771" y="1833795"/>
            <a:ext cx="2472428" cy="25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Insert picture</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pictureplaceholder,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Change picture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Crop</a:t>
            </a:r>
            <a:r>
              <a:rPr lang="en-GB" altLang="da-DK" sz="900" b="0" noProof="1">
                <a:solidFill>
                  <a:schemeClr val="tx1"/>
                </a:solidFill>
                <a:latin typeface="Arial" panose="020B0604020202020204" pitchFamily="34" charset="0"/>
                <a:cs typeface="Arial" panose="020B0604020202020204" pitchFamily="34" charset="0"/>
              </a:rPr>
              <a:t> to change size or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focus of the picture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If you want to scale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hold </a:t>
            </a:r>
            <a:r>
              <a:rPr lang="en-GB" altLang="da-DK" sz="900" b="1" noProof="1">
                <a:solidFill>
                  <a:schemeClr val="tx1"/>
                </a:solidFill>
                <a:latin typeface="Arial" panose="020B0604020202020204" pitchFamily="34" charset="0"/>
                <a:cs typeface="Arial" panose="020B0604020202020204" pitchFamily="34" charset="0"/>
              </a:rPr>
              <a:t>SHIFT</a:t>
            </a:r>
            <a:r>
              <a:rPr lang="en-GB" altLang="da-DK" sz="900" b="0" noProof="1">
                <a:solidFill>
                  <a:schemeClr val="tx1"/>
                </a:solidFill>
                <a:latin typeface="Arial" panose="020B0604020202020204" pitchFamily="34" charset="0"/>
                <a:cs typeface="Arial" panose="020B0604020202020204" pitchFamily="34" charset="0"/>
              </a:rPr>
              <a:t>-key down while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dragging the corners of the picture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p>
        </p:txBody>
      </p:sp>
      <p:sp>
        <p:nvSpPr>
          <p:cNvPr id="25" name="Text Box 4"/>
          <p:cNvSpPr txBox="1">
            <a:spLocks noChangeArrowheads="1"/>
          </p:cNvSpPr>
          <p:nvPr userDrawn="1"/>
        </p:nvSpPr>
        <p:spPr bwMode="auto">
          <a:xfrm>
            <a:off x="8880377" y="1815926"/>
            <a:ext cx="253586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Change slide number, </a:t>
            </a:r>
            <a:br>
              <a:rPr lang="en-GB" sz="1000" b="1" noProof="1">
                <a:solidFill>
                  <a:schemeClr val="tx1"/>
                </a:solidFill>
                <a:latin typeface="Arial" panose="020B0604020202020204" pitchFamily="34" charset="0"/>
                <a:cs typeface="Arial" panose="020B0604020202020204" pitchFamily="34" charset="0"/>
              </a:rPr>
            </a:br>
            <a:r>
              <a:rPr lang="en-GB" sz="1000" b="1" noProof="1">
                <a:solidFill>
                  <a:schemeClr val="tx1"/>
                </a:solidFill>
                <a:latin typeface="Arial" panose="020B0604020202020204" pitchFamily="34" charset="0"/>
                <a:cs typeface="Arial" panose="020B0604020202020204" pitchFamily="34" charset="0"/>
              </a:rPr>
              <a:t>date and footer</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so you get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all the corrections on all slides</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Insert </a:t>
            </a:r>
            <a:r>
              <a:rPr lang="en-GB" altLang="da-DK" sz="900" b="0" noProof="1">
                <a:solidFill>
                  <a:schemeClr val="tx1"/>
                </a:solidFill>
                <a:latin typeface="Arial" panose="020B0604020202020204" pitchFamily="34" charset="0"/>
                <a:cs typeface="Arial" panose="020B0604020202020204" pitchFamily="34" charset="0"/>
              </a:rPr>
              <a:t>tab</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(write the desired text)</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only used on one slide</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Guides</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To view drawing guides</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set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viewing of guides</a:t>
            </a:r>
          </a:p>
        </p:txBody>
      </p:sp>
      <p:sp>
        <p:nvSpPr>
          <p:cNvPr id="14" name="Fast overskrift"/>
          <p:cNvSpPr txBox="1"/>
          <p:nvPr userDrawn="1"/>
        </p:nvSpPr>
        <p:spPr>
          <a:xfrm>
            <a:off x="952503" y="539751"/>
            <a:ext cx="10279063" cy="650171"/>
          </a:xfrm>
          <a:prstGeom prst="rect">
            <a:avLst/>
          </a:prstGeom>
          <a:noFill/>
        </p:spPr>
        <p:txBody>
          <a:bodyPr wrap="square" lIns="0" tIns="0" rIns="0" bIns="0" rtlCol="0" anchor="b" anchorCtr="0">
            <a:noAutofit/>
          </a:bodyPr>
          <a:lstStyle/>
          <a:p>
            <a:pPr algn="l"/>
            <a:r>
              <a:rPr lang="en-GB" sz="3200" b="0" noProof="1">
                <a:solidFill>
                  <a:schemeClr val="tx1"/>
                </a:solidFill>
                <a:latin typeface="Arial" panose="020B0604020202020204" pitchFamily="34" charset="0"/>
                <a:cs typeface="Arial" panose="020B0604020202020204" pitchFamily="34" charset="0"/>
              </a:rPr>
              <a:t>User guide – delete before use</a:t>
            </a:r>
          </a:p>
        </p:txBody>
      </p:sp>
      <p:pic>
        <p:nvPicPr>
          <p:cNvPr id="22" name="1 Increase decrease"/>
          <p:cNvPicPr>
            <a:picLocks noChangeAspect="1"/>
          </p:cNvPicPr>
          <p:nvPr userDrawn="1"/>
        </p:nvPicPr>
        <p:blipFill>
          <a:blip r:embed="rId2"/>
          <a:stretch>
            <a:fillRect/>
          </a:stretch>
        </p:blipFill>
        <p:spPr>
          <a:xfrm>
            <a:off x="3309692" y="2967071"/>
            <a:ext cx="732438" cy="285228"/>
          </a:xfrm>
          <a:prstGeom prst="rect">
            <a:avLst/>
          </a:prstGeom>
        </p:spPr>
      </p:pic>
      <p:pic>
        <p:nvPicPr>
          <p:cNvPr id="24" name="2 New picture"/>
          <p:cNvPicPr>
            <a:picLocks noChangeAspect="1"/>
          </p:cNvPicPr>
          <p:nvPr userDrawn="1"/>
        </p:nvPicPr>
        <p:blipFill>
          <a:blip r:embed="rId3"/>
          <a:stretch>
            <a:fillRect/>
          </a:stretch>
        </p:blipFill>
        <p:spPr>
          <a:xfrm>
            <a:off x="3354217" y="3628540"/>
            <a:ext cx="433019" cy="578237"/>
          </a:xfrm>
          <a:prstGeom prst="rect">
            <a:avLst/>
          </a:prstGeom>
        </p:spPr>
      </p:pic>
      <p:pic>
        <p:nvPicPr>
          <p:cNvPr id="26" name="3 Layout"/>
          <p:cNvPicPr>
            <a:picLocks noChangeAspect="1"/>
          </p:cNvPicPr>
          <p:nvPr userDrawn="1"/>
        </p:nvPicPr>
        <p:blipFill rotWithShape="1">
          <a:blip r:embed="rId4"/>
          <a:srcRect l="36944" r="2272" b="69429"/>
          <a:stretch/>
        </p:blipFill>
        <p:spPr>
          <a:xfrm>
            <a:off x="3348873" y="4298145"/>
            <a:ext cx="791157" cy="192211"/>
          </a:xfrm>
          <a:prstGeom prst="rect">
            <a:avLst/>
          </a:prstGeom>
        </p:spPr>
      </p:pic>
      <p:pic>
        <p:nvPicPr>
          <p:cNvPr id="27" name="4 Reset"/>
          <p:cNvPicPr>
            <a:picLocks noChangeAspect="1"/>
          </p:cNvPicPr>
          <p:nvPr userDrawn="1"/>
        </p:nvPicPr>
        <p:blipFill>
          <a:blip r:embed="rId5"/>
          <a:stretch>
            <a:fillRect/>
          </a:stretch>
        </p:blipFill>
        <p:spPr>
          <a:xfrm>
            <a:off x="3351521" y="5408583"/>
            <a:ext cx="656603" cy="200416"/>
          </a:xfrm>
          <a:prstGeom prst="rect">
            <a:avLst/>
          </a:prstGeom>
        </p:spPr>
      </p:pic>
      <p:pic>
        <p:nvPicPr>
          <p:cNvPr id="30" name="5 Insert picture"/>
          <p:cNvPicPr>
            <a:picLocks noChangeAspect="1"/>
          </p:cNvPicPr>
          <p:nvPr userDrawn="1"/>
        </p:nvPicPr>
        <p:blipFill>
          <a:blip r:embed="rId6"/>
          <a:stretch>
            <a:fillRect/>
          </a:stretch>
        </p:blipFill>
        <p:spPr>
          <a:xfrm>
            <a:off x="7467851" y="2075087"/>
            <a:ext cx="349535" cy="256054"/>
          </a:xfrm>
          <a:prstGeom prst="rect">
            <a:avLst/>
          </a:prstGeom>
        </p:spPr>
      </p:pic>
      <p:pic>
        <p:nvPicPr>
          <p:cNvPr id="31" name="6 Crop"/>
          <p:cNvPicPr>
            <a:picLocks noChangeAspect="1"/>
          </p:cNvPicPr>
          <p:nvPr userDrawn="1"/>
        </p:nvPicPr>
        <p:blipFill>
          <a:blip r:embed="rId7"/>
          <a:stretch>
            <a:fillRect/>
          </a:stretch>
        </p:blipFill>
        <p:spPr>
          <a:xfrm>
            <a:off x="7442026" y="2858236"/>
            <a:ext cx="449867" cy="321707"/>
          </a:xfrm>
          <a:prstGeom prst="rect">
            <a:avLst/>
          </a:prstGeom>
        </p:spPr>
      </p:pic>
      <p:pic>
        <p:nvPicPr>
          <p:cNvPr id="32" name="7 Scale picture"/>
          <p:cNvPicPr>
            <a:picLocks noChangeAspect="1"/>
          </p:cNvPicPr>
          <p:nvPr userDrawn="1"/>
        </p:nvPicPr>
        <p:blipFill>
          <a:blip r:embed="rId8"/>
          <a:stretch>
            <a:fillRect/>
          </a:stretch>
        </p:blipFill>
        <p:spPr>
          <a:xfrm>
            <a:off x="7412303" y="3352225"/>
            <a:ext cx="479593" cy="335309"/>
          </a:xfrm>
          <a:prstGeom prst="rect">
            <a:avLst/>
          </a:prstGeom>
        </p:spPr>
      </p:pic>
    </p:spTree>
    <p:extLst>
      <p:ext uri="{BB962C8B-B14F-4D97-AF65-F5344CB8AC3E}">
        <p14:creationId xmlns:p14="http://schemas.microsoft.com/office/powerpoint/2010/main" val="31843654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952503" y="539751"/>
            <a:ext cx="10279063" cy="650171"/>
          </a:xfrm>
          <a:prstGeom prst="rect">
            <a:avLst/>
          </a:prstGeom>
          <a:noFill/>
        </p:spPr>
        <p:txBody>
          <a:bodyPr wrap="square" lIns="0" tIns="0" rIns="0" bIns="0" rtlCol="0" anchor="b" anchorCtr="0">
            <a:noAutofit/>
          </a:bodyPr>
          <a:lstStyle/>
          <a:p>
            <a:pPr algn="l"/>
            <a:r>
              <a:rPr lang="en-GB"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952500" y="1833792"/>
            <a:ext cx="2779312"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latin typeface="Arial" panose="020B0604020202020204" pitchFamily="34" charset="0"/>
                <a:cs typeface="Arial" panose="020B0604020202020204" pitchFamily="34" charset="0"/>
              </a:rPr>
              <a:t>Brug</a:t>
            </a:r>
            <a:r>
              <a:rPr lang="en-GB" sz="1000" b="1" baseline="0" noProof="1">
                <a:latin typeface="Arial" panose="020B0604020202020204" pitchFamily="34" charset="0"/>
                <a:cs typeface="Arial" panose="020B0604020202020204" pitchFamily="34" charset="0"/>
              </a:rPr>
              <a:t> tekst typografier</a:t>
            </a:r>
            <a:endParaRPr lang="en-GB" sz="1000" b="1" noProof="1">
              <a:latin typeface="Arial" panose="020B0604020202020204" pitchFamily="34" charset="0"/>
              <a:cs typeface="Arial" panose="020B0604020202020204" pitchFamily="34" charset="0"/>
            </a:endParaRP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Brug</a:t>
            </a:r>
            <a:r>
              <a:rPr lang="en-GB" altLang="da-DK" sz="900" b="1" noProof="1">
                <a:solidFill>
                  <a:schemeClr val="tx1"/>
                </a:solidFill>
                <a:latin typeface="Arial" panose="020B0604020202020204" pitchFamily="34" charset="0"/>
                <a:cs typeface="Arial" panose="020B0604020202020204" pitchFamily="34" charset="0"/>
              </a:rPr>
              <a:t> TAB </a:t>
            </a:r>
            <a:r>
              <a:rPr lang="en-GB" altLang="da-DK" sz="900" b="0" noProof="1">
                <a:solidFill>
                  <a:schemeClr val="tx1"/>
                </a:solidFill>
                <a:latin typeface="Arial" panose="020B0604020202020204" pitchFamily="34" charset="0"/>
                <a:cs typeface="Arial" panose="020B0604020202020204" pitchFamily="34" charset="0"/>
              </a:rPr>
              <a:t>for at gå frem i tekst-niveauer. Klik </a:t>
            </a:r>
            <a:r>
              <a:rPr lang="en-GB" altLang="da-DK" sz="900" b="1" noProof="1">
                <a:solidFill>
                  <a:schemeClr val="tx1"/>
                </a:solidFill>
                <a:latin typeface="Arial" panose="020B0604020202020204" pitchFamily="34" charset="0"/>
                <a:cs typeface="Arial" panose="020B0604020202020204" pitchFamily="34" charset="0"/>
              </a:rPr>
              <a:t>ENTER</a:t>
            </a:r>
            <a:r>
              <a:rPr lang="en-GB" altLang="da-DK" sz="900" b="0" noProof="1">
                <a:solidFill>
                  <a:schemeClr val="tx1"/>
                </a:solidFill>
                <a:latin typeface="Arial" panose="020B0604020202020204" pitchFamily="34" charset="0"/>
                <a:cs typeface="Arial" panose="020B0604020202020204" pitchFamily="34" charset="0"/>
              </a:rPr>
              <a:t>, derefter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 for at skifte fra et niveau til et næste</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For at gå tilbage i tekst-niveauer,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brug </a:t>
            </a:r>
            <a:r>
              <a:rPr lang="en-GB" altLang="da-DK" sz="900" b="1" noProof="1">
                <a:solidFill>
                  <a:schemeClr val="tx1"/>
                </a:solidFill>
                <a:latin typeface="Arial" panose="020B0604020202020204" pitchFamily="34" charset="0"/>
                <a:cs typeface="Arial" panose="020B0604020202020204" pitchFamily="34" charset="0"/>
              </a:rPr>
              <a:t>SHIFT+TAB</a:t>
            </a:r>
            <a:endParaRPr lang="en-GB"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Alternativt kan </a:t>
            </a:r>
            <a:r>
              <a:rPr lang="en-GB" altLang="da-DK" sz="900" b="1" noProof="1">
                <a:solidFill>
                  <a:schemeClr val="tx1"/>
                </a:solidFill>
                <a:latin typeface="Arial" panose="020B0604020202020204" pitchFamily="34" charset="0"/>
                <a:cs typeface="Arial" panose="020B0604020202020204" pitchFamily="34" charset="0"/>
              </a:rPr>
              <a:t>Forøg</a:t>
            </a:r>
            <a:r>
              <a:rPr lang="en-GB" altLang="da-DK" sz="900" b="0" noProof="1">
                <a:solidFill>
                  <a:schemeClr val="tx1"/>
                </a:solidFill>
                <a:latin typeface="Arial" panose="020B0604020202020204" pitchFamily="34" charset="0"/>
                <a:cs typeface="Arial" panose="020B0604020202020204" pitchFamily="34" charset="0"/>
              </a:rPr>
              <a:t>og </a:t>
            </a:r>
            <a:br>
              <a:rPr lang="en-GB" altLang="da-DK" sz="900" b="0" noProof="1">
                <a:solidFill>
                  <a:schemeClr val="tx1"/>
                </a:solidFill>
                <a:latin typeface="Arial" panose="020B0604020202020204" pitchFamily="34" charset="0"/>
                <a:cs typeface="Arial" panose="020B0604020202020204" pitchFamily="34" charset="0"/>
              </a:rPr>
            </a:br>
            <a:r>
              <a:rPr lang="en-GB" altLang="da-DK" sz="900" b="1" noProof="1">
                <a:solidFill>
                  <a:schemeClr val="tx1"/>
                </a:solidFill>
                <a:latin typeface="Arial" panose="020B0604020202020204" pitchFamily="34" charset="0"/>
                <a:cs typeface="Arial" panose="020B0604020202020204" pitchFamily="34" charset="0"/>
              </a:rPr>
              <a:t>Formindsk</a:t>
            </a:r>
            <a:r>
              <a:rPr lang="en-GB" altLang="da-DK" sz="900" b="0" noProof="1">
                <a:solidFill>
                  <a:schemeClr val="tx1"/>
                </a:solidFill>
                <a:latin typeface="Arial" panose="020B0604020202020204" pitchFamily="34" charset="0"/>
                <a:cs typeface="Arial" panose="020B0604020202020204" pitchFamily="34" charset="0"/>
              </a:rPr>
              <a:t>listeniveau bruges</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Brug layouts</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på fanen </a:t>
            </a:r>
            <a:r>
              <a:rPr lang="en-GB" altLang="da-DK" sz="900" b="1" noProof="1">
                <a:solidFill>
                  <a:schemeClr val="tx1"/>
                </a:solidFill>
                <a:latin typeface="Arial" panose="020B0604020202020204" pitchFamily="34" charset="0"/>
                <a:cs typeface="Arial" panose="020B0604020202020204" pitchFamily="34" charset="0"/>
              </a:rPr>
              <a:t>Hjem</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Klik på menupunktet </a:t>
            </a:r>
            <a:r>
              <a:rPr lang="en-GB" altLang="da-DK" sz="900" b="1" noProof="1">
                <a:solidFill>
                  <a:schemeClr val="tx1"/>
                </a:solidFill>
                <a:latin typeface="Arial" panose="020B0604020202020204" pitchFamily="34" charset="0"/>
                <a:cs typeface="Arial" panose="020B0604020202020204" pitchFamily="34" charset="0"/>
              </a:rPr>
              <a:t>Nyt Slide</a:t>
            </a:r>
            <a:br>
              <a:rPr lang="en-GB" altLang="da-DK" sz="900" b="1"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for at indsætte nyt slide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b="0" noProof="1">
                <a:solidFill>
                  <a:schemeClr val="tx1"/>
                </a:solidFill>
                <a:latin typeface="Arial" panose="020B0604020202020204" pitchFamily="34" charset="0"/>
                <a:cs typeface="Arial" panose="020B0604020202020204" pitchFamily="34" charset="0"/>
              </a:rPr>
              <a:t>Vælg </a:t>
            </a:r>
            <a:r>
              <a:rPr lang="en-GB" altLang="da-DK" sz="900" b="1" noProof="1">
                <a:solidFill>
                  <a:schemeClr val="tx1"/>
                </a:solidFill>
                <a:latin typeface="Arial" panose="020B0604020202020204" pitchFamily="34" charset="0"/>
                <a:cs typeface="Arial" panose="020B0604020202020204" pitchFamily="34" charset="0"/>
              </a:rPr>
              <a:t>Layout</a:t>
            </a:r>
            <a:r>
              <a:rPr lang="en-GB" altLang="da-DK" sz="900" b="0" noProof="1">
                <a:solidFill>
                  <a:schemeClr val="tx1"/>
                </a:solidFill>
                <a:latin typeface="Arial" panose="020B0604020202020204" pitchFamily="34" charset="0"/>
                <a:cs typeface="Arial" panose="020B0604020202020204" pitchFamily="34" charset="0"/>
              </a:rPr>
              <a:t> for at ændre dit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nuværende layout til et alternativt</a:t>
            </a:r>
          </a:p>
          <a:p>
            <a:pPr algn="l" fontAlgn="auto">
              <a:spcBef>
                <a:spcPts val="1200"/>
              </a:spcBef>
              <a:spcAft>
                <a:spcPts val="600"/>
              </a:spcAft>
              <a:buFont typeface="+mj-lt"/>
              <a:buNone/>
              <a:defRPr/>
            </a:pPr>
            <a:r>
              <a:rPr lang="en-GB" sz="1000" b="1" noProof="1">
                <a:solidFill>
                  <a:schemeClr val="tx1"/>
                </a:solidFill>
                <a:latin typeface="Arial" panose="020B0604020202020204" pitchFamily="34" charset="0"/>
                <a:cs typeface="Arial" panose="020B0604020202020204" pitchFamily="34" charset="0"/>
              </a:rPr>
              <a:t>Nulstil slide</a:t>
            </a:r>
          </a:p>
          <a:p>
            <a:pPr marL="0" marR="0" indent="0" algn="l" defTabSz="914415"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på fanen </a:t>
            </a:r>
            <a:r>
              <a:rPr lang="en-GB" altLang="da-DK" sz="900" b="1" noProof="1">
                <a:solidFill>
                  <a:schemeClr val="tx1"/>
                </a:solidFill>
                <a:latin typeface="Arial" panose="020B0604020202020204" pitchFamily="34" charset="0"/>
                <a:cs typeface="Arial" panose="020B0604020202020204" pitchFamily="34" charset="0"/>
              </a:rPr>
              <a:t>Hjem</a:t>
            </a:r>
          </a:p>
          <a:p>
            <a:pPr marL="0" marR="0" indent="0" algn="l" defTabSz="914415"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Vælg </a:t>
            </a:r>
            <a:r>
              <a:rPr lang="en-GB" altLang="da-DK" sz="900" b="1" noProof="1">
                <a:solidFill>
                  <a:schemeClr val="tx1"/>
                </a:solidFill>
                <a:latin typeface="Arial" panose="020B0604020202020204" pitchFamily="34" charset="0"/>
                <a:cs typeface="Arial" panose="020B0604020202020204" pitchFamily="34" charset="0"/>
              </a:rPr>
              <a:t>Nulstil</a:t>
            </a:r>
            <a:r>
              <a:rPr lang="en-GB" altLang="da-DK" sz="900" b="0" noProof="1">
                <a:solidFill>
                  <a:schemeClr val="tx1"/>
                </a:solidFill>
                <a:latin typeface="Arial" panose="020B0604020202020204" pitchFamily="34" charset="0"/>
                <a:cs typeface="Arial" panose="020B0604020202020204" pitchFamily="34" charset="0"/>
              </a:rPr>
              <a:t> for at nulstille placering, størrelse og formatering</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af pladsholdere til layoutets oprindelige design </a:t>
            </a:r>
          </a:p>
          <a:p>
            <a:pPr algn="l" eaLnBrk="1" hangingPunct="1">
              <a:spcAft>
                <a:spcPts val="600"/>
              </a:spcAft>
              <a:defRPr/>
            </a:pPr>
            <a:endParaRPr lang="en-GB" sz="900" b="1" noProof="1">
              <a:solidFill>
                <a:schemeClr val="tx1"/>
              </a:solidFill>
              <a:latin typeface="Arial" panose="020B0604020202020204" pitchFamily="34" charset="0"/>
              <a:cs typeface="Arial" panose="020B0604020202020204" pitchFamily="34" charset="0"/>
            </a:endParaRPr>
          </a:p>
          <a:p>
            <a:pPr algn="l" eaLnBrk="1" hangingPunct="1">
              <a:spcAft>
                <a:spcPts val="240"/>
              </a:spcAft>
              <a:defRPr/>
            </a:pPr>
            <a:endParaRPr lang="en-GB"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5034930" y="1833790"/>
            <a:ext cx="2520352"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Indsæt billede</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På slides med billedpladsholder,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klik på ikonet og vælg </a:t>
            </a:r>
            <a:r>
              <a:rPr lang="en-GB" altLang="da-DK" sz="900" b="1" noProof="1">
                <a:solidFill>
                  <a:schemeClr val="tx1"/>
                </a:solidFill>
                <a:latin typeface="Arial" panose="020B0604020202020204" pitchFamily="34" charset="0"/>
                <a:cs typeface="Arial" panose="020B0604020202020204" pitchFamily="34" charset="0"/>
              </a:rPr>
              <a:t>Indsæt</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Beskær billede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a:t>
            </a:r>
            <a:r>
              <a:rPr lang="en-GB" altLang="da-DK" sz="900" b="1" noProof="1">
                <a:solidFill>
                  <a:schemeClr val="tx1"/>
                </a:solidFill>
                <a:latin typeface="Arial" panose="020B0604020202020204" pitchFamily="34" charset="0"/>
                <a:cs typeface="Arial" panose="020B0604020202020204" pitchFamily="34" charset="0"/>
              </a:rPr>
              <a:t>Beskær</a:t>
            </a:r>
            <a:r>
              <a:rPr lang="en-GB" altLang="da-DK" sz="900" b="0" noProof="1">
                <a:solidFill>
                  <a:schemeClr val="tx1"/>
                </a:solidFill>
                <a:latin typeface="Arial" panose="020B0604020202020204" pitchFamily="34" charset="0"/>
                <a:cs typeface="Arial" panose="020B0604020202020204" pitchFamily="34" charset="0"/>
              </a:rPr>
              <a:t> for at ændre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billedets fokus/størrelse</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Ønsker du at skalere billedet, så hold </a:t>
            </a:r>
            <a:r>
              <a:rPr lang="en-GB" altLang="da-DK" sz="900" b="1" noProof="1">
                <a:solidFill>
                  <a:schemeClr val="tx1"/>
                </a:solidFill>
                <a:latin typeface="Arial" panose="020B0604020202020204" pitchFamily="34" charset="0"/>
                <a:cs typeface="Arial" panose="020B0604020202020204" pitchFamily="34" charset="0"/>
              </a:rPr>
              <a:t>SHIFT</a:t>
            </a:r>
            <a:r>
              <a:rPr lang="en-GB" altLang="da-DK" sz="900" b="0" noProof="1">
                <a:solidFill>
                  <a:schemeClr val="tx1"/>
                </a:solidFill>
                <a:latin typeface="Arial" panose="020B0604020202020204" pitchFamily="34" charset="0"/>
                <a:cs typeface="Arial" panose="020B0604020202020204" pitchFamily="34" charset="0"/>
              </a:rPr>
              <a:t>-knappen nede, mens du trækker i billedets hjørner</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Tips: </a:t>
            </a:r>
            <a:r>
              <a:rPr lang="en-GB" altLang="da-DK" sz="900" b="0" noProof="1">
                <a:solidFill>
                  <a:schemeClr val="tx1"/>
                </a:solidFill>
                <a:latin typeface="Arial" panose="020B0604020202020204" pitchFamily="34" charset="0"/>
                <a:cs typeface="Arial" panose="020B0604020202020204" pitchFamily="34" charset="0"/>
              </a:rPr>
              <a:t>Hvis du sletter billedet og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indsætter et nyt, kan billedet lægge sig foran tekst og grafik. Hvis dette sker, højreklik på billedet og vælg </a:t>
            </a:r>
            <a:r>
              <a:rPr lang="en-GB" altLang="da-DK" sz="900" b="1" noProof="1">
                <a:solidFill>
                  <a:schemeClr val="tx1"/>
                </a:solidFill>
                <a:latin typeface="Arial" panose="020B0604020202020204" pitchFamily="34" charset="0"/>
                <a:cs typeface="Arial" panose="020B0604020202020204" pitchFamily="34" charset="0"/>
              </a:rPr>
              <a:t>Placer bagest</a:t>
            </a:r>
          </a:p>
        </p:txBody>
      </p:sp>
      <p:sp>
        <p:nvSpPr>
          <p:cNvPr id="25" name="Text Box 4"/>
          <p:cNvSpPr txBox="1">
            <a:spLocks noChangeArrowheads="1"/>
          </p:cNvSpPr>
          <p:nvPr userDrawn="1"/>
        </p:nvSpPr>
        <p:spPr bwMode="auto">
          <a:xfrm>
            <a:off x="8824191" y="1815929"/>
            <a:ext cx="240737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solidFill>
                  <a:schemeClr val="tx1"/>
                </a:solidFill>
                <a:latin typeface="Arial" panose="020B0604020202020204" pitchFamily="34" charset="0"/>
                <a:cs typeface="Arial" panose="020B0604020202020204" pitchFamily="34" charset="0"/>
              </a:rPr>
              <a:t>For at justere sidenummerering, </a:t>
            </a:r>
            <a:br>
              <a:rPr lang="en-GB" sz="1000" b="1" noProof="1">
                <a:solidFill>
                  <a:schemeClr val="tx1"/>
                </a:solidFill>
                <a:latin typeface="Arial" panose="020B0604020202020204" pitchFamily="34" charset="0"/>
                <a:cs typeface="Arial" panose="020B0604020202020204" pitchFamily="34" charset="0"/>
              </a:rPr>
            </a:br>
            <a:r>
              <a:rPr lang="en-GB" sz="1000" b="1" noProof="1">
                <a:solidFill>
                  <a:schemeClr val="tx1"/>
                </a:solidFill>
                <a:latin typeface="Arial" panose="020B0604020202020204" pitchFamily="34" charset="0"/>
                <a:cs typeface="Arial" panose="020B0604020202020204" pitchFamily="34" charset="0"/>
              </a:rPr>
              <a:t>dato og sidefod</a:t>
            </a:r>
          </a:p>
          <a:p>
            <a:pPr marL="0" marR="0" lvl="0" indent="0" algn="l" defTabSz="914415"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Gør dette som</a:t>
            </a:r>
            <a:r>
              <a:rPr lang="en-GB"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en-GB" sz="900" b="1"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på fanen </a:t>
            </a:r>
            <a:r>
              <a:rPr lang="en-GB" altLang="da-DK" sz="900" b="1" noProof="1">
                <a:solidFill>
                  <a:schemeClr val="tx1"/>
                </a:solidFill>
                <a:latin typeface="Arial" panose="020B0604020202020204" pitchFamily="34" charset="0"/>
                <a:cs typeface="Arial" panose="020B0604020202020204" pitchFamily="34" charset="0"/>
              </a:rPr>
              <a:t>Indsæt</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Klik </a:t>
            </a:r>
            <a:r>
              <a:rPr lang="en-GB" altLang="da-DK" sz="900" b="1" noProof="1">
                <a:solidFill>
                  <a:schemeClr val="tx1"/>
                </a:solidFill>
                <a:latin typeface="Arial" panose="020B0604020202020204" pitchFamily="34" charset="0"/>
                <a:cs typeface="Arial" panose="020B0604020202020204" pitchFamily="34" charset="0"/>
              </a:rPr>
              <a:t>Sidehoved og Sidef</a:t>
            </a:r>
            <a:r>
              <a:rPr lang="en-GB" altLang="da-DK" sz="900" b="0" noProof="1">
                <a:solidFill>
                  <a:schemeClr val="tx1"/>
                </a:solidFill>
                <a:latin typeface="Arial" panose="020B0604020202020204" pitchFamily="34" charset="0"/>
                <a:cs typeface="Arial" panose="020B0604020202020204" pitchFamily="34" charset="0"/>
              </a:rPr>
              <a:t>od</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(indtast evt. tekst i sidefod)</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Vælg </a:t>
            </a:r>
            <a:r>
              <a:rPr lang="en-GB" altLang="da-DK" sz="900" b="1" noProof="1">
                <a:solidFill>
                  <a:schemeClr val="tx1"/>
                </a:solidFill>
                <a:latin typeface="Arial" panose="020B0604020202020204" pitchFamily="34" charset="0"/>
                <a:cs typeface="Arial" panose="020B0604020202020204" pitchFamily="34" charset="0"/>
              </a:rPr>
              <a:t>Anvend på alle </a:t>
            </a:r>
            <a:r>
              <a:rPr lang="en-GB" altLang="da-DK" sz="900" b="0" noProof="1">
                <a:solidFill>
                  <a:schemeClr val="tx1"/>
                </a:solidFill>
                <a:latin typeface="Arial" panose="020B0604020202020204" pitchFamily="34" charset="0"/>
                <a:cs typeface="Arial" panose="020B0604020202020204" pitchFamily="34" charset="0"/>
              </a:rPr>
              <a:t>eller </a:t>
            </a:r>
            <a:r>
              <a:rPr lang="en-GB" altLang="da-DK" sz="900" b="1" noProof="1">
                <a:solidFill>
                  <a:schemeClr val="tx1"/>
                </a:solidFill>
                <a:latin typeface="Arial" panose="020B0604020202020204" pitchFamily="34" charset="0"/>
                <a:cs typeface="Arial" panose="020B0604020202020204" pitchFamily="34" charset="0"/>
              </a:rPr>
              <a:t>Anvend</a:t>
            </a:r>
            <a:r>
              <a:rPr lang="en-GB" altLang="da-DK" sz="900" b="0" noProof="1">
                <a:solidFill>
                  <a:schemeClr val="tx1"/>
                </a:solidFill>
                <a:latin typeface="Arial" panose="020B0604020202020204" pitchFamily="34" charset="0"/>
                <a:cs typeface="Arial" panose="020B0604020202020204" pitchFamily="34" charset="0"/>
              </a:rPr>
              <a:t> hvis det kun skal være på et enkelt slide</a:t>
            </a:r>
          </a:p>
          <a:p>
            <a:pPr algn="l" eaLnBrk="1" hangingPunct="1">
              <a:spcBef>
                <a:spcPts val="1200"/>
              </a:spcBef>
              <a:spcAft>
                <a:spcPts val="600"/>
              </a:spcAft>
              <a:defRPr/>
            </a:pPr>
            <a:r>
              <a:rPr lang="en-GB" sz="1000" b="1" noProof="1">
                <a:solidFill>
                  <a:schemeClr val="tx1"/>
                </a:solidFill>
                <a:latin typeface="Arial" panose="020B0604020202020204" pitchFamily="34" charset="0"/>
                <a:cs typeface="Arial" panose="020B0604020202020204" pitchFamily="34" charset="0"/>
              </a:rPr>
              <a:t>Hjælpelinjer</a:t>
            </a:r>
          </a:p>
          <a:p>
            <a:pPr algn="l"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For at se hjælpelinjer</a:t>
            </a: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Klik på fanen </a:t>
            </a:r>
            <a:r>
              <a:rPr lang="en-GB" altLang="da-DK" sz="900" b="1" noProof="1">
                <a:solidFill>
                  <a:schemeClr val="tx1"/>
                </a:solidFill>
                <a:latin typeface="Arial" panose="020B0604020202020204" pitchFamily="34" charset="0"/>
                <a:cs typeface="Arial" panose="020B0604020202020204" pitchFamily="34" charset="0"/>
              </a:rPr>
              <a:t>Vis </a:t>
            </a:r>
            <a:r>
              <a:rPr lang="en-GB" altLang="da-DK" sz="900" b="0" noProof="1">
                <a:solidFill>
                  <a:schemeClr val="tx1"/>
                </a:solidFill>
                <a:latin typeface="Arial" panose="020B0604020202020204" pitchFamily="34" charset="0"/>
                <a:cs typeface="Arial" panose="020B0604020202020204" pitchFamily="34" charset="0"/>
              </a:rPr>
              <a:t>og sæt hak ved </a:t>
            </a:r>
            <a:r>
              <a:rPr lang="en-GB" altLang="da-DK" sz="900" b="1" noProof="1">
                <a:solidFill>
                  <a:schemeClr val="tx1"/>
                </a:solidFill>
                <a:latin typeface="Arial" panose="020B0604020202020204" pitchFamily="34" charset="0"/>
                <a:cs typeface="Arial" panose="020B0604020202020204" pitchFamily="34" charset="0"/>
              </a:rPr>
              <a:t>Hjælpelinjer</a:t>
            </a:r>
          </a:p>
          <a:p>
            <a:pPr algn="l"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a:p>
            <a:pPr algn="l"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Tips: Alt + F9 </a:t>
            </a:r>
            <a:r>
              <a:rPr lang="en-GB" altLang="da-DK" sz="900" b="0" noProof="1">
                <a:solidFill>
                  <a:schemeClr val="tx1"/>
                </a:solidFill>
                <a:latin typeface="Arial" panose="020B0604020202020204" pitchFamily="34" charset="0"/>
                <a:cs typeface="Arial" panose="020B0604020202020204" pitchFamily="34" charset="0"/>
              </a:rPr>
              <a:t>for hurtig visning af hjælpelinjer</a:t>
            </a:r>
          </a:p>
          <a:p>
            <a:pPr algn="l"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p:txBody>
      </p:sp>
      <p:pic>
        <p:nvPicPr>
          <p:cNvPr id="14" name="2 Ny slide"/>
          <p:cNvPicPr>
            <a:picLocks noChangeAspect="1"/>
          </p:cNvPicPr>
          <p:nvPr userDrawn="1"/>
        </p:nvPicPr>
        <p:blipFill rotWithShape="1">
          <a:blip r:embed="rId2"/>
          <a:srcRect l="2931" r="60888"/>
          <a:stretch/>
        </p:blipFill>
        <p:spPr>
          <a:xfrm>
            <a:off x="3309694" y="3538600"/>
            <a:ext cx="484950" cy="647461"/>
          </a:xfrm>
          <a:prstGeom prst="rect">
            <a:avLst/>
          </a:prstGeom>
        </p:spPr>
      </p:pic>
      <p:pic>
        <p:nvPicPr>
          <p:cNvPr id="15" name="3 Layout"/>
          <p:cNvPicPr>
            <a:picLocks noChangeAspect="1"/>
          </p:cNvPicPr>
          <p:nvPr userDrawn="1"/>
        </p:nvPicPr>
        <p:blipFill rotWithShape="1">
          <a:blip r:embed="rId2"/>
          <a:srcRect l="36944" r="2272" b="69429"/>
          <a:stretch/>
        </p:blipFill>
        <p:spPr>
          <a:xfrm>
            <a:off x="3309692" y="4232057"/>
            <a:ext cx="791157" cy="192211"/>
          </a:xfrm>
          <a:prstGeom prst="rect">
            <a:avLst/>
          </a:prstGeom>
        </p:spPr>
      </p:pic>
      <p:pic>
        <p:nvPicPr>
          <p:cNvPr id="17" name="4 Nulstil"/>
          <p:cNvPicPr>
            <a:picLocks noChangeAspect="1"/>
          </p:cNvPicPr>
          <p:nvPr userDrawn="1"/>
        </p:nvPicPr>
        <p:blipFill>
          <a:blip r:embed="rId3"/>
          <a:stretch>
            <a:fillRect/>
          </a:stretch>
        </p:blipFill>
        <p:spPr>
          <a:xfrm>
            <a:off x="3309695" y="5373003"/>
            <a:ext cx="729655" cy="197798"/>
          </a:xfrm>
          <a:prstGeom prst="rect">
            <a:avLst/>
          </a:prstGeom>
        </p:spPr>
      </p:pic>
      <p:pic>
        <p:nvPicPr>
          <p:cNvPr id="18" name="5 Indsæt billede"/>
          <p:cNvPicPr>
            <a:picLocks noChangeAspect="1"/>
          </p:cNvPicPr>
          <p:nvPr userDrawn="1"/>
        </p:nvPicPr>
        <p:blipFill>
          <a:blip r:embed="rId4"/>
          <a:stretch>
            <a:fillRect/>
          </a:stretch>
        </p:blipFill>
        <p:spPr>
          <a:xfrm>
            <a:off x="7485696" y="2075087"/>
            <a:ext cx="349535" cy="256054"/>
          </a:xfrm>
          <a:prstGeom prst="rect">
            <a:avLst/>
          </a:prstGeom>
        </p:spPr>
      </p:pic>
      <p:pic>
        <p:nvPicPr>
          <p:cNvPr id="19" name="6 Beskær"/>
          <p:cNvPicPr>
            <a:picLocks noChangeAspect="1"/>
          </p:cNvPicPr>
          <p:nvPr userDrawn="1"/>
        </p:nvPicPr>
        <p:blipFill>
          <a:blip r:embed="rId5"/>
          <a:stretch>
            <a:fillRect/>
          </a:stretch>
        </p:blipFill>
        <p:spPr>
          <a:xfrm>
            <a:off x="7459871" y="2748415"/>
            <a:ext cx="449867" cy="321707"/>
          </a:xfrm>
          <a:prstGeom prst="rect">
            <a:avLst/>
          </a:prstGeom>
        </p:spPr>
      </p:pic>
      <p:pic>
        <p:nvPicPr>
          <p:cNvPr id="22" name="7 Skalér billede"/>
          <p:cNvPicPr>
            <a:picLocks noChangeAspect="1"/>
          </p:cNvPicPr>
          <p:nvPr userDrawn="1"/>
        </p:nvPicPr>
        <p:blipFill>
          <a:blip r:embed="rId6"/>
          <a:stretch>
            <a:fillRect/>
          </a:stretch>
        </p:blipFill>
        <p:spPr>
          <a:xfrm>
            <a:off x="7430146" y="3226503"/>
            <a:ext cx="479593" cy="335309"/>
          </a:xfrm>
          <a:prstGeom prst="rect">
            <a:avLst/>
          </a:prstGeom>
        </p:spPr>
      </p:pic>
      <p:pic>
        <p:nvPicPr>
          <p:cNvPr id="30" name="1 Increase decrease"/>
          <p:cNvPicPr>
            <a:picLocks noChangeAspect="1"/>
          </p:cNvPicPr>
          <p:nvPr userDrawn="1"/>
        </p:nvPicPr>
        <p:blipFill>
          <a:blip r:embed="rId7"/>
          <a:stretch>
            <a:fillRect/>
          </a:stretch>
        </p:blipFill>
        <p:spPr>
          <a:xfrm>
            <a:off x="3309692" y="2877130"/>
            <a:ext cx="732438" cy="285228"/>
          </a:xfrm>
          <a:prstGeom prst="rect">
            <a:avLst/>
          </a:prstGeom>
        </p:spPr>
      </p:pic>
    </p:spTree>
    <p:extLst>
      <p:ext uri="{BB962C8B-B14F-4D97-AF65-F5344CB8AC3E}">
        <p14:creationId xmlns:p14="http://schemas.microsoft.com/office/powerpoint/2010/main" val="32437669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ext slide small">
    <p:spTree>
      <p:nvGrpSpPr>
        <p:cNvPr id="1" name=""/>
        <p:cNvGrpSpPr/>
        <p:nvPr/>
      </p:nvGrpSpPr>
      <p:grpSpPr>
        <a:xfrm>
          <a:off x="0" y="0"/>
          <a:ext cx="0" cy="0"/>
          <a:chOff x="0" y="0"/>
          <a:chExt cx="0" cy="0"/>
        </a:xfrm>
      </p:grpSpPr>
      <p:sp>
        <p:nvSpPr>
          <p:cNvPr id="9" name="TextBox 8"/>
          <p:cNvSpPr txBox="1"/>
          <p:nvPr userDrawn="1"/>
        </p:nvSpPr>
        <p:spPr>
          <a:xfrm>
            <a:off x="10391685" y="239443"/>
            <a:ext cx="1902864" cy="204671"/>
          </a:xfrm>
          <a:prstGeom prst="rect">
            <a:avLst/>
          </a:prstGeom>
          <a:noFill/>
        </p:spPr>
        <p:txBody>
          <a:bodyPr wrap="square" lIns="0" tIns="0" rIns="0" bIns="0" rtlCol="0">
            <a:spAutoFit/>
          </a:bodyPr>
          <a:lstStyle/>
          <a:p>
            <a:pPr>
              <a:lnSpc>
                <a:spcPct val="95000"/>
              </a:lnSpc>
            </a:pPr>
            <a:r>
              <a:rPr lang="en-US" sz="1400" dirty="0">
                <a:solidFill>
                  <a:schemeClr val="bg1">
                    <a:lumMod val="50000"/>
                  </a:schemeClr>
                </a:solidFill>
                <a:latin typeface="Georgia" charset="0"/>
                <a:ea typeface="Georgia" charset="0"/>
                <a:cs typeface="Georgia" charset="0"/>
              </a:rPr>
              <a:t>CHANGE</a:t>
            </a:r>
          </a:p>
        </p:txBody>
      </p:sp>
      <p:sp>
        <p:nvSpPr>
          <p:cNvPr id="11" name="TextBox 10"/>
          <p:cNvSpPr txBox="1"/>
          <p:nvPr userDrawn="1"/>
        </p:nvSpPr>
        <p:spPr>
          <a:xfrm>
            <a:off x="10870250" y="487112"/>
            <a:ext cx="945734" cy="116955"/>
          </a:xfrm>
          <a:prstGeom prst="rect">
            <a:avLst/>
          </a:prstGeom>
          <a:noFill/>
        </p:spPr>
        <p:txBody>
          <a:bodyPr wrap="square" lIns="0" tIns="0" rIns="0" bIns="0" rtlCol="0">
            <a:spAutoFit/>
          </a:bodyPr>
          <a:lstStyle/>
          <a:p>
            <a:pPr algn="r">
              <a:lnSpc>
                <a:spcPct val="95000"/>
              </a:lnSpc>
            </a:pPr>
            <a:fld id="{392853CD-2CB6-AC4D-AE5B-E69AF7005B64}" type="datetime2">
              <a:rPr lang="da-DK" sz="800" smtClean="0">
                <a:solidFill>
                  <a:schemeClr val="bg1">
                    <a:lumMod val="50000"/>
                  </a:schemeClr>
                </a:solidFill>
                <a:latin typeface="Georgia" charset="0"/>
                <a:ea typeface="Georgia" charset="0"/>
                <a:cs typeface="Georgia" charset="0"/>
              </a:rPr>
              <a:pPr algn="r">
                <a:lnSpc>
                  <a:spcPct val="95000"/>
                </a:lnSpc>
              </a:pPr>
              <a:t>31. oktober 2020</a:t>
            </a:fld>
            <a:endParaRPr lang="en-US" sz="800" dirty="0">
              <a:solidFill>
                <a:schemeClr val="bg1">
                  <a:lumMod val="50000"/>
                </a:schemeClr>
              </a:solidFill>
              <a:latin typeface="Georgia" charset="0"/>
              <a:ea typeface="Georgia" charset="0"/>
              <a:cs typeface="Georgia" charset="0"/>
            </a:endParaRPr>
          </a:p>
        </p:txBody>
      </p:sp>
      <p:sp>
        <p:nvSpPr>
          <p:cNvPr id="12" name="TextBox 11"/>
          <p:cNvSpPr txBox="1"/>
          <p:nvPr userDrawn="1"/>
        </p:nvSpPr>
        <p:spPr>
          <a:xfrm>
            <a:off x="10870250" y="94780"/>
            <a:ext cx="945734" cy="116955"/>
          </a:xfrm>
          <a:prstGeom prst="rect">
            <a:avLst/>
          </a:prstGeom>
          <a:noFill/>
        </p:spPr>
        <p:txBody>
          <a:bodyPr wrap="square" lIns="0" tIns="0" rIns="0" bIns="0" rtlCol="0">
            <a:spAutoFit/>
          </a:bodyPr>
          <a:lstStyle/>
          <a:p>
            <a:pPr algn="r">
              <a:lnSpc>
                <a:spcPct val="95000"/>
              </a:lnSpc>
            </a:pPr>
            <a:fld id="{174AA576-2432-4747-9DA3-0CC219907C9F}" type="slidenum">
              <a:rPr lang="en-US" sz="800" smtClean="0">
                <a:solidFill>
                  <a:schemeClr val="bg1">
                    <a:lumMod val="50000"/>
                  </a:schemeClr>
                </a:solidFill>
                <a:latin typeface="Georgia" charset="0"/>
                <a:ea typeface="Georgia" charset="0"/>
                <a:cs typeface="Georgia" charset="0"/>
              </a:rPr>
              <a:pPr algn="r">
                <a:lnSpc>
                  <a:spcPct val="95000"/>
                </a:lnSpc>
              </a:pPr>
              <a:t>‹#›</a:t>
            </a:fld>
            <a:endParaRPr lang="en-US" sz="800" dirty="0">
              <a:solidFill>
                <a:schemeClr val="bg1">
                  <a:lumMod val="50000"/>
                </a:schemeClr>
              </a:solidFill>
              <a:latin typeface="Georgia" charset="0"/>
              <a:ea typeface="Georgia" charset="0"/>
              <a:cs typeface="Georgia" charset="0"/>
            </a:endParaRPr>
          </a:p>
        </p:txBody>
      </p:sp>
    </p:spTree>
    <p:extLst>
      <p:ext uri="{BB962C8B-B14F-4D97-AF65-F5344CB8AC3E}">
        <p14:creationId xmlns:p14="http://schemas.microsoft.com/office/powerpoint/2010/main" val="36077634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ingle line head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EB520F-9A9A-4F90-AC9C-94E308E59F3F}" type="datetime1">
              <a:rPr lang="en-US" smtClean="0"/>
              <a:pPr/>
              <a:t>10/31/2020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C75D9B-D48E-4C77-9035-3F0C2B67CD80}" type="slidenum">
              <a:rPr lang="en-US" smtClean="0"/>
              <a:pPr/>
              <a:t>‹#›</a:t>
            </a:fld>
            <a:endParaRPr lang="en-US"/>
          </a:p>
        </p:txBody>
      </p:sp>
      <p:sp>
        <p:nvSpPr>
          <p:cNvPr id="6" name="Rectangle 5"/>
          <p:cNvSpPr/>
          <p:nvPr userDrawn="1"/>
        </p:nvSpPr>
        <p:spPr>
          <a:xfrm>
            <a:off x="838200" y="1112595"/>
            <a:ext cx="5636968" cy="21600"/>
          </a:xfrm>
          <a:prstGeom prst="rect">
            <a:avLst/>
          </a:prstGeom>
          <a:gradFill flip="none" rotWithShape="1">
            <a:gsLst>
              <a:gs pos="0">
                <a:srgbClr val="E5097F"/>
              </a:gs>
              <a:gs pos="74000">
                <a:schemeClr val="bg1"/>
              </a:gs>
              <a:gs pos="83000">
                <a:schemeClr val="bg1"/>
              </a:gs>
              <a:gs pos="9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7" name="Picture 2" descr="\\SYM-DC-01.symetron.lan\SharedData\Library\Admin_resources\CompanyInformation\Logo\SYMMETRON symbo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8018" y="6410326"/>
            <a:ext cx="391916" cy="26987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689916" y="316487"/>
            <a:ext cx="10515600" cy="837164"/>
          </a:xfrm>
        </p:spPr>
        <p:txBody>
          <a:bodyPr anchor="b" anchorCtr="0">
            <a:normAutofit/>
          </a:bodyPr>
          <a:lstStyle>
            <a:lvl1pPr>
              <a:defRPr sz="4000">
                <a:solidFill>
                  <a:srgbClr val="253F69"/>
                </a:solidFill>
              </a:defRPr>
            </a:lvl1pPr>
          </a:lstStyle>
          <a:p>
            <a:r>
              <a:rPr lang="en-US"/>
              <a:t>Click to edit Master title style</a:t>
            </a:r>
            <a:endParaRPr lang="en-US" dirty="0"/>
          </a:p>
        </p:txBody>
      </p:sp>
      <p:sp>
        <p:nvSpPr>
          <p:cNvPr id="8" name="Rectangle 7"/>
          <p:cNvSpPr/>
          <p:nvPr userDrawn="1"/>
        </p:nvSpPr>
        <p:spPr>
          <a:xfrm>
            <a:off x="258686" y="1142621"/>
            <a:ext cx="11916382" cy="369332"/>
          </a:xfrm>
          <a:prstGeom prst="rect">
            <a:avLst/>
          </a:prstGeom>
          <a:solidFill>
            <a:schemeClr val="bg1"/>
          </a:solidFill>
          <a:ln>
            <a:solidFill>
              <a:schemeClr val="bg1"/>
            </a:solid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Imago" pitchFamily="2" charset="0"/>
            </a:endParaRPr>
          </a:p>
        </p:txBody>
      </p:sp>
    </p:spTree>
    <p:extLst>
      <p:ext uri="{BB962C8B-B14F-4D97-AF65-F5344CB8AC3E}">
        <p14:creationId xmlns:p14="http://schemas.microsoft.com/office/powerpoint/2010/main" val="22490705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text">
    <p:spTree>
      <p:nvGrpSpPr>
        <p:cNvPr id="1" name=""/>
        <p:cNvGrpSpPr/>
        <p:nvPr/>
      </p:nvGrpSpPr>
      <p:grpSpPr>
        <a:xfrm>
          <a:off x="0" y="0"/>
          <a:ext cx="0" cy="0"/>
          <a:chOff x="0" y="0"/>
          <a:chExt cx="0" cy="0"/>
        </a:xfrm>
      </p:grpSpPr>
      <p:sp>
        <p:nvSpPr>
          <p:cNvPr id="10" name="Rectangle 9"/>
          <p:cNvSpPr/>
          <p:nvPr userDrawn="1"/>
        </p:nvSpPr>
        <p:spPr bwMode="auto">
          <a:xfrm>
            <a:off x="2" y="0"/>
            <a:ext cx="12192000" cy="6858000"/>
          </a:xfrm>
          <a:prstGeom prst="rect">
            <a:avLst/>
          </a:prstGeom>
          <a:solidFill>
            <a:srgbClr val="323C57"/>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defTabSz="913989" eaLnBrk="0" fontAlgn="base" hangingPunct="0">
              <a:spcBef>
                <a:spcPct val="0"/>
              </a:spcBef>
              <a:spcAft>
                <a:spcPct val="0"/>
              </a:spcAft>
            </a:pPr>
            <a:endParaRPr lang="en-US" sz="1400" err="1">
              <a:ln w="0"/>
              <a:solidFill>
                <a:srgbClr val="D6B099"/>
              </a:solidFill>
              <a:effectLst>
                <a:outerShdw blurRad="38100" dist="25400" dir="5400000" algn="ctr" rotWithShape="0">
                  <a:srgbClr val="6E747A">
                    <a:alpha val="43000"/>
                  </a:srgbClr>
                </a:outerShdw>
              </a:effectLst>
              <a:ea typeface="ＭＳ Ｐゴシック" charset="0"/>
              <a:cs typeface="ＭＳ Ｐゴシック" charset="0"/>
            </a:endParaRPr>
          </a:p>
        </p:txBody>
      </p:sp>
      <p:sp>
        <p:nvSpPr>
          <p:cNvPr id="22" name="Rectangle 21"/>
          <p:cNvSpPr/>
          <p:nvPr userDrawn="1"/>
        </p:nvSpPr>
        <p:spPr bwMode="auto">
          <a:xfrm>
            <a:off x="430797"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eaLnBrk="0" fontAlgn="base" hangingPunct="0">
              <a:lnSpc>
                <a:spcPct val="95000"/>
              </a:lnSpc>
              <a:spcBef>
                <a:spcPct val="0"/>
              </a:spcBef>
              <a:spcAft>
                <a:spcPct val="0"/>
              </a:spcAft>
            </a:pPr>
            <a:endParaRPr lang="en-GB" sz="1400">
              <a:solidFill>
                <a:srgbClr val="FFFFFF"/>
              </a:solidFill>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eaLnBrk="0" fontAlgn="base" hangingPunct="0">
              <a:lnSpc>
                <a:spcPct val="95000"/>
              </a:lnSpc>
              <a:spcBef>
                <a:spcPct val="0"/>
              </a:spcBef>
              <a:spcAft>
                <a:spcPct val="0"/>
              </a:spcAft>
            </a:pPr>
            <a:endParaRPr lang="en-GB" sz="1400">
              <a:solidFill>
                <a:srgbClr val="FFFFFF"/>
              </a:solidFill>
              <a:ea typeface="ＭＳ Ｐゴシック" charset="0"/>
              <a:cs typeface="ＭＳ Ｐゴシック" charset="0"/>
            </a:endParaRPr>
          </a:p>
        </p:txBody>
      </p:sp>
      <p:pic>
        <p:nvPicPr>
          <p:cNvPr id="25" name="Picture 2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2458" y="5709159"/>
            <a:ext cx="802800" cy="276426"/>
          </a:xfrm>
          <a:prstGeom prst="rect">
            <a:avLst/>
          </a:prstGeom>
        </p:spPr>
      </p:pic>
      <p:pic>
        <p:nvPicPr>
          <p:cNvPr id="26" name="Picture 2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6900" y="6112909"/>
            <a:ext cx="482400" cy="368437"/>
          </a:xfrm>
          <a:prstGeom prst="rect">
            <a:avLst/>
          </a:prstGeom>
        </p:spPr>
      </p:pic>
      <p:sp>
        <p:nvSpPr>
          <p:cNvPr id="27" name="Slide Number Placeholder 4"/>
          <p:cNvSpPr>
            <a:spLocks noGrp="1"/>
          </p:cNvSpPr>
          <p:nvPr>
            <p:ph type="sldNum" sz="quarter" idx="12"/>
          </p:nvPr>
        </p:nvSpPr>
        <p:spPr>
          <a:xfrm>
            <a:off x="431801" y="6312066"/>
            <a:ext cx="1457324" cy="162000"/>
          </a:xfrm>
          <a:prstGeom prst="rect">
            <a:avLst/>
          </a:prstGeom>
        </p:spPr>
        <p:txBody>
          <a:bodyPr/>
          <a:lstStyle>
            <a:lvl1pPr>
              <a:defRPr>
                <a:solidFill>
                  <a:schemeClr val="bg1"/>
                </a:solidFill>
              </a:defRPr>
            </a:lvl1pPr>
          </a:lstStyle>
          <a:p>
            <a:fld id="{5E425EE3-649D-47AA-A51A-6C53D1975ED0}" type="slidenum">
              <a:rPr lang="en-GB" smtClean="0">
                <a:solidFill>
                  <a:srgbClr val="FFFFFF"/>
                </a:solidFill>
              </a:rPr>
              <a:pPr/>
              <a:t>‹#›</a:t>
            </a:fld>
            <a:endParaRPr lang="en-GB">
              <a:solidFill>
                <a:srgbClr val="FFFFFF"/>
              </a:solidFill>
            </a:endParaRPr>
          </a:p>
        </p:txBody>
      </p:sp>
      <p:pic>
        <p:nvPicPr>
          <p:cNvPr id="28" name="Picture 27"/>
          <p:cNvPicPr>
            <a:picLocks noChangeAspect="1"/>
          </p:cNvPicPr>
          <p:nvPr userDrawn="1"/>
        </p:nvPicPr>
        <p:blipFill rotWithShape="1">
          <a:blip r:embed="rId4" cstate="email">
            <a:extLst>
              <a:ext uri="{28A0092B-C50C-407E-A947-70E740481C1C}">
                <a14:useLocalDpi xmlns:a14="http://schemas.microsoft.com/office/drawing/2010/main" val="0"/>
              </a:ext>
            </a:extLst>
          </a:blip>
          <a:srcRect t="-4" r="-128"/>
          <a:stretch/>
        </p:blipFill>
        <p:spPr>
          <a:xfrm>
            <a:off x="342872" y="941598"/>
            <a:ext cx="1231200" cy="716400"/>
          </a:xfrm>
          <a:prstGeom prst="rect">
            <a:avLst/>
          </a:prstGeom>
        </p:spPr>
      </p:pic>
      <p:sp>
        <p:nvSpPr>
          <p:cNvPr id="11" name="Title 1"/>
          <p:cNvSpPr>
            <a:spLocks noGrp="1" noChangeArrowheads="1"/>
          </p:cNvSpPr>
          <p:nvPr>
            <p:ph type="ctrTitle" sz="quarter" hasCustomPrompt="1"/>
          </p:nvPr>
        </p:nvSpPr>
        <p:spPr>
          <a:xfrm>
            <a:off x="430796" y="1839603"/>
            <a:ext cx="10441994" cy="2818125"/>
          </a:xfrm>
          <a:noFill/>
        </p:spPr>
        <p:txBody>
          <a:bodyPr lIns="396000" tIns="288000" rIns="1440000" bIns="0">
            <a:noAutofit/>
          </a:bodyPr>
          <a:lstStyle>
            <a:lvl1pPr algn="l">
              <a:lnSpc>
                <a:spcPct val="91000"/>
              </a:lnSpc>
              <a:defRPr sz="4399"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spTree>
    <p:extLst>
      <p:ext uri="{BB962C8B-B14F-4D97-AF65-F5344CB8AC3E}">
        <p14:creationId xmlns:p14="http://schemas.microsoft.com/office/powerpoint/2010/main" val="31168651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3" y="1484787"/>
            <a:ext cx="10431452" cy="4615979"/>
          </a:xfrm>
        </p:spPr>
        <p:txBody>
          <a:bodyPr/>
          <a:lstStyle>
            <a:lvl1pPr>
              <a:lnSpc>
                <a:spcPct val="100000"/>
              </a:lnSpc>
              <a:spcBef>
                <a:spcPts val="0"/>
              </a:spcBef>
              <a:spcAft>
                <a:spcPts val="1200"/>
              </a:spcAft>
              <a:defRPr sz="1799">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52"/>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35684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sp>
        <p:nvSpPr>
          <p:cNvPr id="11" name="Text Placeholder 2"/>
          <p:cNvSpPr>
            <a:spLocks noGrp="1"/>
          </p:cNvSpPr>
          <p:nvPr>
            <p:ph type="body" sz="quarter" idx="29" hasCustomPrompt="1"/>
          </p:nvPr>
        </p:nvSpPr>
        <p:spPr>
          <a:xfrm>
            <a:off x="2" y="3725842"/>
            <a:ext cx="12192000" cy="1925999"/>
          </a:xfrm>
          <a:solidFill>
            <a:schemeClr val="bg2"/>
          </a:solidFill>
        </p:spPr>
        <p:txBody>
          <a:bodyPr lIns="396000" tIns="180000" rIns="1800000" bIns="324000"/>
          <a:lstStyle>
            <a:lvl1pPr marL="0" indent="0">
              <a:lnSpc>
                <a:spcPct val="100000"/>
              </a:lnSpc>
              <a:spcBef>
                <a:spcPts val="0"/>
              </a:spcBef>
              <a:spcAft>
                <a:spcPts val="200"/>
              </a:spcAft>
              <a:buFontTx/>
              <a:buNone/>
              <a:defRPr sz="1600">
                <a:solidFill>
                  <a:schemeClr val="bg1"/>
                </a:solidFill>
              </a:defRPr>
            </a:lvl1pPr>
          </a:lstStyle>
          <a:p>
            <a:pPr>
              <a:spcAft>
                <a:spcPts val="200"/>
              </a:spcAft>
            </a:pPr>
            <a:r>
              <a:rPr lang="en-US" dirty="0">
                <a:solidFill>
                  <a:srgbClr val="323C57"/>
                </a:solidFill>
                <a:latin typeface="Georgia" charset="0"/>
                <a:ea typeface="Georgia" charset="0"/>
                <a:cs typeface="Georgia" charset="0"/>
              </a:rPr>
              <a:t>Click to add </a:t>
            </a:r>
            <a:r>
              <a:rPr lang="en-US" dirty="0" err="1">
                <a:solidFill>
                  <a:srgbClr val="323C57"/>
                </a:solidFill>
                <a:latin typeface="Georgia" charset="0"/>
                <a:ea typeface="Georgia" charset="0"/>
                <a:cs typeface="Georgia" charset="0"/>
              </a:rPr>
              <a:t>subheader</a:t>
            </a:r>
            <a:r>
              <a:rPr lang="en-US" dirty="0">
                <a:solidFill>
                  <a:srgbClr val="323C57"/>
                </a:solidFill>
                <a:latin typeface="Georgia" charset="0"/>
                <a:ea typeface="Georgia" charset="0"/>
                <a:cs typeface="Georgia" charset="0"/>
              </a:rPr>
              <a:t> text</a:t>
            </a:r>
          </a:p>
        </p:txBody>
      </p:sp>
      <p:sp>
        <p:nvSpPr>
          <p:cNvPr id="16" name="Title 1"/>
          <p:cNvSpPr>
            <a:spLocks noGrp="1" noChangeArrowheads="1"/>
          </p:cNvSpPr>
          <p:nvPr>
            <p:ph type="ctrTitle" sz="quarter" hasCustomPrompt="1"/>
          </p:nvPr>
        </p:nvSpPr>
        <p:spPr>
          <a:xfrm>
            <a:off x="0" y="1656004"/>
            <a:ext cx="12189600" cy="1925999"/>
          </a:xfrm>
          <a:solidFill>
            <a:srgbClr val="323C57"/>
          </a:solidFill>
        </p:spPr>
        <p:txBody>
          <a:bodyPr lIns="432000" tIns="252000" rIns="4716000" bIns="0">
            <a:noAutofit/>
          </a:bodyPr>
          <a:lstStyle>
            <a:lvl1pPr algn="l">
              <a:lnSpc>
                <a:spcPct val="91000"/>
              </a:lnSpc>
              <a:defRPr sz="4399" b="0">
                <a:solidFill>
                  <a:schemeClr val="bg1"/>
                </a:solidFill>
                <a:latin typeface="Georgia" pitchFamily="18" charset="0"/>
              </a:defRPr>
            </a:lvl1pPr>
          </a:lstStyle>
          <a:p>
            <a:pPr lvl="0"/>
            <a:r>
              <a:rPr lang="en-GB" noProof="0" dirty="0"/>
              <a:t>Click to add header text</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2458" y="5709143"/>
            <a:ext cx="802800" cy="276467"/>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6900" y="6112862"/>
            <a:ext cx="482400" cy="368531"/>
          </a:xfrm>
          <a:prstGeom prst="rect">
            <a:avLst/>
          </a:prstGeom>
        </p:spPr>
      </p:pic>
      <p:sp>
        <p:nvSpPr>
          <p:cNvPr id="22"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
        <p:nvSpPr>
          <p:cNvPr id="23" name="Rectangle 22"/>
          <p:cNvSpPr/>
          <p:nvPr userDrawn="1"/>
        </p:nvSpPr>
        <p:spPr bwMode="auto">
          <a:xfrm>
            <a:off x="430797"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eaLnBrk="0" fontAlgn="base" hangingPunct="0">
              <a:lnSpc>
                <a:spcPct val="95000"/>
              </a:lnSpc>
              <a:spcBef>
                <a:spcPct val="0"/>
              </a:spcBef>
              <a:spcAft>
                <a:spcPct val="0"/>
              </a:spcAft>
            </a:pPr>
            <a:endParaRPr lang="en-GB" sz="1400">
              <a:solidFill>
                <a:srgbClr val="FFFFFF"/>
              </a:solidFill>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eaLnBrk="0" fontAlgn="base" hangingPunct="0">
              <a:lnSpc>
                <a:spcPct val="95000"/>
              </a:lnSpc>
              <a:spcBef>
                <a:spcPct val="0"/>
              </a:spcBef>
              <a:spcAft>
                <a:spcPct val="0"/>
              </a:spcAft>
            </a:pPr>
            <a:endParaRPr lang="en-GB" sz="1400">
              <a:solidFill>
                <a:srgbClr val="FFFFFF"/>
              </a:solidFill>
              <a:ea typeface="ＭＳ Ｐゴシック" charset="0"/>
              <a:cs typeface="ＭＳ Ｐゴシック" charset="0"/>
            </a:endParaRP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52093" y="943595"/>
            <a:ext cx="1203810" cy="720000"/>
          </a:xfrm>
          <a:prstGeom prst="rect">
            <a:avLst/>
          </a:prstGeom>
        </p:spPr>
      </p:pic>
    </p:spTree>
    <p:extLst>
      <p:ext uri="{BB962C8B-B14F-4D97-AF65-F5344CB8AC3E}">
        <p14:creationId xmlns:p14="http://schemas.microsoft.com/office/powerpoint/2010/main" val="8725466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15" name="Title 1"/>
          <p:cNvSpPr>
            <a:spLocks noGrp="1"/>
          </p:cNvSpPr>
          <p:nvPr>
            <p:ph type="title"/>
          </p:nvPr>
        </p:nvSpPr>
        <p:spPr>
          <a:xfrm>
            <a:off x="519456"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Text Placeholder 3"/>
          <p:cNvSpPr>
            <a:spLocks noGrp="1"/>
          </p:cNvSpPr>
          <p:nvPr>
            <p:ph type="body" sz="quarter" idx="21"/>
          </p:nvPr>
        </p:nvSpPr>
        <p:spPr>
          <a:xfrm>
            <a:off x="4798506" y="1465265"/>
            <a:ext cx="6160009" cy="4635501"/>
          </a:xfrm>
        </p:spPr>
        <p:txBody>
          <a:bodyPr tIns="18000" numCol="1" spcCol="162000"/>
          <a:lstStyle>
            <a:lvl1pPr marL="143935" indent="-143935">
              <a:lnSpc>
                <a:spcPct val="100000"/>
              </a:lnSpc>
              <a:spcBef>
                <a:spcPts val="0"/>
              </a:spcBef>
              <a:spcAft>
                <a:spcPts val="800"/>
              </a:spcAft>
              <a:defRPr sz="1200"/>
            </a:lvl1pPr>
            <a:lvl2pPr marL="287871" indent="-143935">
              <a:lnSpc>
                <a:spcPct val="100000"/>
              </a:lnSpc>
              <a:spcBef>
                <a:spcPts val="0"/>
              </a:spcBef>
              <a:spcAft>
                <a:spcPts val="800"/>
              </a:spcAft>
              <a:defRPr sz="1200"/>
            </a:lvl2pPr>
            <a:lvl3pPr marL="442601" indent="-143935">
              <a:lnSpc>
                <a:spcPct val="100000"/>
              </a:lnSpc>
              <a:spcBef>
                <a:spcPts val="0"/>
              </a:spcBef>
              <a:spcAft>
                <a:spcPts val="800"/>
              </a:spcAft>
              <a:defRPr sz="1200"/>
            </a:lvl3pPr>
            <a:lvl4pPr marL="586536" indent="-143935">
              <a:spcBef>
                <a:spcPts val="0"/>
              </a:spcBef>
              <a:spcAft>
                <a:spcPts val="800"/>
              </a:spcAft>
              <a:defRPr sz="1200"/>
            </a:lvl4pPr>
            <a:lvl5pPr marL="730472" indent="-143935">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4"/>
          <p:cNvSpPr>
            <a:spLocks noGrp="1"/>
          </p:cNvSpPr>
          <p:nvPr>
            <p:ph type="pic" sz="quarter" idx="16" hasCustomPrompt="1"/>
          </p:nvPr>
        </p:nvSpPr>
        <p:spPr>
          <a:xfrm>
            <a:off x="527054" y="1520351"/>
            <a:ext cx="4032779" cy="4580413"/>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400"/>
            </a:lvl1pPr>
          </a:lstStyle>
          <a:p>
            <a:r>
              <a:rPr lang="en-GB"/>
              <a:t>Select Picture placeholder and insert picture from </a:t>
            </a:r>
            <a:r>
              <a:rPr lang="en-GB" err="1"/>
              <a:t>ImageShopper</a:t>
            </a:r>
            <a:endParaRPr lang="en-GB"/>
          </a:p>
          <a:p>
            <a:endParaRPr lang="en-GB"/>
          </a:p>
        </p:txBody>
      </p:sp>
      <p:sp>
        <p:nvSpPr>
          <p:cNvPr id="7" name="Rectangle 6"/>
          <p:cNvSpPr/>
          <p:nvPr userDrawn="1"/>
        </p:nvSpPr>
        <p:spPr bwMode="auto">
          <a:xfrm>
            <a:off x="528002" y="1201052"/>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725149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9" name="Text Placeholder 3"/>
          <p:cNvSpPr>
            <a:spLocks noGrp="1"/>
          </p:cNvSpPr>
          <p:nvPr>
            <p:ph type="body" sz="quarter" idx="22"/>
          </p:nvPr>
        </p:nvSpPr>
        <p:spPr>
          <a:xfrm>
            <a:off x="6195019" y="1465265"/>
            <a:ext cx="4763497" cy="4635501"/>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Picture Placeholder 4"/>
          <p:cNvSpPr>
            <a:spLocks noGrp="1"/>
          </p:cNvSpPr>
          <p:nvPr>
            <p:ph type="pic" sz="quarter" idx="17" hasCustomPrompt="1"/>
          </p:nvPr>
        </p:nvSpPr>
        <p:spPr>
          <a:xfrm>
            <a:off x="527060" y="1520351"/>
            <a:ext cx="5457599" cy="4580413"/>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400"/>
            </a:lvl1pPr>
          </a:lstStyle>
          <a:p>
            <a:r>
              <a:rPr lang="en-GB"/>
              <a:t>Select Picture placeholder and insert picture from </a:t>
            </a:r>
            <a:r>
              <a:rPr lang="en-GB" err="1"/>
              <a:t>ImageShopper</a:t>
            </a:r>
            <a:endParaRPr lang="en-GB"/>
          </a:p>
          <a:p>
            <a:endParaRPr lang="en-GB"/>
          </a:p>
        </p:txBody>
      </p:sp>
      <p:sp>
        <p:nvSpPr>
          <p:cNvPr id="8" name="Rectangle 7"/>
          <p:cNvSpPr/>
          <p:nvPr userDrawn="1"/>
        </p:nvSpPr>
        <p:spPr bwMode="auto">
          <a:xfrm>
            <a:off x="528000" y="1201047"/>
            <a:ext cx="10440000" cy="46800"/>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11"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284570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8" name="Text Placeholder 3"/>
          <p:cNvSpPr>
            <a:spLocks noGrp="1"/>
          </p:cNvSpPr>
          <p:nvPr>
            <p:ph type="body" sz="quarter" idx="15"/>
          </p:nvPr>
        </p:nvSpPr>
        <p:spPr>
          <a:xfrm>
            <a:off x="527054" y="5253223"/>
            <a:ext cx="5018754"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5940631" y="5253223"/>
            <a:ext cx="5017389"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dirty="0"/>
              <a:t>Click to edit Master text styles</a:t>
            </a:r>
          </a:p>
        </p:txBody>
      </p:sp>
      <p:sp>
        <p:nvSpPr>
          <p:cNvPr id="9" name="Picture Placeholder 3"/>
          <p:cNvSpPr>
            <a:spLocks noGrp="1"/>
          </p:cNvSpPr>
          <p:nvPr>
            <p:ph type="pic" sz="quarter" idx="16" hasCustomPrompt="1"/>
          </p:nvPr>
        </p:nvSpPr>
        <p:spPr>
          <a:xfrm>
            <a:off x="527049" y="1519210"/>
            <a:ext cx="5018757" cy="3564935"/>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400"/>
            </a:lvl1pPr>
          </a:lstStyle>
          <a:p>
            <a:r>
              <a:rPr lang="en-GB"/>
              <a:t>Select Picture placeholder and insert picture from </a:t>
            </a:r>
            <a:r>
              <a:rPr lang="en-GB" err="1"/>
              <a:t>ImageShopper</a:t>
            </a:r>
            <a:endParaRPr lang="en-GB"/>
          </a:p>
          <a:p>
            <a:endParaRPr lang="en-GB"/>
          </a:p>
        </p:txBody>
      </p:sp>
      <p:sp>
        <p:nvSpPr>
          <p:cNvPr id="12" name="Picture Placeholder 5"/>
          <p:cNvSpPr>
            <a:spLocks noGrp="1"/>
          </p:cNvSpPr>
          <p:nvPr>
            <p:ph type="pic" sz="quarter" idx="17" hasCustomPrompt="1"/>
          </p:nvPr>
        </p:nvSpPr>
        <p:spPr>
          <a:xfrm>
            <a:off x="5940631" y="1519210"/>
            <a:ext cx="5017389" cy="3564935"/>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a:t>Select Picture placeholder and insert picture from </a:t>
            </a:r>
            <a:r>
              <a:rPr lang="en-GB" err="1"/>
              <a:t>ImageShopper</a:t>
            </a:r>
            <a:endParaRPr lang="en-GB"/>
          </a:p>
          <a:p>
            <a:endParaRPr lang="en-GB"/>
          </a:p>
        </p:txBody>
      </p:sp>
      <p:sp>
        <p:nvSpPr>
          <p:cNvPr id="10" name="Rectangle 9"/>
          <p:cNvSpPr/>
          <p:nvPr userDrawn="1"/>
        </p:nvSpPr>
        <p:spPr bwMode="auto">
          <a:xfrm>
            <a:off x="528002" y="1201052"/>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422016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0"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11" y="1590971"/>
            <a:ext cx="1042961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8" name="Rectangle 7"/>
          <p:cNvSpPr/>
          <p:nvPr userDrawn="1"/>
        </p:nvSpPr>
        <p:spPr bwMode="auto">
          <a:xfrm>
            <a:off x="528000" y="1201048"/>
            <a:ext cx="104296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54"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9"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39029149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Text Placeholder 3"/>
          <p:cNvSpPr>
            <a:spLocks noGrp="1"/>
          </p:cNvSpPr>
          <p:nvPr>
            <p:ph type="body" sz="quarter" idx="25"/>
          </p:nvPr>
        </p:nvSpPr>
        <p:spPr>
          <a:xfrm>
            <a:off x="3372794" y="1465263"/>
            <a:ext cx="7585225" cy="1472400"/>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5" name="Text Placeholder 4"/>
          <p:cNvSpPr>
            <a:spLocks noGrp="1"/>
          </p:cNvSpPr>
          <p:nvPr>
            <p:ph type="body" sz="quarter" idx="26"/>
          </p:nvPr>
        </p:nvSpPr>
        <p:spPr>
          <a:xfrm>
            <a:off x="3372784" y="3045600"/>
            <a:ext cx="7585227" cy="1472400"/>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4" name="Text Placeholder 5"/>
          <p:cNvSpPr>
            <a:spLocks noGrp="1"/>
          </p:cNvSpPr>
          <p:nvPr>
            <p:ph type="body" sz="quarter" idx="27"/>
          </p:nvPr>
        </p:nvSpPr>
        <p:spPr>
          <a:xfrm>
            <a:off x="3372784" y="4626000"/>
            <a:ext cx="7585227" cy="1472400"/>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Picture Placeholder 3"/>
          <p:cNvSpPr>
            <a:spLocks noGrp="1"/>
          </p:cNvSpPr>
          <p:nvPr>
            <p:ph type="pic" sz="quarter" idx="16" hasCustomPrompt="1"/>
          </p:nvPr>
        </p:nvSpPr>
        <p:spPr>
          <a:xfrm>
            <a:off x="527049" y="1519199"/>
            <a:ext cx="2625600" cy="1418464"/>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100"/>
            </a:lvl1pPr>
          </a:lstStyle>
          <a:p>
            <a:r>
              <a:rPr lang="en-GB"/>
              <a:t>Select Picture placeholder and insert picture from </a:t>
            </a:r>
            <a:r>
              <a:rPr lang="en-GB" err="1"/>
              <a:t>ImageShopper</a:t>
            </a:r>
            <a:endParaRPr lang="en-GB"/>
          </a:p>
          <a:p>
            <a:endParaRPr lang="en-GB"/>
          </a:p>
        </p:txBody>
      </p:sp>
      <p:sp>
        <p:nvSpPr>
          <p:cNvPr id="11" name="Picture Placeholder 3"/>
          <p:cNvSpPr>
            <a:spLocks noGrp="1"/>
          </p:cNvSpPr>
          <p:nvPr>
            <p:ph type="pic" sz="quarter" idx="17" hasCustomPrompt="1"/>
          </p:nvPr>
        </p:nvSpPr>
        <p:spPr>
          <a:xfrm>
            <a:off x="527051" y="3099600"/>
            <a:ext cx="2625600" cy="1418400"/>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100"/>
            </a:lvl1pPr>
          </a:lstStyle>
          <a:p>
            <a:r>
              <a:rPr lang="en-GB"/>
              <a:t>Select Picture placeholder and insert picture from </a:t>
            </a:r>
            <a:r>
              <a:rPr lang="en-GB" err="1"/>
              <a:t>ImageShopper</a:t>
            </a:r>
            <a:endParaRPr lang="en-GB"/>
          </a:p>
          <a:p>
            <a:endParaRPr lang="en-GB"/>
          </a:p>
        </p:txBody>
      </p:sp>
      <p:sp>
        <p:nvSpPr>
          <p:cNvPr id="13" name="Picture Placeholder 3"/>
          <p:cNvSpPr>
            <a:spLocks noGrp="1"/>
          </p:cNvSpPr>
          <p:nvPr>
            <p:ph type="pic" sz="quarter" idx="19" hasCustomPrompt="1"/>
          </p:nvPr>
        </p:nvSpPr>
        <p:spPr>
          <a:xfrm>
            <a:off x="527051" y="4678175"/>
            <a:ext cx="2625600" cy="1418400"/>
          </a:xfrm>
          <a:solidFill>
            <a:schemeClr val="bg1">
              <a:lumMod val="85000"/>
            </a:schemeClr>
          </a:solidFill>
        </p:spPr>
        <p:txBody>
          <a:bodyPr/>
          <a:lstStyle>
            <a:lvl1pPr marL="0" marR="0" indent="0" algn="l" defTabSz="913989" rtl="0" eaLnBrk="1" fontAlgn="base" latinLnBrk="0" hangingPunct="1">
              <a:lnSpc>
                <a:spcPct val="95000"/>
              </a:lnSpc>
              <a:spcBef>
                <a:spcPct val="0"/>
              </a:spcBef>
              <a:spcAft>
                <a:spcPts val="0"/>
              </a:spcAft>
              <a:buClr>
                <a:schemeClr val="tx1"/>
              </a:buClr>
              <a:buSzTx/>
              <a:buFontTx/>
              <a:buNone/>
              <a:tabLst/>
              <a:defRPr sz="1100"/>
            </a:lvl1pPr>
          </a:lstStyle>
          <a:p>
            <a:r>
              <a:rPr lang="en-GB"/>
              <a:t>Select Picture placeholder and insert picture from </a:t>
            </a:r>
            <a:r>
              <a:rPr lang="en-GB" err="1"/>
              <a:t>ImageShopper</a:t>
            </a:r>
            <a:endParaRPr lang="en-GB"/>
          </a:p>
          <a:p>
            <a:endParaRPr lang="en-GB"/>
          </a:p>
        </p:txBody>
      </p:sp>
      <p:sp>
        <p:nvSpPr>
          <p:cNvPr id="12" name="Rectangle 11"/>
          <p:cNvSpPr/>
          <p:nvPr userDrawn="1"/>
        </p:nvSpPr>
        <p:spPr bwMode="auto">
          <a:xfrm>
            <a:off x="528002" y="1201052"/>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14"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388409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0" name="Chart Title 2"/>
          <p:cNvSpPr>
            <a:spLocks noGrp="1"/>
          </p:cNvSpPr>
          <p:nvPr>
            <p:ph type="body" sz="quarter" idx="16" hasCustomPrompt="1"/>
          </p:nvPr>
        </p:nvSpPr>
        <p:spPr>
          <a:xfrm>
            <a:off x="528010" y="1590971"/>
            <a:ext cx="1042896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528010" y="2090701"/>
            <a:ext cx="10430018"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8" name="Rectangle 7"/>
          <p:cNvSpPr/>
          <p:nvPr userDrawn="1"/>
        </p:nvSpPr>
        <p:spPr bwMode="auto">
          <a:xfrm>
            <a:off x="528002" y="1201052"/>
            <a:ext cx="104300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757203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11" name="Title 1"/>
          <p:cNvSpPr>
            <a:spLocks noGrp="1"/>
          </p:cNvSpPr>
          <p:nvPr>
            <p:ph type="title"/>
          </p:nvPr>
        </p:nvSpPr>
        <p:spPr>
          <a:xfrm>
            <a:off x="519456" y="332658"/>
            <a:ext cx="104386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8" name="Content Placeholder 3"/>
          <p:cNvSpPr>
            <a:spLocks noGrp="1"/>
          </p:cNvSpPr>
          <p:nvPr>
            <p:ph idx="1" hasCustomPrompt="1"/>
          </p:nvPr>
        </p:nvSpPr>
        <p:spPr>
          <a:xfrm>
            <a:off x="528002" y="2090701"/>
            <a:ext cx="10430513"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528011" y="1590971"/>
            <a:ext cx="10429618"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8" name="Rectangle 7"/>
          <p:cNvSpPr/>
          <p:nvPr userDrawn="1"/>
        </p:nvSpPr>
        <p:spPr bwMode="auto">
          <a:xfrm>
            <a:off x="528002" y="1201052"/>
            <a:ext cx="10429619"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9"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051732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9"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4" name="Text Placeholder 3"/>
          <p:cNvSpPr>
            <a:spLocks noGrp="1"/>
          </p:cNvSpPr>
          <p:nvPr>
            <p:ph type="body" sz="quarter" idx="35"/>
          </p:nvPr>
        </p:nvSpPr>
        <p:spPr>
          <a:xfrm>
            <a:off x="528001" y="1315060"/>
            <a:ext cx="4560001" cy="4785704"/>
          </a:xfrm>
        </p:spPr>
        <p:txBody>
          <a:bodyPr tIns="18000" numCol="1" spcCol="162000"/>
          <a:lstStyle>
            <a:lvl1pPr marL="143935" indent="-143935">
              <a:lnSpc>
                <a:spcPct val="95000"/>
              </a:lnSpc>
              <a:spcBef>
                <a:spcPts val="0"/>
              </a:spcBef>
              <a:spcAft>
                <a:spcPts val="1200"/>
              </a:spcAft>
              <a:defRPr sz="1400"/>
            </a:lvl1pPr>
            <a:lvl2pPr marL="287871" indent="-143935">
              <a:lnSpc>
                <a:spcPct val="95000"/>
              </a:lnSpc>
              <a:spcBef>
                <a:spcPts val="0"/>
              </a:spcBef>
              <a:spcAft>
                <a:spcPts val="800"/>
              </a:spcAft>
              <a:defRPr sz="1200"/>
            </a:lvl2pPr>
            <a:lvl3pPr marL="442601" indent="-143935">
              <a:lnSpc>
                <a:spcPct val="95000"/>
              </a:lnSpc>
              <a:spcBef>
                <a:spcPts val="0"/>
              </a:spcBef>
              <a:spcAft>
                <a:spcPts val="800"/>
              </a:spcAft>
              <a:defRPr sz="1200"/>
            </a:lvl3pPr>
            <a:lvl4pPr marL="586536" indent="-143935">
              <a:lnSpc>
                <a:spcPct val="95000"/>
              </a:lnSpc>
              <a:spcBef>
                <a:spcPts val="0"/>
              </a:spcBef>
              <a:spcAft>
                <a:spcPts val="800"/>
              </a:spcAft>
              <a:defRPr sz="1200"/>
            </a:lvl4pPr>
            <a:lvl5pPr marL="730472" indent="-143935">
              <a:lnSpc>
                <a:spcPct val="95000"/>
              </a:lnSpc>
              <a:spcBef>
                <a:spcPts val="0"/>
              </a:spcBef>
              <a:spcAft>
                <a:spcPts val="800"/>
              </a:spcAft>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Chart Title 4"/>
          <p:cNvSpPr>
            <a:spLocks noGrp="1"/>
          </p:cNvSpPr>
          <p:nvPr>
            <p:ph type="body" sz="quarter" idx="33" hasCustomPrompt="1"/>
          </p:nvPr>
        </p:nvSpPr>
        <p:spPr>
          <a:xfrm>
            <a:off x="5510401" y="1315060"/>
            <a:ext cx="5448114"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1" name="Content Placeholder 5"/>
          <p:cNvSpPr>
            <a:spLocks noGrp="1"/>
          </p:cNvSpPr>
          <p:nvPr>
            <p:ph idx="32" hasCustomPrompt="1"/>
          </p:nvPr>
        </p:nvSpPr>
        <p:spPr>
          <a:xfrm>
            <a:off x="5510401" y="1579132"/>
            <a:ext cx="5448114"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0" name="Rectangle 9"/>
          <p:cNvSpPr/>
          <p:nvPr userDrawn="1"/>
        </p:nvSpPr>
        <p:spPr bwMode="auto">
          <a:xfrm>
            <a:off x="5510410" y="1201052"/>
            <a:ext cx="54481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8"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182606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10" name="Title 1"/>
          <p:cNvSpPr>
            <a:spLocks noGrp="1"/>
          </p:cNvSpPr>
          <p:nvPr>
            <p:ph type="title"/>
          </p:nvPr>
        </p:nvSpPr>
        <p:spPr>
          <a:xfrm>
            <a:off x="519457" y="332658"/>
            <a:ext cx="10439058"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5" name="Chart Title 3"/>
          <p:cNvSpPr>
            <a:spLocks noGrp="1"/>
          </p:cNvSpPr>
          <p:nvPr>
            <p:ph type="body" sz="quarter" idx="26" hasCustomPrompt="1"/>
          </p:nvPr>
        </p:nvSpPr>
        <p:spPr>
          <a:xfrm>
            <a:off x="527997"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4" name="Content Placeholder 4"/>
          <p:cNvSpPr>
            <a:spLocks noGrp="1"/>
          </p:cNvSpPr>
          <p:nvPr>
            <p:ph idx="1" hasCustomPrompt="1"/>
          </p:nvPr>
        </p:nvSpPr>
        <p:spPr>
          <a:xfrm>
            <a:off x="529313"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8" name="Chart Title 5"/>
          <p:cNvSpPr>
            <a:spLocks noGrp="1"/>
          </p:cNvSpPr>
          <p:nvPr>
            <p:ph type="body" sz="quarter" idx="33" hasCustomPrompt="1"/>
          </p:nvPr>
        </p:nvSpPr>
        <p:spPr>
          <a:xfrm>
            <a:off x="5940115"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7" name="Content Placeholder 6"/>
          <p:cNvSpPr>
            <a:spLocks noGrp="1"/>
          </p:cNvSpPr>
          <p:nvPr>
            <p:ph idx="32" hasCustomPrompt="1"/>
          </p:nvPr>
        </p:nvSpPr>
        <p:spPr>
          <a:xfrm>
            <a:off x="5940117" y="1628806"/>
            <a:ext cx="5018400" cy="3806215"/>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1" name="Rectangle 10"/>
          <p:cNvSpPr/>
          <p:nvPr userDrawn="1"/>
        </p:nvSpPr>
        <p:spPr bwMode="auto">
          <a:xfrm flipV="1">
            <a:off x="5940115" y="1240506"/>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12" name="Rectangle 11"/>
          <p:cNvSpPr/>
          <p:nvPr userDrawn="1"/>
        </p:nvSpPr>
        <p:spPr bwMode="auto">
          <a:xfrm flipV="1">
            <a:off x="531079" y="1240506"/>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300921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33" name="Title 1"/>
          <p:cNvSpPr>
            <a:spLocks noGrp="1"/>
          </p:cNvSpPr>
          <p:nvPr>
            <p:ph type="title"/>
          </p:nvPr>
        </p:nvSpPr>
        <p:spPr>
          <a:xfrm>
            <a:off x="519457" y="332658"/>
            <a:ext cx="10424770"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17" name="Chart Title 3"/>
          <p:cNvSpPr>
            <a:spLocks noGrp="1"/>
          </p:cNvSpPr>
          <p:nvPr>
            <p:ph type="body" sz="quarter" idx="26" hasCustomPrompt="1"/>
          </p:nvPr>
        </p:nvSpPr>
        <p:spPr>
          <a:xfrm>
            <a:off x="527997"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18" name="Content Placeholder 4"/>
          <p:cNvSpPr>
            <a:spLocks noGrp="1"/>
          </p:cNvSpPr>
          <p:nvPr>
            <p:ph idx="1" hasCustomPrompt="1"/>
          </p:nvPr>
        </p:nvSpPr>
        <p:spPr>
          <a:xfrm>
            <a:off x="529313"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9" name="Chart Title 5"/>
          <p:cNvSpPr>
            <a:spLocks noGrp="1"/>
          </p:cNvSpPr>
          <p:nvPr>
            <p:ph type="body" sz="quarter" idx="33" hasCustomPrompt="1"/>
          </p:nvPr>
        </p:nvSpPr>
        <p:spPr>
          <a:xfrm>
            <a:off x="5925828" y="1364736"/>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0" name="Content Placeholder 6"/>
          <p:cNvSpPr>
            <a:spLocks noGrp="1"/>
          </p:cNvSpPr>
          <p:nvPr>
            <p:ph idx="32" hasCustomPrompt="1"/>
          </p:nvPr>
        </p:nvSpPr>
        <p:spPr>
          <a:xfrm>
            <a:off x="5925830" y="1628800"/>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1" name="Rectangle 20"/>
          <p:cNvSpPr/>
          <p:nvPr userDrawn="1"/>
        </p:nvSpPr>
        <p:spPr bwMode="auto">
          <a:xfrm flipV="1">
            <a:off x="5925828" y="1240506"/>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22" name="Rectangle 21"/>
          <p:cNvSpPr/>
          <p:nvPr userDrawn="1"/>
        </p:nvSpPr>
        <p:spPr bwMode="auto">
          <a:xfrm flipV="1">
            <a:off x="531079" y="1240506"/>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29" name="Chart Title 3"/>
          <p:cNvSpPr>
            <a:spLocks noGrp="1"/>
          </p:cNvSpPr>
          <p:nvPr>
            <p:ph type="body" sz="quarter" idx="34" hasCustomPrompt="1"/>
          </p:nvPr>
        </p:nvSpPr>
        <p:spPr>
          <a:xfrm>
            <a:off x="527996"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5" name="Content Placeholder 4"/>
          <p:cNvSpPr>
            <a:spLocks noGrp="1"/>
          </p:cNvSpPr>
          <p:nvPr>
            <p:ph idx="35" hasCustomPrompt="1"/>
          </p:nvPr>
        </p:nvSpPr>
        <p:spPr>
          <a:xfrm>
            <a:off x="529312"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6" name="Chart Title 5"/>
          <p:cNvSpPr>
            <a:spLocks noGrp="1"/>
          </p:cNvSpPr>
          <p:nvPr>
            <p:ph type="body" sz="quarter" idx="36" hasCustomPrompt="1"/>
          </p:nvPr>
        </p:nvSpPr>
        <p:spPr>
          <a:xfrm>
            <a:off x="5925827" y="3753481"/>
            <a:ext cx="50184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7" name="Content Placeholder 6"/>
          <p:cNvSpPr>
            <a:spLocks noGrp="1"/>
          </p:cNvSpPr>
          <p:nvPr>
            <p:ph idx="37" hasCustomPrompt="1"/>
          </p:nvPr>
        </p:nvSpPr>
        <p:spPr>
          <a:xfrm>
            <a:off x="5925828" y="4017545"/>
            <a:ext cx="5018400" cy="18002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7" name="Rectangle 46"/>
          <p:cNvSpPr/>
          <p:nvPr userDrawn="1"/>
        </p:nvSpPr>
        <p:spPr bwMode="auto">
          <a:xfrm flipV="1">
            <a:off x="5925827"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48" name="Rectangle 47"/>
          <p:cNvSpPr/>
          <p:nvPr userDrawn="1"/>
        </p:nvSpPr>
        <p:spPr bwMode="auto">
          <a:xfrm flipV="1">
            <a:off x="531079" y="3629244"/>
            <a:ext cx="5018400"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16"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4336304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sp>
        <p:nvSpPr>
          <p:cNvPr id="15" name="Background color"/>
          <p:cNvSpPr/>
          <p:nvPr userDrawn="1"/>
        </p:nvSpPr>
        <p:spPr bwMode="auto">
          <a:xfrm>
            <a:off x="2" y="0"/>
            <a:ext cx="12192000" cy="6858000"/>
          </a:xfrm>
          <a:prstGeom prst="rect">
            <a:avLst/>
          </a:prstGeom>
          <a:solidFill>
            <a:srgbClr val="696969"/>
          </a:solidFill>
          <a:ln w="9525" cap="flat" cmpd="sng" algn="ctr">
            <a:solidFill>
              <a:srgbClr val="696969"/>
            </a:solidFill>
            <a:prstDash val="solid"/>
            <a:miter lim="800000"/>
            <a:headEnd type="none" w="med" len="med"/>
            <a:tailEnd type="none" w="med" len="med"/>
          </a:ln>
          <a:effectLst/>
        </p:spPr>
        <p:txBody>
          <a:bodyPr rot="0" spcFirstLastPara="0" vertOverflow="overflow" horzOverflow="overflow" vert="horz" wrap="square" lIns="91416" tIns="45707" rIns="91416" bIns="45707" numCol="1" spcCol="0" rtlCol="0" fromWordArt="0" anchor="t" anchorCtr="0" forceAA="0" compatLnSpc="1">
            <a:prstTxWarp prst="textNoShape">
              <a:avLst/>
            </a:prstTxWarp>
            <a:noAutofit/>
          </a:bodyPr>
          <a:lstStyle/>
          <a:p>
            <a:pPr algn="ctr" defTabSz="914147" eaLnBrk="0" fontAlgn="base" hangingPunct="0">
              <a:spcBef>
                <a:spcPct val="0"/>
              </a:spcBef>
              <a:spcAft>
                <a:spcPct val="0"/>
              </a:spcAft>
            </a:pPr>
            <a:endParaRPr lang="en-GB" sz="1400" dirty="0">
              <a:solidFill>
                <a:srgbClr val="000000"/>
              </a:solidFill>
              <a:ea typeface="ＭＳ Ｐゴシック" charset="0"/>
              <a:cs typeface="ＭＳ Ｐゴシック" charset="0"/>
            </a:endParaRPr>
          </a:p>
        </p:txBody>
      </p:sp>
      <p:sp>
        <p:nvSpPr>
          <p:cNvPr id="16" name="Picture Placeholder 5"/>
          <p:cNvSpPr>
            <a:spLocks noGrp="1"/>
          </p:cNvSpPr>
          <p:nvPr>
            <p:ph type="pic" sz="quarter" idx="33" hasCustomPrompt="1"/>
          </p:nvPr>
        </p:nvSpPr>
        <p:spPr>
          <a:xfrm>
            <a:off x="0" y="0"/>
            <a:ext cx="12191186" cy="6858000"/>
          </a:xfrm>
        </p:spPr>
        <p:txBody>
          <a:bodyPr tIns="396000"/>
          <a:lstStyle>
            <a:lvl1pPr marL="0" indent="0" algn="ctr">
              <a:buNone/>
              <a:defRPr sz="1600">
                <a:solidFill>
                  <a:schemeClr val="bg1"/>
                </a:solidFill>
              </a:defRPr>
            </a:lvl1pPr>
          </a:lstStyle>
          <a:p>
            <a:r>
              <a:rPr lang="en-GB" noProof="0" dirty="0"/>
              <a:t>Select placeholder and insert a background picture via ImageShopper</a:t>
            </a:r>
          </a:p>
        </p:txBody>
      </p:sp>
      <p:sp>
        <p:nvSpPr>
          <p:cNvPr id="892967" name="Title 1"/>
          <p:cNvSpPr>
            <a:spLocks noGrp="1" noChangeArrowheads="1"/>
          </p:cNvSpPr>
          <p:nvPr>
            <p:ph type="ctrTitle" sz="quarter" hasCustomPrompt="1"/>
          </p:nvPr>
        </p:nvSpPr>
        <p:spPr>
          <a:xfrm>
            <a:off x="2" y="1656000"/>
            <a:ext cx="12192000" cy="2818126"/>
          </a:xfrm>
          <a:noFill/>
        </p:spPr>
        <p:txBody>
          <a:bodyPr lIns="432000" tIns="252000" rIns="4716000" bIns="0">
            <a:noAutofit/>
          </a:bodyPr>
          <a:lstStyle>
            <a:lvl1pPr algn="l">
              <a:lnSpc>
                <a:spcPct val="91000"/>
              </a:lnSpc>
              <a:defRPr sz="4399"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sp>
        <p:nvSpPr>
          <p:cNvPr id="2" name="Date Placeholder 1"/>
          <p:cNvSpPr>
            <a:spLocks noGrp="1"/>
          </p:cNvSpPr>
          <p:nvPr>
            <p:ph type="dt" sz="half" idx="10"/>
          </p:nvPr>
        </p:nvSpPr>
        <p:spPr/>
        <p:txBody>
          <a:bodyPr/>
          <a:lstStyle>
            <a:lvl1pPr>
              <a:defRPr>
                <a:solidFill>
                  <a:schemeClr val="bg1"/>
                </a:solidFill>
              </a:defRPr>
            </a:lvl1pPr>
          </a:lstStyle>
          <a:p>
            <a:pPr algn="ctr" eaLnBrk="0" fontAlgn="base" hangingPunct="0">
              <a:spcBef>
                <a:spcPct val="0"/>
              </a:spcBef>
              <a:spcAft>
                <a:spcPct val="0"/>
              </a:spcAft>
            </a:pPr>
            <a:endParaRPr lang="en-GB" sz="2399" dirty="0">
              <a:solidFill>
                <a:srgbClr val="FFFFFF"/>
              </a:solidFill>
              <a:ea typeface="ＭＳ Ｐゴシック" charset="-128"/>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algn="ctr" eaLnBrk="0" fontAlgn="base" hangingPunct="0">
              <a:spcBef>
                <a:spcPct val="0"/>
              </a:spcBef>
              <a:spcAft>
                <a:spcPct val="0"/>
              </a:spcAft>
            </a:pPr>
            <a:endParaRPr lang="en-GB" sz="2399" dirty="0">
              <a:solidFill>
                <a:srgbClr val="FFFFFF"/>
              </a:solidFill>
              <a:ea typeface="ＭＳ Ｐゴシック" charset="-128"/>
            </a:endParaRPr>
          </a:p>
        </p:txBody>
      </p:sp>
      <p:sp>
        <p:nvSpPr>
          <p:cNvPr id="5" name="Slide Number Placeholder 4"/>
          <p:cNvSpPr>
            <a:spLocks noGrp="1"/>
          </p:cNvSpPr>
          <p:nvPr>
            <p:ph type="sldNum" sz="quarter" idx="12"/>
          </p:nvPr>
        </p:nvSpPr>
        <p:spPr>
          <a:xfrm>
            <a:off x="431801" y="6312066"/>
            <a:ext cx="1457324" cy="162000"/>
          </a:xfrm>
          <a:prstGeom prst="rect">
            <a:avLst/>
          </a:prstGeom>
        </p:spPr>
        <p:txBody>
          <a:bodyPr/>
          <a:lstStyle>
            <a:lvl1pPr>
              <a:defRPr>
                <a:solidFill>
                  <a:schemeClr val="bg1"/>
                </a:solidFill>
              </a:defRPr>
            </a:lvl1pPr>
          </a:lstStyle>
          <a:p>
            <a:fld id="{5E425EE3-649D-47AA-A51A-6C53D1975ED0}" type="slidenum">
              <a:rPr lang="en-GB" smtClean="0">
                <a:solidFill>
                  <a:srgbClr val="FFFFFF"/>
                </a:solidFill>
              </a:rPr>
              <a:pPr/>
              <a:t>‹#›</a:t>
            </a:fld>
            <a:endParaRPr lang="en-GB" dirty="0">
              <a:solidFill>
                <a:srgbClr val="FFFFFF"/>
              </a:solidFill>
            </a:endParaRPr>
          </a:p>
        </p:txBody>
      </p:sp>
      <p:sp>
        <p:nvSpPr>
          <p:cNvPr id="18" name="Block 3"/>
          <p:cNvSpPr>
            <a:spLocks noGrp="1"/>
          </p:cNvSpPr>
          <p:nvPr>
            <p:ph type="body" sz="quarter" idx="15"/>
          </p:nvPr>
        </p:nvSpPr>
        <p:spPr>
          <a:xfrm>
            <a:off x="432056" y="1656000"/>
            <a:ext cx="7010112" cy="111600"/>
          </a:xfrm>
          <a:solidFill>
            <a:srgbClr val="D6B099"/>
          </a:solidFill>
        </p:spPr>
        <p:txBody>
          <a:bodyPr tIns="10800"/>
          <a:lstStyle>
            <a:lvl1pPr>
              <a:defRPr sz="133">
                <a:solidFill>
                  <a:srgbClr val="D6B099"/>
                </a:solidFill>
              </a:defRPr>
            </a:lvl1pPr>
          </a:lstStyle>
          <a:p>
            <a:pPr lvl="0"/>
            <a:r>
              <a:rPr lang="en-US" noProof="1"/>
              <a:t>Click to edit Master text styles</a:t>
            </a:r>
          </a:p>
        </p:txBody>
      </p:sp>
      <p:sp>
        <p:nvSpPr>
          <p:cNvPr id="19" name="Block 4"/>
          <p:cNvSpPr>
            <a:spLocks noGrp="1"/>
          </p:cNvSpPr>
          <p:nvPr>
            <p:ph type="body" sz="quarter" idx="19"/>
          </p:nvPr>
        </p:nvSpPr>
        <p:spPr>
          <a:xfrm>
            <a:off x="432056" y="5554800"/>
            <a:ext cx="7010112" cy="111600"/>
          </a:xfrm>
          <a:solidFill>
            <a:srgbClr val="D6B099"/>
          </a:solidFill>
        </p:spPr>
        <p:txBody>
          <a:bodyPr tIns="10800"/>
          <a:lstStyle>
            <a:lvl1pPr>
              <a:defRPr sz="133">
                <a:solidFill>
                  <a:srgbClr val="D6B099"/>
                </a:solidFill>
              </a:defRPr>
            </a:lvl1pPr>
          </a:lstStyle>
          <a:p>
            <a:pPr lvl="0"/>
            <a:r>
              <a:rPr lang="en-US" noProof="1"/>
              <a:t>Click to edit Master text styles</a:t>
            </a:r>
          </a:p>
        </p:txBody>
      </p:sp>
      <p:sp>
        <p:nvSpPr>
          <p:cNvPr id="20" name="Logo Placeholder 1"/>
          <p:cNvSpPr>
            <a:spLocks noGrp="1"/>
          </p:cNvSpPr>
          <p:nvPr>
            <p:ph type="body" sz="quarter" idx="20"/>
          </p:nvPr>
        </p:nvSpPr>
        <p:spPr>
          <a:xfrm>
            <a:off x="352847" y="943200"/>
            <a:ext cx="1202556" cy="720000"/>
          </a:xfrm>
          <a:blipFill>
            <a:blip r:embed="rId2">
              <a:extLst>
                <a:ext uri="{28A0092B-C50C-407E-A947-70E740481C1C}">
                  <a14:useLocalDpi xmlns:a14="http://schemas.microsoft.com/office/drawing/2010/main" val="0"/>
                </a:ext>
              </a:extLst>
            </a:blip>
            <a:stretch>
              <a:fillRect/>
            </a:stretch>
          </a:blipFill>
        </p:spPr>
        <p:txBody>
          <a:bodyPr lIns="108000" tIns="18000000" anchor="t" anchorCtr="0"/>
          <a:lstStyle>
            <a:lvl1pPr marL="0" indent="0">
              <a:buNone/>
              <a:defRPr sz="133">
                <a:solidFill>
                  <a:schemeClr val="bg1">
                    <a:lumMod val="75000"/>
                  </a:schemeClr>
                </a:solidFill>
              </a:defRPr>
            </a:lvl1pPr>
            <a:lvl2pPr>
              <a:defRPr sz="800"/>
            </a:lvl2pPr>
            <a:lvl3pPr>
              <a:defRPr sz="800"/>
            </a:lvl3pPr>
            <a:lvl4pPr>
              <a:defRPr sz="800"/>
            </a:lvl4pPr>
            <a:lvl5pPr>
              <a:defRPr sz="800"/>
            </a:lvl5pPr>
          </a:lstStyle>
          <a:p>
            <a:pPr lvl="0"/>
            <a:r>
              <a:rPr lang="en-US"/>
              <a:t>Click to edit Master text styles</a:t>
            </a:r>
          </a:p>
        </p:txBody>
      </p:sp>
      <p:sp>
        <p:nvSpPr>
          <p:cNvPr id="22" name="Logo LEO 5"/>
          <p:cNvSpPr>
            <a:spLocks noGrp="1"/>
          </p:cNvSpPr>
          <p:nvPr>
            <p:ph type="body" sz="quarter" idx="17" hasCustomPrompt="1"/>
          </p:nvPr>
        </p:nvSpPr>
        <p:spPr>
          <a:xfrm>
            <a:off x="432057" y="5709600"/>
            <a:ext cx="802904" cy="273600"/>
          </a:xfrm>
          <a:blipFill>
            <a:blip r:embed="rId3">
              <a:extLst>
                <a:ext uri="{28A0092B-C50C-407E-A947-70E740481C1C}">
                  <a14:useLocalDpi xmlns:a14="http://schemas.microsoft.com/office/drawing/2010/main" val="0"/>
                </a:ext>
              </a:extLst>
            </a:blip>
            <a:stretch>
              <a:fillRect/>
            </a:stretch>
          </a:blipFill>
        </p:spPr>
        <p:txBody>
          <a:bodyPr lIns="234000" tIns="2376000" anchor="b" anchorCtr="0"/>
          <a:lstStyle>
            <a:lvl1pPr marL="0" indent="0">
              <a:buNone/>
              <a:defRPr sz="133">
                <a:solidFill>
                  <a:schemeClr val="bg1">
                    <a:lumMod val="75000"/>
                  </a:schemeClr>
                </a:solidFill>
              </a:defRPr>
            </a:lvl1pPr>
          </a:lstStyle>
          <a:p>
            <a:pPr lvl="0"/>
            <a:r>
              <a:rPr lang="en-GB" noProof="1"/>
              <a:t>Click to edit Master text stylesLogo</a:t>
            </a:r>
          </a:p>
        </p:txBody>
      </p:sp>
      <p:sp>
        <p:nvSpPr>
          <p:cNvPr id="17" name="Text Placeholder 4"/>
          <p:cNvSpPr>
            <a:spLocks noGrp="1"/>
          </p:cNvSpPr>
          <p:nvPr>
            <p:ph type="body" sz="quarter" idx="18"/>
          </p:nvPr>
        </p:nvSpPr>
        <p:spPr>
          <a:xfrm>
            <a:off x="15038402" y="7283520"/>
            <a:ext cx="643201" cy="440640"/>
          </a:xfrm>
        </p:spPr>
        <p:txBody>
          <a:bodyPr/>
          <a:lstStyle/>
          <a:p>
            <a:endParaRPr lang="en-US"/>
          </a:p>
        </p:txBody>
      </p:sp>
    </p:spTree>
    <p:extLst>
      <p:ext uri="{BB962C8B-B14F-4D97-AF65-F5344CB8AC3E}">
        <p14:creationId xmlns:p14="http://schemas.microsoft.com/office/powerpoint/2010/main" val="34782035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or break slide">
    <p:bg>
      <p:bgPr>
        <a:solidFill>
          <a:srgbClr val="D6B099"/>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9"/>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8" name="Footer Placeholder 7"/>
          <p:cNvSpPr>
            <a:spLocks noGrp="1"/>
          </p:cNvSpPr>
          <p:nvPr>
            <p:ph type="ftr" sz="quarter" idx="20"/>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11" name="Slide Number Placeholder 10"/>
          <p:cNvSpPr>
            <a:spLocks noGrp="1"/>
          </p:cNvSpPr>
          <p:nvPr>
            <p:ph type="sldNum" sz="quarter" idx="21"/>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
        <p:nvSpPr>
          <p:cNvPr id="9" name="Title 1"/>
          <p:cNvSpPr>
            <a:spLocks noGrp="1"/>
          </p:cNvSpPr>
          <p:nvPr>
            <p:ph type="title"/>
          </p:nvPr>
        </p:nvSpPr>
        <p:spPr>
          <a:xfrm>
            <a:off x="519455" y="1465266"/>
            <a:ext cx="9731564" cy="2420936"/>
          </a:xfrm>
        </p:spPr>
        <p:txBody>
          <a:bodyPr tIns="252000"/>
          <a:lstStyle>
            <a:lvl1pPr algn="l" rtl="0" eaLnBrk="1" fontAlgn="base" hangingPunct="1">
              <a:lnSpc>
                <a:spcPct val="91000"/>
              </a:lnSpc>
              <a:spcBef>
                <a:spcPct val="0"/>
              </a:spcBef>
              <a:spcAft>
                <a:spcPct val="0"/>
              </a:spcAft>
              <a:defRPr lang="en-GB" sz="5864" b="0" i="0" kern="0" dirty="0">
                <a:solidFill>
                  <a:schemeClr val="tx1"/>
                </a:solidFill>
                <a:latin typeface="Georgia" pitchFamily="18" charset="0"/>
                <a:ea typeface="+mj-ea"/>
                <a:cs typeface="Verdana"/>
              </a:defRPr>
            </a:lvl1pPr>
          </a:lstStyle>
          <a:p>
            <a:r>
              <a:rPr lang="en-GB" noProof="0" dirty="0"/>
              <a:t>Click to edit Master title style</a:t>
            </a:r>
          </a:p>
        </p:txBody>
      </p:sp>
    </p:spTree>
    <p:extLst>
      <p:ext uri="{BB962C8B-B14F-4D97-AF65-F5344CB8AC3E}">
        <p14:creationId xmlns:p14="http://schemas.microsoft.com/office/powerpoint/2010/main" val="41579173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text">
    <p:spTree>
      <p:nvGrpSpPr>
        <p:cNvPr id="1" name=""/>
        <p:cNvGrpSpPr/>
        <p:nvPr/>
      </p:nvGrpSpPr>
      <p:grpSpPr>
        <a:xfrm>
          <a:off x="0" y="0"/>
          <a:ext cx="0" cy="0"/>
          <a:chOff x="0" y="0"/>
          <a:chExt cx="0" cy="0"/>
        </a:xfrm>
      </p:grpSpPr>
      <p:sp>
        <p:nvSpPr>
          <p:cNvPr id="3" name="Rectangle 2"/>
          <p:cNvSpPr/>
          <p:nvPr userDrawn="1"/>
        </p:nvSpPr>
        <p:spPr bwMode="auto">
          <a:xfrm>
            <a:off x="0" y="0"/>
            <a:ext cx="12191186" cy="6858000"/>
          </a:xfrm>
          <a:prstGeom prst="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16" tIns="45707" rIns="91416" bIns="45707" numCol="1" spcCol="0" rtlCol="0" fromWordArt="0" anchor="t" anchorCtr="0" forceAA="0" compatLnSpc="1">
            <a:prstTxWarp prst="textNoShape">
              <a:avLst/>
            </a:prstTxWarp>
            <a:noAutofit/>
          </a:bodyPr>
          <a:lstStyle/>
          <a:p>
            <a:pPr algn="ctr" defTabSz="914147" eaLnBrk="0" fontAlgn="base" hangingPunct="0">
              <a:lnSpc>
                <a:spcPct val="95000"/>
              </a:lnSpc>
              <a:spcBef>
                <a:spcPct val="0"/>
              </a:spcBef>
              <a:spcAft>
                <a:spcPct val="0"/>
              </a:spcAft>
            </a:pPr>
            <a:endParaRPr lang="en-GB" sz="1400" dirty="0">
              <a:solidFill>
                <a:srgbClr val="FFFFFF"/>
              </a:solidFill>
              <a:ea typeface="ＭＳ Ｐゴシック" charset="0"/>
              <a:cs typeface="ＭＳ Ｐゴシック" charset="0"/>
            </a:endParaRPr>
          </a:p>
        </p:txBody>
      </p:sp>
      <p:sp>
        <p:nvSpPr>
          <p:cNvPr id="892967" name="Title 1"/>
          <p:cNvSpPr>
            <a:spLocks noGrp="1" noChangeArrowheads="1"/>
          </p:cNvSpPr>
          <p:nvPr>
            <p:ph type="ctrTitle" sz="quarter" hasCustomPrompt="1"/>
          </p:nvPr>
        </p:nvSpPr>
        <p:spPr>
          <a:xfrm>
            <a:off x="2" y="1656000"/>
            <a:ext cx="12192000" cy="2818126"/>
          </a:xfrm>
          <a:noFill/>
        </p:spPr>
        <p:txBody>
          <a:bodyPr lIns="432000" tIns="252000" rIns="4716000" bIns="0">
            <a:noAutofit/>
          </a:bodyPr>
          <a:lstStyle>
            <a:lvl1pPr algn="l">
              <a:lnSpc>
                <a:spcPct val="91000"/>
              </a:lnSpc>
              <a:defRPr sz="4399" b="0">
                <a:solidFill>
                  <a:schemeClr val="tx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sp>
        <p:nvSpPr>
          <p:cNvPr id="2" name="Date Placeholder 1"/>
          <p:cNvSpPr>
            <a:spLocks noGrp="1"/>
          </p:cNvSpPr>
          <p:nvPr>
            <p:ph type="dt" sz="half" idx="10"/>
          </p:nvPr>
        </p:nvSpPr>
        <p:spPr>
          <a:xfrm>
            <a:off x="1889373" y="6312066"/>
            <a:ext cx="1794046" cy="162000"/>
          </a:xfrm>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4" name="Footer Placeholder 3"/>
          <p:cNvSpPr>
            <a:spLocks noGrp="1"/>
          </p:cNvSpPr>
          <p:nvPr>
            <p:ph type="ftr" sz="quarter" idx="11"/>
          </p:nvPr>
        </p:nvSpPr>
        <p:spPr>
          <a:xfrm>
            <a:off x="3683420" y="6312066"/>
            <a:ext cx="6635089" cy="162000"/>
          </a:xfrm>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5" name="Slide Number Placeholder 4"/>
          <p:cNvSpPr>
            <a:spLocks noGrp="1"/>
          </p:cNvSpPr>
          <p:nvPr>
            <p:ph type="sldNum" sz="quarter" idx="12"/>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
        <p:nvSpPr>
          <p:cNvPr id="15" name="Picture Placeholder 5"/>
          <p:cNvSpPr>
            <a:spLocks noGrp="1"/>
          </p:cNvSpPr>
          <p:nvPr>
            <p:ph type="pic" sz="quarter" idx="33" hasCustomPrompt="1"/>
          </p:nvPr>
        </p:nvSpPr>
        <p:spPr>
          <a:xfrm>
            <a:off x="0" y="0"/>
            <a:ext cx="12191186" cy="6858000"/>
          </a:xfrm>
        </p:spPr>
        <p:txBody>
          <a:bodyPr tIns="396000"/>
          <a:lstStyle>
            <a:lvl1pPr marL="0" indent="0" algn="ctr">
              <a:buNone/>
              <a:defRPr sz="1600"/>
            </a:lvl1pPr>
          </a:lstStyle>
          <a:p>
            <a:r>
              <a:rPr lang="en-GB" noProof="0" dirty="0"/>
              <a:t>Select placeholder and insert a background picture via ImageShopper</a:t>
            </a:r>
          </a:p>
        </p:txBody>
      </p:sp>
      <p:sp>
        <p:nvSpPr>
          <p:cNvPr id="16" name="Block 3"/>
          <p:cNvSpPr>
            <a:spLocks noGrp="1"/>
          </p:cNvSpPr>
          <p:nvPr>
            <p:ph type="body" sz="quarter" idx="15"/>
          </p:nvPr>
        </p:nvSpPr>
        <p:spPr>
          <a:xfrm>
            <a:off x="432056" y="1656000"/>
            <a:ext cx="7010112" cy="111600"/>
          </a:xfrm>
          <a:solidFill>
            <a:srgbClr val="D6B099"/>
          </a:solidFill>
        </p:spPr>
        <p:txBody>
          <a:bodyPr tIns="10800"/>
          <a:lstStyle>
            <a:lvl1pPr>
              <a:defRPr sz="133">
                <a:solidFill>
                  <a:srgbClr val="D6B099"/>
                </a:solidFill>
              </a:defRPr>
            </a:lvl1pPr>
          </a:lstStyle>
          <a:p>
            <a:pPr lvl="0"/>
            <a:r>
              <a:rPr lang="en-US" noProof="1"/>
              <a:t>Click to edit Master text styles</a:t>
            </a:r>
          </a:p>
        </p:txBody>
      </p:sp>
      <p:sp>
        <p:nvSpPr>
          <p:cNvPr id="18" name="Block 4"/>
          <p:cNvSpPr>
            <a:spLocks noGrp="1"/>
          </p:cNvSpPr>
          <p:nvPr>
            <p:ph type="body" sz="quarter" idx="19"/>
          </p:nvPr>
        </p:nvSpPr>
        <p:spPr>
          <a:xfrm>
            <a:off x="432056" y="5554800"/>
            <a:ext cx="7010112" cy="111600"/>
          </a:xfrm>
          <a:solidFill>
            <a:srgbClr val="D6B099"/>
          </a:solidFill>
        </p:spPr>
        <p:txBody>
          <a:bodyPr tIns="10800"/>
          <a:lstStyle>
            <a:lvl1pPr>
              <a:defRPr sz="133">
                <a:solidFill>
                  <a:srgbClr val="D6B099"/>
                </a:solidFill>
              </a:defRPr>
            </a:lvl1pPr>
          </a:lstStyle>
          <a:p>
            <a:pPr lvl="0"/>
            <a:r>
              <a:rPr lang="en-US" noProof="1"/>
              <a:t>Click to edit Master text styles</a:t>
            </a:r>
          </a:p>
        </p:txBody>
      </p:sp>
      <p:sp>
        <p:nvSpPr>
          <p:cNvPr id="19" name="Logo Placeholder 1"/>
          <p:cNvSpPr>
            <a:spLocks noGrp="1"/>
          </p:cNvSpPr>
          <p:nvPr>
            <p:ph type="body" sz="quarter" idx="20"/>
          </p:nvPr>
        </p:nvSpPr>
        <p:spPr>
          <a:xfrm>
            <a:off x="352847" y="943200"/>
            <a:ext cx="1202556" cy="720000"/>
          </a:xfrm>
          <a:blipFill>
            <a:blip r:embed="rId2">
              <a:extLst>
                <a:ext uri="{28A0092B-C50C-407E-A947-70E740481C1C}">
                  <a14:useLocalDpi xmlns:a14="http://schemas.microsoft.com/office/drawing/2010/main" val="0"/>
                </a:ext>
              </a:extLst>
            </a:blip>
            <a:stretch>
              <a:fillRect/>
            </a:stretch>
          </a:blipFill>
        </p:spPr>
        <p:txBody>
          <a:bodyPr lIns="108000" tIns="18000000" anchor="t" anchorCtr="0"/>
          <a:lstStyle>
            <a:lvl1pPr marL="0" indent="0">
              <a:buNone/>
              <a:defRPr sz="133">
                <a:solidFill>
                  <a:schemeClr val="bg1">
                    <a:lumMod val="75000"/>
                  </a:schemeClr>
                </a:solidFill>
              </a:defRPr>
            </a:lvl1pPr>
            <a:lvl2pPr>
              <a:defRPr sz="800"/>
            </a:lvl2pPr>
            <a:lvl3pPr>
              <a:defRPr sz="800"/>
            </a:lvl3pPr>
            <a:lvl4pPr>
              <a:defRPr sz="800"/>
            </a:lvl4pPr>
            <a:lvl5pPr>
              <a:defRPr sz="800"/>
            </a:lvl5pPr>
          </a:lstStyle>
          <a:p>
            <a:pPr lvl="0"/>
            <a:r>
              <a:rPr lang="en-US"/>
              <a:t>Click to edit Master text styles</a:t>
            </a:r>
          </a:p>
        </p:txBody>
      </p:sp>
      <p:sp>
        <p:nvSpPr>
          <p:cNvPr id="20" name="Logo Leon 6"/>
          <p:cNvSpPr>
            <a:spLocks noGrp="1"/>
          </p:cNvSpPr>
          <p:nvPr>
            <p:ph type="body" sz="quarter" idx="18"/>
          </p:nvPr>
        </p:nvSpPr>
        <p:spPr>
          <a:xfrm>
            <a:off x="11280270" y="6069600"/>
            <a:ext cx="482462" cy="367200"/>
          </a:xfrm>
          <a:blipFill>
            <a:blip r:embed="rId3">
              <a:extLst>
                <a:ext uri="{28A0092B-C50C-407E-A947-70E740481C1C}">
                  <a14:useLocalDpi xmlns:a14="http://schemas.microsoft.com/office/drawing/2010/main" val="0"/>
                </a:ext>
              </a:extLst>
            </a:blip>
            <a:stretch>
              <a:fillRect/>
            </a:stretch>
          </a:blipFill>
        </p:spPr>
        <p:txBody>
          <a:bodyPr lIns="36000" tIns="1440000" anchor="b" anchorCtr="0"/>
          <a:lstStyle>
            <a:lvl1pPr marL="0" indent="0">
              <a:buFontTx/>
              <a:buNone/>
              <a:defRPr sz="133">
                <a:solidFill>
                  <a:schemeClr val="bg1">
                    <a:lumMod val="75000"/>
                  </a:schemeClr>
                </a:solidFill>
              </a:defRPr>
            </a:lvl1pPr>
          </a:lstStyle>
          <a:p>
            <a:pPr lvl="0"/>
            <a:r>
              <a:rPr lang="en-US" noProof="1"/>
              <a:t>Click to edit Master text styles</a:t>
            </a:r>
          </a:p>
        </p:txBody>
      </p:sp>
      <p:sp>
        <p:nvSpPr>
          <p:cNvPr id="21" name="Logo LEO 5"/>
          <p:cNvSpPr>
            <a:spLocks noGrp="1"/>
          </p:cNvSpPr>
          <p:nvPr>
            <p:ph type="body" sz="quarter" idx="17" hasCustomPrompt="1"/>
          </p:nvPr>
        </p:nvSpPr>
        <p:spPr>
          <a:xfrm>
            <a:off x="432057" y="5709600"/>
            <a:ext cx="802904" cy="273600"/>
          </a:xfrm>
          <a:blipFill>
            <a:blip r:embed="rId4">
              <a:extLst>
                <a:ext uri="{28A0092B-C50C-407E-A947-70E740481C1C}">
                  <a14:useLocalDpi xmlns:a14="http://schemas.microsoft.com/office/drawing/2010/main" val="0"/>
                </a:ext>
              </a:extLst>
            </a:blip>
            <a:stretch>
              <a:fillRect/>
            </a:stretch>
          </a:blipFill>
        </p:spPr>
        <p:txBody>
          <a:bodyPr lIns="234000" tIns="2376000" anchor="b" anchorCtr="0"/>
          <a:lstStyle>
            <a:lvl1pPr marL="0" indent="0">
              <a:buNone/>
              <a:defRPr sz="133">
                <a:solidFill>
                  <a:schemeClr val="bg1">
                    <a:lumMod val="75000"/>
                  </a:schemeClr>
                </a:solidFill>
              </a:defRPr>
            </a:lvl1pPr>
          </a:lstStyle>
          <a:p>
            <a:pPr lvl="0"/>
            <a:r>
              <a:rPr lang="en-GB" noProof="1"/>
              <a:t>Click to edit Master text stylesLogo</a:t>
            </a:r>
          </a:p>
        </p:txBody>
      </p:sp>
    </p:spTree>
    <p:extLst>
      <p:ext uri="{BB962C8B-B14F-4D97-AF65-F5344CB8AC3E}">
        <p14:creationId xmlns:p14="http://schemas.microsoft.com/office/powerpoint/2010/main" val="40843324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2" y="0"/>
            <a:ext cx="12192000" cy="6858000"/>
          </a:xfrm>
          <a:solidFill>
            <a:schemeClr val="bg1">
              <a:lumMod val="85000"/>
            </a:schemeClr>
          </a:solidFill>
        </p:spPr>
        <p:txBody>
          <a:bodyPr/>
          <a:lstStyle>
            <a:lvl1pPr marL="0" marR="0" indent="0" algn="ctr" defTabSz="1218700" rtl="0" eaLnBrk="1" fontAlgn="base" latinLnBrk="0" hangingPunct="1">
              <a:lnSpc>
                <a:spcPct val="95000"/>
              </a:lnSpc>
              <a:spcBef>
                <a:spcPct val="0"/>
              </a:spcBef>
              <a:spcAft>
                <a:spcPts val="0"/>
              </a:spcAft>
              <a:buClr>
                <a:schemeClr val="tx1"/>
              </a:buClr>
              <a:buSzTx/>
              <a:buFont typeface="Arial" pitchFamily="34" charset="0"/>
              <a:buNone/>
              <a:tabLst/>
              <a:defRPr sz="1866"/>
            </a:lvl1pPr>
          </a:lstStyle>
          <a:p>
            <a:r>
              <a:rPr lang="en-GB" dirty="0"/>
              <a:t>Select Picture placeholder and insert picture from ImageShopper</a:t>
            </a:r>
          </a:p>
        </p:txBody>
      </p:sp>
      <p:sp>
        <p:nvSpPr>
          <p:cNvPr id="2" name="Date Placeholder 1"/>
          <p:cNvSpPr>
            <a:spLocks noGrp="1"/>
          </p:cNvSpPr>
          <p:nvPr>
            <p:ph type="dt" sz="half" idx="14"/>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9" name="Footer Placeholder 8"/>
          <p:cNvSpPr>
            <a:spLocks noGrp="1"/>
          </p:cNvSpPr>
          <p:nvPr>
            <p:ph type="ftr" sz="quarter" idx="15"/>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10" name="Slide Number Placeholder 9"/>
          <p:cNvSpPr>
            <a:spLocks noGrp="1"/>
          </p:cNvSpPr>
          <p:nvPr>
            <p:ph type="sldNum" sz="quarter" idx="16"/>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582025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519456"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50"/>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28" tIns="45714" rIns="91428" bIns="45714" numCol="1" rtlCol="0" anchor="t" anchorCtr="0" compatLnSpc="1">
            <a:prstTxWarp prst="textNoShape">
              <a:avLst/>
            </a:prstTxWarp>
          </a:bodyPr>
          <a:lstStyle/>
          <a:p>
            <a:pPr algn="ctr" defTabSz="914263"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
        <p:nvSpPr>
          <p:cNvPr id="7"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solidFill>
                  <a:srgbClr val="000000"/>
                </a:solidFill>
              </a:rPr>
              <a:pPr/>
              <a:t>‹#›</a:t>
            </a:fld>
            <a:endParaRPr lang="en-GB">
              <a:solidFill>
                <a:srgbClr val="000000"/>
              </a:solidFill>
            </a:endParaRPr>
          </a:p>
        </p:txBody>
      </p:sp>
      <p:sp>
        <p:nvSpPr>
          <p:cNvPr id="9" name="Text Placeholder 8">
            <a:extLst>
              <a:ext uri="{FF2B5EF4-FFF2-40B4-BE49-F238E27FC236}">
                <a16:creationId xmlns:a16="http://schemas.microsoft.com/office/drawing/2014/main" id="{BCCF2805-1FF0-4081-919F-921207FBBD95}"/>
              </a:ext>
            </a:extLst>
          </p:cNvPr>
          <p:cNvSpPr>
            <a:spLocks noGrp="1"/>
          </p:cNvSpPr>
          <p:nvPr>
            <p:ph type="body" sz="quarter" idx="10"/>
          </p:nvPr>
        </p:nvSpPr>
        <p:spPr>
          <a:xfrm>
            <a:off x="800100" y="6311900"/>
            <a:ext cx="10158414" cy="162000"/>
          </a:xfrm>
        </p:spPr>
        <p:txBody>
          <a:bodyPr anchor="b"/>
          <a:lstStyle>
            <a:lvl1pPr marL="0" indent="0">
              <a:spcAft>
                <a:spcPts val="0"/>
              </a:spcAft>
              <a:buNone/>
              <a:defRPr sz="900">
                <a:solidFill>
                  <a:srgbClr val="696969"/>
                </a:solidFill>
              </a:defRPr>
            </a:lvl1pPr>
          </a:lstStyle>
          <a:p>
            <a:pPr lvl="0"/>
            <a:endParaRPr lang="en-GB" dirty="0"/>
          </a:p>
        </p:txBody>
      </p:sp>
    </p:spTree>
    <p:extLst>
      <p:ext uri="{BB962C8B-B14F-4D97-AF65-F5344CB8AC3E}">
        <p14:creationId xmlns:p14="http://schemas.microsoft.com/office/powerpoint/2010/main" val="41063661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527052" y="373265"/>
            <a:ext cx="9254400" cy="544310"/>
          </a:xfrm>
        </p:spPr>
        <p:txBody>
          <a:bodyPr/>
          <a:lstStyle/>
          <a:p>
            <a:r>
              <a:rPr lang="en-US"/>
              <a:t>Click to edit Master title style</a:t>
            </a:r>
            <a:endParaRPr lang="en-GB" dirty="0"/>
          </a:p>
        </p:txBody>
      </p:sp>
      <p:sp>
        <p:nvSpPr>
          <p:cNvPr id="10" name="Subtitle 2"/>
          <p:cNvSpPr>
            <a:spLocks noGrp="1"/>
          </p:cNvSpPr>
          <p:nvPr>
            <p:ph type="body" sz="quarter" idx="14" hasCustomPrompt="1"/>
          </p:nvPr>
        </p:nvSpPr>
        <p:spPr>
          <a:xfrm>
            <a:off x="527051" y="899317"/>
            <a:ext cx="9254400" cy="405464"/>
          </a:xfrm>
        </p:spPr>
        <p:txBody>
          <a:bodyPr/>
          <a:lstStyle>
            <a:lvl1pPr marL="0" indent="0">
              <a:lnSpc>
                <a:spcPct val="83000"/>
              </a:lnSpc>
              <a:buNone/>
              <a:defRPr sz="2932" b="1">
                <a:solidFill>
                  <a:schemeClr val="tx1"/>
                </a:solidFill>
              </a:defRPr>
            </a:lvl1pPr>
          </a:lstStyle>
          <a:p>
            <a:pPr lvl="0"/>
            <a:r>
              <a:rPr lang="en-GB"/>
              <a:t>Click to add sub header</a:t>
            </a:r>
            <a:endParaRPr lang="en-GB" dirty="0"/>
          </a:p>
        </p:txBody>
      </p:sp>
      <p:sp>
        <p:nvSpPr>
          <p:cNvPr id="9" name="Picture Placeholder 3"/>
          <p:cNvSpPr>
            <a:spLocks noGrp="1"/>
          </p:cNvSpPr>
          <p:nvPr>
            <p:ph type="pic" sz="quarter" idx="16" hasCustomPrompt="1"/>
          </p:nvPr>
        </p:nvSpPr>
        <p:spPr>
          <a:xfrm>
            <a:off x="527050" y="1839912"/>
            <a:ext cx="2625600" cy="1278000"/>
          </a:xfrm>
          <a:solidFill>
            <a:schemeClr val="bg1">
              <a:lumMod val="85000"/>
            </a:schemeClr>
          </a:solidFill>
        </p:spPr>
        <p:txBody>
          <a:bodyPr/>
          <a:lstStyle>
            <a:lvl1pPr marL="0" marR="0" indent="0" algn="l" defTabSz="1218700" rtl="0" eaLnBrk="1" fontAlgn="base" latinLnBrk="0" hangingPunct="1">
              <a:lnSpc>
                <a:spcPct val="95000"/>
              </a:lnSpc>
              <a:spcBef>
                <a:spcPct val="0"/>
              </a:spcBef>
              <a:spcAft>
                <a:spcPts val="0"/>
              </a:spcAft>
              <a:buClr>
                <a:schemeClr val="tx1"/>
              </a:buClr>
              <a:buSzTx/>
              <a:buFontTx/>
              <a:buNone/>
              <a:tabLst/>
              <a:defRPr sz="1466"/>
            </a:lvl1pPr>
          </a:lstStyle>
          <a:p>
            <a:r>
              <a:rPr lang="en-GB" dirty="0"/>
              <a:t>Select Picture placeholder and insert picture from ImageShopper</a:t>
            </a:r>
          </a:p>
          <a:p>
            <a:endParaRPr lang="en-GB" dirty="0"/>
          </a:p>
        </p:txBody>
      </p:sp>
      <p:sp>
        <p:nvSpPr>
          <p:cNvPr id="8" name="Text Placeholder 4"/>
          <p:cNvSpPr>
            <a:spLocks noGrp="1"/>
          </p:cNvSpPr>
          <p:nvPr>
            <p:ph type="body" sz="quarter" idx="15"/>
          </p:nvPr>
        </p:nvSpPr>
        <p:spPr>
          <a:xfrm>
            <a:off x="3356387" y="1785939"/>
            <a:ext cx="4041601" cy="1331974"/>
          </a:xfrm>
        </p:spPr>
        <p:txBody>
          <a:bodyPr tIns="21600"/>
          <a:lstStyle>
            <a:lvl1pPr marL="0" indent="0">
              <a:buFontTx/>
              <a:buNone/>
              <a:defRPr sz="1866"/>
            </a:lvl1pPr>
            <a:lvl2pPr marL="0" indent="0">
              <a:buFontTx/>
              <a:buNone/>
              <a:defRPr sz="1866"/>
            </a:lvl2pPr>
            <a:lvl3pPr marL="0" indent="0">
              <a:buFontTx/>
              <a:buNone/>
              <a:defRPr sz="1866"/>
            </a:lvl3pPr>
            <a:lvl4pPr marL="2116" indent="0">
              <a:buFontTx/>
              <a:buNone/>
              <a:defRPr sz="1866"/>
            </a:lvl4pPr>
            <a:lvl5pPr marL="0" indent="0">
              <a:buFontTx/>
              <a:buNone/>
              <a:defRPr sz="1866"/>
            </a:lvl5pPr>
          </a:lstStyle>
          <a:p>
            <a:pPr lvl="0"/>
            <a:r>
              <a:rPr lang="en-US"/>
              <a:t>Click to edit Master text styles</a:t>
            </a:r>
          </a:p>
        </p:txBody>
      </p:sp>
      <p:sp>
        <p:nvSpPr>
          <p:cNvPr id="3" name="Date Placeholder 2"/>
          <p:cNvSpPr>
            <a:spLocks noGrp="1"/>
          </p:cNvSpPr>
          <p:nvPr>
            <p:ph type="dt" sz="half" idx="10"/>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4" name="Footer Placeholder 3"/>
          <p:cNvSpPr>
            <a:spLocks noGrp="1"/>
          </p:cNvSpPr>
          <p:nvPr>
            <p:ph type="ftr" sz="quarter" idx="11"/>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5" name="Slide Number Placeholder 4"/>
          <p:cNvSpPr>
            <a:spLocks noGrp="1"/>
          </p:cNvSpPr>
          <p:nvPr>
            <p:ph type="sldNum" sz="quarter" idx="12"/>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
        <p:nvSpPr>
          <p:cNvPr id="11" name="Picture Placeholder 3"/>
          <p:cNvSpPr>
            <a:spLocks noGrp="1"/>
          </p:cNvSpPr>
          <p:nvPr>
            <p:ph type="pic" sz="quarter" idx="17" hasCustomPrompt="1"/>
          </p:nvPr>
        </p:nvSpPr>
        <p:spPr>
          <a:xfrm>
            <a:off x="527051" y="3298000"/>
            <a:ext cx="2625600" cy="1278000"/>
          </a:xfrm>
          <a:solidFill>
            <a:schemeClr val="bg1">
              <a:lumMod val="85000"/>
            </a:schemeClr>
          </a:solidFill>
        </p:spPr>
        <p:txBody>
          <a:bodyPr/>
          <a:lstStyle>
            <a:lvl1pPr marL="0" marR="0" indent="0" algn="l" defTabSz="1218700" rtl="0" eaLnBrk="1" fontAlgn="base" latinLnBrk="0" hangingPunct="1">
              <a:lnSpc>
                <a:spcPct val="95000"/>
              </a:lnSpc>
              <a:spcBef>
                <a:spcPct val="0"/>
              </a:spcBef>
              <a:spcAft>
                <a:spcPts val="0"/>
              </a:spcAft>
              <a:buClr>
                <a:schemeClr val="tx1"/>
              </a:buClr>
              <a:buSzTx/>
              <a:buFontTx/>
              <a:buNone/>
              <a:tabLst/>
              <a:defRPr sz="1466"/>
            </a:lvl1pPr>
          </a:lstStyle>
          <a:p>
            <a:r>
              <a:rPr lang="en-GB" dirty="0"/>
              <a:t>Select Picture placeholder and insert picture from ImageShopper</a:t>
            </a:r>
          </a:p>
          <a:p>
            <a:endParaRPr lang="en-GB" dirty="0"/>
          </a:p>
        </p:txBody>
      </p:sp>
      <p:sp>
        <p:nvSpPr>
          <p:cNvPr id="12" name="Text Placeholder 4"/>
          <p:cNvSpPr>
            <a:spLocks noGrp="1"/>
          </p:cNvSpPr>
          <p:nvPr>
            <p:ph type="body" sz="quarter" idx="18"/>
          </p:nvPr>
        </p:nvSpPr>
        <p:spPr>
          <a:xfrm>
            <a:off x="3356388" y="3259624"/>
            <a:ext cx="4041601" cy="1314731"/>
          </a:xfrm>
        </p:spPr>
        <p:txBody>
          <a:bodyPr tIns="0"/>
          <a:lstStyle>
            <a:lvl1pPr marL="0" indent="0">
              <a:buFontTx/>
              <a:buNone/>
              <a:defRPr sz="1866"/>
            </a:lvl1pPr>
            <a:lvl2pPr marL="0" indent="0">
              <a:buFontTx/>
              <a:buNone/>
              <a:defRPr sz="1866"/>
            </a:lvl2pPr>
            <a:lvl3pPr marL="0" indent="0">
              <a:buFontTx/>
              <a:buNone/>
              <a:defRPr sz="1866"/>
            </a:lvl3pPr>
            <a:lvl4pPr marL="2116" indent="0">
              <a:buFontTx/>
              <a:buNone/>
              <a:defRPr sz="1866"/>
            </a:lvl4pPr>
            <a:lvl5pPr marL="0" indent="0">
              <a:buFontTx/>
              <a:buNone/>
              <a:defRPr sz="1866"/>
            </a:lvl5pPr>
          </a:lstStyle>
          <a:p>
            <a:pPr lvl="0"/>
            <a:r>
              <a:rPr lang="en-US"/>
              <a:t>Click to edit Master text styles</a:t>
            </a:r>
          </a:p>
        </p:txBody>
      </p:sp>
      <p:sp>
        <p:nvSpPr>
          <p:cNvPr id="13" name="Picture Placeholder 3"/>
          <p:cNvSpPr>
            <a:spLocks noGrp="1"/>
          </p:cNvSpPr>
          <p:nvPr>
            <p:ph type="pic" sz="quarter" idx="19" hasCustomPrompt="1"/>
          </p:nvPr>
        </p:nvSpPr>
        <p:spPr>
          <a:xfrm>
            <a:off x="527051" y="4756088"/>
            <a:ext cx="2625600" cy="1278000"/>
          </a:xfrm>
          <a:solidFill>
            <a:schemeClr val="bg1">
              <a:lumMod val="85000"/>
            </a:schemeClr>
          </a:solidFill>
        </p:spPr>
        <p:txBody>
          <a:bodyPr/>
          <a:lstStyle>
            <a:lvl1pPr marL="0" marR="0" indent="0" algn="l" defTabSz="1218700" rtl="0" eaLnBrk="1" fontAlgn="base" latinLnBrk="0" hangingPunct="1">
              <a:lnSpc>
                <a:spcPct val="95000"/>
              </a:lnSpc>
              <a:spcBef>
                <a:spcPct val="0"/>
              </a:spcBef>
              <a:spcAft>
                <a:spcPts val="0"/>
              </a:spcAft>
              <a:buClr>
                <a:schemeClr val="tx1"/>
              </a:buClr>
              <a:buSzTx/>
              <a:buFontTx/>
              <a:buNone/>
              <a:tabLst/>
              <a:defRPr sz="1466"/>
            </a:lvl1pPr>
          </a:lstStyle>
          <a:p>
            <a:r>
              <a:rPr lang="en-GB" dirty="0"/>
              <a:t>Select Picture placeholder and insert picture from ImageShopper</a:t>
            </a:r>
          </a:p>
          <a:p>
            <a:endParaRPr lang="en-GB" dirty="0"/>
          </a:p>
        </p:txBody>
      </p:sp>
      <p:sp>
        <p:nvSpPr>
          <p:cNvPr id="14" name="Text Placeholder 4"/>
          <p:cNvSpPr>
            <a:spLocks noGrp="1"/>
          </p:cNvSpPr>
          <p:nvPr>
            <p:ph type="body" sz="quarter" idx="20"/>
          </p:nvPr>
        </p:nvSpPr>
        <p:spPr>
          <a:xfrm>
            <a:off x="3356388" y="4720525"/>
            <a:ext cx="4041601" cy="1378652"/>
          </a:xfrm>
        </p:spPr>
        <p:txBody>
          <a:bodyPr tIns="0"/>
          <a:lstStyle>
            <a:lvl1pPr marL="0" indent="0">
              <a:buFontTx/>
              <a:buNone/>
              <a:defRPr sz="1866"/>
            </a:lvl1pPr>
            <a:lvl2pPr marL="0" indent="0">
              <a:buFontTx/>
              <a:buNone/>
              <a:defRPr sz="1866"/>
            </a:lvl2pPr>
            <a:lvl3pPr marL="0" indent="0">
              <a:buFontTx/>
              <a:buNone/>
              <a:defRPr sz="1866"/>
            </a:lvl3pPr>
            <a:lvl4pPr marL="2116" indent="0">
              <a:buFontTx/>
              <a:buNone/>
              <a:defRPr sz="1866"/>
            </a:lvl4pPr>
            <a:lvl5pPr marL="0" indent="0">
              <a:buFontTx/>
              <a:buNone/>
              <a:defRPr sz="1866"/>
            </a:lvl5pPr>
          </a:lstStyle>
          <a:p>
            <a:pPr lvl="0"/>
            <a:r>
              <a:rPr lang="en-US"/>
              <a:t>Click to edit Master text styles</a:t>
            </a:r>
          </a:p>
        </p:txBody>
      </p:sp>
    </p:spTree>
    <p:extLst>
      <p:ext uri="{BB962C8B-B14F-4D97-AF65-F5344CB8AC3E}">
        <p14:creationId xmlns:p14="http://schemas.microsoft.com/office/powerpoint/2010/main" val="3495677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GB" dirty="0"/>
              <a:t>Click to edit Master title style</a:t>
            </a:r>
          </a:p>
        </p:txBody>
      </p:sp>
      <p:sp>
        <p:nvSpPr>
          <p:cNvPr id="13" name="Subtitle 2"/>
          <p:cNvSpPr>
            <a:spLocks noGrp="1"/>
          </p:cNvSpPr>
          <p:nvPr>
            <p:ph type="body" sz="quarter" idx="14" hasCustomPrompt="1"/>
          </p:nvPr>
        </p:nvSpPr>
        <p:spPr>
          <a:xfrm>
            <a:off x="527050" y="720442"/>
            <a:ext cx="9723968" cy="504000"/>
          </a:xfrm>
        </p:spPr>
        <p:txBody>
          <a:bodyPr/>
          <a:lstStyle>
            <a:lvl1pPr marL="0" indent="0">
              <a:lnSpc>
                <a:spcPct val="100000"/>
              </a:lnSpc>
              <a:spcBef>
                <a:spcPts val="0"/>
              </a:spcBef>
              <a:buNone/>
              <a:defRPr sz="2133" b="0">
                <a:solidFill>
                  <a:schemeClr val="tx1"/>
                </a:solidFill>
              </a:defRPr>
            </a:lvl1pPr>
          </a:lstStyle>
          <a:p>
            <a:pPr lvl="0"/>
            <a:r>
              <a:rPr lang="en-GB" dirty="0"/>
              <a:t>Click to add sub header</a:t>
            </a:r>
          </a:p>
        </p:txBody>
      </p:sp>
      <p:sp>
        <p:nvSpPr>
          <p:cNvPr id="19" name="Text Placeholder 3"/>
          <p:cNvSpPr>
            <a:spLocks noGrp="1"/>
          </p:cNvSpPr>
          <p:nvPr>
            <p:ph type="body" sz="quarter" idx="22"/>
          </p:nvPr>
        </p:nvSpPr>
        <p:spPr>
          <a:xfrm>
            <a:off x="6195024" y="1465263"/>
            <a:ext cx="4055999" cy="4635502"/>
          </a:xfrm>
        </p:spPr>
        <p:txBody>
          <a:bodyPr tIns="18000" numCol="1" spcCol="162000"/>
          <a:lstStyle>
            <a:lvl1pPr marL="191921" indent="-191921">
              <a:lnSpc>
                <a:spcPct val="95000"/>
              </a:lnSpc>
              <a:spcBef>
                <a:spcPts val="800"/>
              </a:spcBef>
              <a:defRPr sz="1866"/>
            </a:lvl1pPr>
            <a:lvl2pPr marL="383843" indent="-191921">
              <a:lnSpc>
                <a:spcPct val="95000"/>
              </a:lnSpc>
              <a:spcBef>
                <a:spcPts val="800"/>
              </a:spcBef>
              <a:defRPr sz="1600"/>
            </a:lvl2pPr>
            <a:lvl3pPr marL="590158" indent="-191921">
              <a:lnSpc>
                <a:spcPct val="95000"/>
              </a:lnSpc>
              <a:spcBef>
                <a:spcPts val="800"/>
              </a:spcBef>
              <a:defRPr sz="1600"/>
            </a:lvl3pPr>
            <a:lvl4pPr marL="782079" indent="-191921">
              <a:lnSpc>
                <a:spcPct val="95000"/>
              </a:lnSpc>
              <a:spcBef>
                <a:spcPts val="800"/>
              </a:spcBef>
              <a:defRPr sz="1600"/>
            </a:lvl4pPr>
            <a:lvl5pPr marL="974001" indent="-191921">
              <a:lnSpc>
                <a:spcPct val="95000"/>
              </a:lnSpc>
              <a:spcBef>
                <a:spcPts val="800"/>
              </a:spcBef>
              <a:defRPr sz="16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Picture Placeholder 4"/>
          <p:cNvSpPr>
            <a:spLocks noGrp="1"/>
          </p:cNvSpPr>
          <p:nvPr>
            <p:ph type="pic" sz="quarter" idx="17" hasCustomPrompt="1"/>
          </p:nvPr>
        </p:nvSpPr>
        <p:spPr>
          <a:xfrm>
            <a:off x="527056" y="1520351"/>
            <a:ext cx="5457599" cy="4580413"/>
          </a:xfrm>
          <a:solidFill>
            <a:schemeClr val="bg1">
              <a:lumMod val="85000"/>
            </a:schemeClr>
          </a:solidFill>
        </p:spPr>
        <p:txBody>
          <a:bodyPr/>
          <a:lstStyle>
            <a:lvl1pPr marL="0" marR="0" indent="0" algn="l" defTabSz="1218700" rtl="0" eaLnBrk="1" fontAlgn="base" latinLnBrk="0" hangingPunct="1">
              <a:lnSpc>
                <a:spcPct val="95000"/>
              </a:lnSpc>
              <a:spcBef>
                <a:spcPct val="0"/>
              </a:spcBef>
              <a:spcAft>
                <a:spcPts val="0"/>
              </a:spcAft>
              <a:buClr>
                <a:schemeClr val="tx1"/>
              </a:buClr>
              <a:buSzTx/>
              <a:buFontTx/>
              <a:buNone/>
              <a:tabLst/>
              <a:defRPr sz="1866"/>
            </a:lvl1pPr>
          </a:lstStyle>
          <a:p>
            <a:r>
              <a:rPr lang="en-GB" dirty="0"/>
              <a:t>Select Picture placeholder and insert picture from ImageShopper</a:t>
            </a:r>
          </a:p>
          <a:p>
            <a:endParaRPr lang="en-GB" dirty="0"/>
          </a:p>
        </p:txBody>
      </p:sp>
      <p:sp>
        <p:nvSpPr>
          <p:cNvPr id="15" name="Date Placeholder 14"/>
          <p:cNvSpPr>
            <a:spLocks noGrp="1"/>
          </p:cNvSpPr>
          <p:nvPr>
            <p:ph type="dt" sz="half" idx="18"/>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16" name="Footer Placeholder 15"/>
          <p:cNvSpPr>
            <a:spLocks noGrp="1"/>
          </p:cNvSpPr>
          <p:nvPr>
            <p:ph type="ftr" sz="quarter" idx="19"/>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17" name="Slide Number Placeholder 16"/>
          <p:cNvSpPr>
            <a:spLocks noGrp="1"/>
          </p:cNvSpPr>
          <p:nvPr>
            <p:ph type="sldNum" sz="quarter" idx="20"/>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
        <p:nvSpPr>
          <p:cNvPr id="10" name="Picture Placeholder 22"/>
          <p:cNvSpPr>
            <a:spLocks noGrp="1"/>
          </p:cNvSpPr>
          <p:nvPr>
            <p:ph type="pic" sz="quarter" idx="21" hasCustomPrompt="1"/>
          </p:nvPr>
        </p:nvSpPr>
        <p:spPr>
          <a:xfrm>
            <a:off x="10437285" y="417196"/>
            <a:ext cx="1227667" cy="216002"/>
          </a:xfrm>
        </p:spPr>
        <p:txBody>
          <a:bodyPr/>
          <a:lstStyle>
            <a:lvl1pPr marL="0" indent="0">
              <a:buNone/>
              <a:defRPr sz="1067"/>
            </a:lvl1pPr>
          </a:lstStyle>
          <a:p>
            <a:r>
              <a:rPr lang="en-GB" noProof="1"/>
              <a:t>Insert Wordmark</a:t>
            </a:r>
          </a:p>
        </p:txBody>
      </p:sp>
    </p:spTree>
    <p:extLst>
      <p:ext uri="{BB962C8B-B14F-4D97-AF65-F5344CB8AC3E}">
        <p14:creationId xmlns:p14="http://schemas.microsoft.com/office/powerpoint/2010/main" val="10007273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90" y="1593"/>
          <a:ext cx="1586" cy="1586"/>
        </p:xfrm>
        <a:graphic>
          <a:graphicData uri="http://schemas.openxmlformats.org/presentationml/2006/ole">
            <mc:AlternateContent xmlns:mc="http://schemas.openxmlformats.org/markup-compatibility/2006">
              <mc:Choice xmlns:v="urn:schemas-microsoft-com:vml" Requires="v">
                <p:oleObj spid="_x0000_s1039" name="think-cell Slide" r:id="rId4" imgW="360" imgH="360" progId="">
                  <p:embed/>
                </p:oleObj>
              </mc:Choice>
              <mc:Fallback>
                <p:oleObj name="think-cell Slide" r:id="rId4" imgW="360" imgH="36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9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noProof="0" dirty="0"/>
              <a:t>Click to edit Master title style</a:t>
            </a:r>
          </a:p>
        </p:txBody>
      </p:sp>
      <p:sp>
        <p:nvSpPr>
          <p:cNvPr id="19" name="Subtitle 2"/>
          <p:cNvSpPr>
            <a:spLocks noGrp="1"/>
          </p:cNvSpPr>
          <p:nvPr>
            <p:ph type="body" sz="quarter" idx="14" hasCustomPrompt="1"/>
          </p:nvPr>
        </p:nvSpPr>
        <p:spPr>
          <a:xfrm>
            <a:off x="429693" y="1015000"/>
            <a:ext cx="9889068" cy="405464"/>
          </a:xfrm>
        </p:spPr>
        <p:txBody>
          <a:bodyPr/>
          <a:lstStyle>
            <a:lvl1pPr marL="0" indent="0">
              <a:lnSpc>
                <a:spcPct val="92000"/>
              </a:lnSpc>
              <a:buNone/>
              <a:defRPr sz="3599" b="1">
                <a:solidFill>
                  <a:schemeClr val="tx1"/>
                </a:solidFill>
              </a:defRPr>
            </a:lvl1pPr>
          </a:lstStyle>
          <a:p>
            <a:pPr lvl="0"/>
            <a:r>
              <a:rPr lang="en-US" dirty="0"/>
              <a:t>Click to add sub header</a:t>
            </a:r>
          </a:p>
        </p:txBody>
      </p:sp>
      <p:sp>
        <p:nvSpPr>
          <p:cNvPr id="20" name="Text 3"/>
          <p:cNvSpPr>
            <a:spLocks noGrp="1"/>
          </p:cNvSpPr>
          <p:nvPr>
            <p:ph type="body" sz="quarter" idx="15"/>
          </p:nvPr>
        </p:nvSpPr>
        <p:spPr>
          <a:xfrm>
            <a:off x="429685" y="1435366"/>
            <a:ext cx="9889069" cy="365736"/>
          </a:xfrm>
        </p:spPr>
        <p:txBody>
          <a:bodyPr/>
          <a:lstStyle>
            <a:lvl1pPr marL="0" indent="0">
              <a:lnSpc>
                <a:spcPct val="95000"/>
              </a:lnSpc>
              <a:buNone/>
              <a:defRPr sz="2532" b="0">
                <a:solidFill>
                  <a:schemeClr val="tx1"/>
                </a:solidFill>
              </a:defRPr>
            </a:lvl1pPr>
          </a:lstStyle>
          <a:p>
            <a:pPr lvl="0"/>
            <a:r>
              <a:rPr lang="en-US" dirty="0"/>
              <a:t>Click to edit Master text styles</a:t>
            </a:r>
          </a:p>
        </p:txBody>
      </p:sp>
      <p:sp>
        <p:nvSpPr>
          <p:cNvPr id="3" name="Content Placeholder 4"/>
          <p:cNvSpPr>
            <a:spLocks noGrp="1"/>
          </p:cNvSpPr>
          <p:nvPr>
            <p:ph idx="1"/>
          </p:nvPr>
        </p:nvSpPr>
        <p:spPr>
          <a:xfrm>
            <a:off x="1890185" y="2076456"/>
            <a:ext cx="8428565" cy="40878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6"/>
          </p:nvPr>
        </p:nvSpPr>
        <p:spPr/>
        <p:txBody>
          <a:bodyPr/>
          <a:lstStyle/>
          <a:p>
            <a:pPr algn="ctr" eaLnBrk="0" fontAlgn="base" hangingPunct="0">
              <a:spcBef>
                <a:spcPct val="0"/>
              </a:spcBef>
              <a:spcAft>
                <a:spcPct val="0"/>
              </a:spcAft>
            </a:pPr>
            <a:endParaRPr lang="en-US" sz="2399" dirty="0">
              <a:solidFill>
                <a:srgbClr val="000000"/>
              </a:solidFill>
              <a:ea typeface="ＭＳ Ｐゴシック" charset="-128"/>
            </a:endParaRPr>
          </a:p>
        </p:txBody>
      </p:sp>
      <p:sp>
        <p:nvSpPr>
          <p:cNvPr id="6" name="Footer Placeholder 5"/>
          <p:cNvSpPr>
            <a:spLocks noGrp="1"/>
          </p:cNvSpPr>
          <p:nvPr>
            <p:ph type="ftr" sz="quarter" idx="17"/>
          </p:nvPr>
        </p:nvSpPr>
        <p:spPr/>
        <p:txBody>
          <a:bodyPr/>
          <a:lstStyle/>
          <a:p>
            <a:pPr algn="ctr" eaLnBrk="0" fontAlgn="base" hangingPunct="0">
              <a:spcBef>
                <a:spcPct val="0"/>
              </a:spcBef>
              <a:spcAft>
                <a:spcPct val="0"/>
              </a:spcAft>
            </a:pPr>
            <a:endParaRPr lang="en-US" sz="2399" dirty="0">
              <a:solidFill>
                <a:srgbClr val="000000"/>
              </a:solidFill>
              <a:ea typeface="ＭＳ Ｐゴシック" charset="-128"/>
            </a:endParaRPr>
          </a:p>
        </p:txBody>
      </p:sp>
      <p:sp>
        <p:nvSpPr>
          <p:cNvPr id="7" name="Slide Number Placeholder 6"/>
          <p:cNvSpPr>
            <a:spLocks noGrp="1"/>
          </p:cNvSpPr>
          <p:nvPr>
            <p:ph type="sldNum" sz="quarter" idx="18"/>
          </p:nvPr>
        </p:nvSpPr>
        <p:spPr>
          <a:xfrm>
            <a:off x="431801" y="6312066"/>
            <a:ext cx="1457324" cy="162000"/>
          </a:xfrm>
          <a:prstGeom prst="rect">
            <a:avLst/>
          </a:prstGeom>
        </p:spPr>
        <p:txBody>
          <a:bodyPr/>
          <a:lstStyle/>
          <a:p>
            <a:fld id="{5E425EE3-649D-47AA-A51A-6C53D1975ED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88207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Picture and text slide">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GB" dirty="0"/>
              <a:t>Click to edit Master title style</a:t>
            </a:r>
          </a:p>
        </p:txBody>
      </p:sp>
      <p:sp>
        <p:nvSpPr>
          <p:cNvPr id="14" name="Subtitle 2"/>
          <p:cNvSpPr>
            <a:spLocks noGrp="1"/>
          </p:cNvSpPr>
          <p:nvPr>
            <p:ph type="body" sz="quarter" idx="14" hasCustomPrompt="1"/>
          </p:nvPr>
        </p:nvSpPr>
        <p:spPr>
          <a:xfrm>
            <a:off x="527050" y="720442"/>
            <a:ext cx="9723968" cy="504000"/>
          </a:xfrm>
        </p:spPr>
        <p:txBody>
          <a:bodyPr/>
          <a:lstStyle>
            <a:lvl1pPr marL="0" indent="0">
              <a:lnSpc>
                <a:spcPct val="100000"/>
              </a:lnSpc>
              <a:spcBef>
                <a:spcPts val="0"/>
              </a:spcBef>
              <a:buNone/>
              <a:defRPr sz="2133" b="0">
                <a:solidFill>
                  <a:schemeClr val="tx1"/>
                </a:solidFill>
              </a:defRPr>
            </a:lvl1pPr>
          </a:lstStyle>
          <a:p>
            <a:pPr lvl="0"/>
            <a:r>
              <a:rPr lang="en-GB" dirty="0"/>
              <a:t>Click to add sub header</a:t>
            </a:r>
          </a:p>
        </p:txBody>
      </p:sp>
      <p:sp>
        <p:nvSpPr>
          <p:cNvPr id="17" name="Text Placeholder 3"/>
          <p:cNvSpPr>
            <a:spLocks noGrp="1"/>
          </p:cNvSpPr>
          <p:nvPr>
            <p:ph type="body" sz="quarter" idx="21"/>
          </p:nvPr>
        </p:nvSpPr>
        <p:spPr>
          <a:xfrm>
            <a:off x="4798509" y="1465263"/>
            <a:ext cx="5452513" cy="4635502"/>
          </a:xfrm>
        </p:spPr>
        <p:txBody>
          <a:bodyPr tIns="18000" numCol="1" spcCol="162000"/>
          <a:lstStyle>
            <a:lvl1pPr marL="191921" indent="-191921">
              <a:lnSpc>
                <a:spcPct val="100000"/>
              </a:lnSpc>
              <a:spcBef>
                <a:spcPts val="800"/>
              </a:spcBef>
              <a:defRPr sz="1600"/>
            </a:lvl1pPr>
            <a:lvl2pPr marL="383843" indent="-191921">
              <a:lnSpc>
                <a:spcPct val="100000"/>
              </a:lnSpc>
              <a:spcBef>
                <a:spcPts val="800"/>
              </a:spcBef>
              <a:defRPr sz="1600"/>
            </a:lvl2pPr>
            <a:lvl3pPr marL="590158" indent="-191921">
              <a:lnSpc>
                <a:spcPct val="100000"/>
              </a:lnSpc>
              <a:spcBef>
                <a:spcPts val="800"/>
              </a:spcBef>
              <a:defRPr sz="1600"/>
            </a:lvl3pPr>
            <a:lvl4pPr marL="782079" indent="-191921">
              <a:spcBef>
                <a:spcPts val="800"/>
              </a:spcBef>
              <a:defRPr sz="1600"/>
            </a:lvl4pPr>
            <a:lvl5pPr marL="974001" indent="-191921">
              <a:spcBef>
                <a:spcPts val="800"/>
              </a:spcBef>
              <a:defRPr sz="16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Picture Placeholder 4"/>
          <p:cNvSpPr>
            <a:spLocks noGrp="1"/>
          </p:cNvSpPr>
          <p:nvPr>
            <p:ph type="pic" sz="quarter" idx="16" hasCustomPrompt="1"/>
          </p:nvPr>
        </p:nvSpPr>
        <p:spPr>
          <a:xfrm>
            <a:off x="527053" y="1520351"/>
            <a:ext cx="4032779" cy="4580413"/>
          </a:xfrm>
          <a:solidFill>
            <a:schemeClr val="bg1">
              <a:lumMod val="85000"/>
            </a:schemeClr>
          </a:solidFill>
        </p:spPr>
        <p:txBody>
          <a:bodyPr/>
          <a:lstStyle>
            <a:lvl1pPr marL="0" marR="0" indent="0" algn="l" defTabSz="1218700" rtl="0" eaLnBrk="1" fontAlgn="base" latinLnBrk="0" hangingPunct="1">
              <a:lnSpc>
                <a:spcPct val="95000"/>
              </a:lnSpc>
              <a:spcBef>
                <a:spcPct val="0"/>
              </a:spcBef>
              <a:spcAft>
                <a:spcPts val="0"/>
              </a:spcAft>
              <a:buClr>
                <a:schemeClr val="tx1"/>
              </a:buClr>
              <a:buSzTx/>
              <a:buFontTx/>
              <a:buNone/>
              <a:tabLst/>
              <a:defRPr sz="1866"/>
            </a:lvl1pPr>
          </a:lstStyle>
          <a:p>
            <a:r>
              <a:rPr lang="en-GB" dirty="0"/>
              <a:t>Select Picture placeholder and insert picture from ImageShopper</a:t>
            </a:r>
          </a:p>
          <a:p>
            <a:endParaRPr lang="en-GB" dirty="0"/>
          </a:p>
        </p:txBody>
      </p:sp>
      <p:sp>
        <p:nvSpPr>
          <p:cNvPr id="6" name="Date Placeholder 5"/>
          <p:cNvSpPr>
            <a:spLocks noGrp="1"/>
          </p:cNvSpPr>
          <p:nvPr>
            <p:ph type="dt" sz="half" idx="17"/>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7" name="Footer Placeholder 6"/>
          <p:cNvSpPr>
            <a:spLocks noGrp="1"/>
          </p:cNvSpPr>
          <p:nvPr>
            <p:ph type="ftr" sz="quarter" idx="18"/>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12" name="Slide Number Placeholder 11"/>
          <p:cNvSpPr>
            <a:spLocks noGrp="1"/>
          </p:cNvSpPr>
          <p:nvPr>
            <p:ph type="sldNum" sz="quarter" idx="19"/>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
        <p:nvSpPr>
          <p:cNvPr id="10" name="Picture Placeholder 22"/>
          <p:cNvSpPr>
            <a:spLocks noGrp="1"/>
          </p:cNvSpPr>
          <p:nvPr>
            <p:ph type="pic" sz="quarter" idx="20" hasCustomPrompt="1"/>
          </p:nvPr>
        </p:nvSpPr>
        <p:spPr>
          <a:xfrm>
            <a:off x="10437285" y="417196"/>
            <a:ext cx="1227667" cy="216002"/>
          </a:xfrm>
        </p:spPr>
        <p:txBody>
          <a:bodyPr/>
          <a:lstStyle>
            <a:lvl1pPr marL="0" indent="0">
              <a:buNone/>
              <a:defRPr sz="1067"/>
            </a:lvl1pPr>
          </a:lstStyle>
          <a:p>
            <a:r>
              <a:rPr lang="en-GB" noProof="1"/>
              <a:t>Insert Wordmark</a:t>
            </a:r>
          </a:p>
        </p:txBody>
      </p:sp>
    </p:spTree>
    <p:extLst>
      <p:ext uri="{BB962C8B-B14F-4D97-AF65-F5344CB8AC3E}">
        <p14:creationId xmlns:p14="http://schemas.microsoft.com/office/powerpoint/2010/main" val="7730251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9" name="Subtitle 2"/>
          <p:cNvSpPr>
            <a:spLocks noGrp="1"/>
          </p:cNvSpPr>
          <p:nvPr>
            <p:ph type="body" sz="quarter" idx="14" hasCustomPrompt="1"/>
          </p:nvPr>
        </p:nvSpPr>
        <p:spPr>
          <a:xfrm>
            <a:off x="527050" y="720442"/>
            <a:ext cx="9723968" cy="504000"/>
          </a:xfrm>
        </p:spPr>
        <p:txBody>
          <a:bodyPr/>
          <a:lstStyle>
            <a:lvl1pPr marL="0" indent="0">
              <a:lnSpc>
                <a:spcPct val="100000"/>
              </a:lnSpc>
              <a:spcBef>
                <a:spcPts val="0"/>
              </a:spcBef>
              <a:buNone/>
              <a:defRPr sz="2133" b="0">
                <a:solidFill>
                  <a:schemeClr val="tx1"/>
                </a:solidFill>
              </a:defRPr>
            </a:lvl1pPr>
          </a:lstStyle>
          <a:p>
            <a:pPr lvl="0"/>
            <a:r>
              <a:rPr lang="en-GB" dirty="0"/>
              <a:t>Click to add sub header</a:t>
            </a:r>
          </a:p>
        </p:txBody>
      </p:sp>
      <p:sp>
        <p:nvSpPr>
          <p:cNvPr id="3" name="Content Placeholder 3"/>
          <p:cNvSpPr>
            <a:spLocks noGrp="1"/>
          </p:cNvSpPr>
          <p:nvPr>
            <p:ph idx="1"/>
          </p:nvPr>
        </p:nvSpPr>
        <p:spPr>
          <a:xfrm>
            <a:off x="527058" y="1465637"/>
            <a:ext cx="9723967" cy="46351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tle 1"/>
          <p:cNvSpPr>
            <a:spLocks noGrp="1"/>
          </p:cNvSpPr>
          <p:nvPr>
            <p:ph type="title"/>
          </p:nvPr>
        </p:nvSpPr>
        <p:spPr/>
        <p:txBody>
          <a:bodyPr/>
          <a:lstStyle>
            <a:lvl1pPr>
              <a:defRPr/>
            </a:lvl1pPr>
          </a:lstStyle>
          <a:p>
            <a:r>
              <a:rPr lang="en-GB" dirty="0"/>
              <a:t>Click to edit Master title style</a:t>
            </a:r>
          </a:p>
        </p:txBody>
      </p:sp>
      <p:sp>
        <p:nvSpPr>
          <p:cNvPr id="23" name="Picture Placeholder 22"/>
          <p:cNvSpPr>
            <a:spLocks noGrp="1"/>
          </p:cNvSpPr>
          <p:nvPr>
            <p:ph type="pic" sz="quarter" idx="18" hasCustomPrompt="1"/>
          </p:nvPr>
        </p:nvSpPr>
        <p:spPr>
          <a:xfrm>
            <a:off x="10437285" y="417196"/>
            <a:ext cx="1227667" cy="216002"/>
          </a:xfrm>
        </p:spPr>
        <p:txBody>
          <a:bodyPr/>
          <a:lstStyle>
            <a:lvl1pPr marL="0" indent="0">
              <a:buNone/>
              <a:defRPr sz="1067"/>
            </a:lvl1pPr>
          </a:lstStyle>
          <a:p>
            <a:r>
              <a:rPr lang="en-GB" noProof="1"/>
              <a:t>Insert Wordmark</a:t>
            </a:r>
          </a:p>
        </p:txBody>
      </p:sp>
      <p:sp>
        <p:nvSpPr>
          <p:cNvPr id="24" name="Date Placeholder 23"/>
          <p:cNvSpPr>
            <a:spLocks noGrp="1"/>
          </p:cNvSpPr>
          <p:nvPr>
            <p:ph type="dt" sz="half" idx="19"/>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25" name="Footer Placeholder 24"/>
          <p:cNvSpPr>
            <a:spLocks noGrp="1"/>
          </p:cNvSpPr>
          <p:nvPr>
            <p:ph type="ftr" sz="quarter" idx="20"/>
          </p:nvPr>
        </p:nvSpPr>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26" name="Slide Number Placeholder 25"/>
          <p:cNvSpPr>
            <a:spLocks noGrp="1"/>
          </p:cNvSpPr>
          <p:nvPr>
            <p:ph type="sldNum" sz="quarter" idx="21"/>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79119923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two columns of text">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lvl1pPr>
              <a:defRPr/>
            </a:lvl1pPr>
          </a:lstStyle>
          <a:p>
            <a:r>
              <a:rPr lang="en-US"/>
              <a:t>Click to edit Master title style</a:t>
            </a:r>
            <a:endParaRPr lang="en-GB" dirty="0"/>
          </a:p>
        </p:txBody>
      </p:sp>
      <p:sp>
        <p:nvSpPr>
          <p:cNvPr id="19" name="Subtitle 2"/>
          <p:cNvSpPr>
            <a:spLocks noGrp="1"/>
          </p:cNvSpPr>
          <p:nvPr>
            <p:ph type="body" sz="quarter" idx="14" hasCustomPrompt="1"/>
          </p:nvPr>
        </p:nvSpPr>
        <p:spPr>
          <a:xfrm>
            <a:off x="527049" y="720441"/>
            <a:ext cx="9723968"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8" name="Pladsholder til tekst 3"/>
          <p:cNvSpPr>
            <a:spLocks noGrp="1"/>
          </p:cNvSpPr>
          <p:nvPr>
            <p:ph type="body" sz="quarter" idx="34"/>
          </p:nvPr>
        </p:nvSpPr>
        <p:spPr>
          <a:xfrm>
            <a:off x="527052" y="1465263"/>
            <a:ext cx="9723967" cy="4635500"/>
          </a:xfrm>
        </p:spPr>
        <p:txBody>
          <a:bodyPr numCol="2" spcCol="237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Date Placeholder 23"/>
          <p:cNvSpPr>
            <a:spLocks noGrp="1"/>
          </p:cNvSpPr>
          <p:nvPr>
            <p:ph type="dt" sz="half" idx="19"/>
          </p:nvPr>
        </p:nvSpPr>
        <p:spPr>
          <a:xfrm>
            <a:off x="1951567" y="6351128"/>
            <a:ext cx="2208000" cy="162000"/>
          </a:xfrm>
          <a:prstGeom prst="rect">
            <a:avLst/>
          </a:prstGeom>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25" name="Footer Placeholder 24"/>
          <p:cNvSpPr>
            <a:spLocks noGrp="1"/>
          </p:cNvSpPr>
          <p:nvPr>
            <p:ph type="ftr" sz="quarter" idx="20"/>
          </p:nvPr>
        </p:nvSpPr>
        <p:spPr>
          <a:xfrm>
            <a:off x="4320003" y="6351128"/>
            <a:ext cx="5931017" cy="162000"/>
          </a:xfrm>
          <a:prstGeom prst="rect">
            <a:avLst/>
          </a:prstGeom>
        </p:spPr>
        <p:txBody>
          <a:bodyPr/>
          <a:lstStyle/>
          <a:p>
            <a:pPr algn="ctr" eaLnBrk="0" fontAlgn="base" hangingPunct="0">
              <a:spcBef>
                <a:spcPct val="0"/>
              </a:spcBef>
              <a:spcAft>
                <a:spcPct val="0"/>
              </a:spcAft>
            </a:pPr>
            <a:endParaRPr lang="en-GB" sz="2399" dirty="0">
              <a:solidFill>
                <a:srgbClr val="000000"/>
              </a:solidFill>
              <a:ea typeface="ＭＳ Ｐゴシック" charset="-128"/>
            </a:endParaRPr>
          </a:p>
        </p:txBody>
      </p:sp>
      <p:sp>
        <p:nvSpPr>
          <p:cNvPr id="26" name="Slide Number Placeholder 25"/>
          <p:cNvSpPr>
            <a:spLocks noGrp="1"/>
          </p:cNvSpPr>
          <p:nvPr>
            <p:ph type="sldNum" sz="quarter" idx="21"/>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0456230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ub title &amp; bullets &amp; IMAG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aseline="0"/>
            </a:lvl1pPr>
          </a:lstStyle>
          <a:p>
            <a:r>
              <a:rPr lang="en-US" dirty="0"/>
              <a:t>Subtitle, bullets &amp; image</a:t>
            </a:r>
            <a:endParaRPr lang="en-GB" dirty="0"/>
          </a:p>
        </p:txBody>
      </p:sp>
      <p:sp>
        <p:nvSpPr>
          <p:cNvPr id="4" name="Text Placeholder 3"/>
          <p:cNvSpPr>
            <a:spLocks noGrp="1"/>
          </p:cNvSpPr>
          <p:nvPr>
            <p:ph type="body" sz="quarter" idx="10"/>
          </p:nvPr>
        </p:nvSpPr>
        <p:spPr>
          <a:xfrm>
            <a:off x="360000" y="1342800"/>
            <a:ext cx="11469600" cy="4748400"/>
          </a:xfrm>
        </p:spPr>
        <p:txBody>
          <a:bodyPr/>
          <a:lstStyle>
            <a:lvl3pPr marL="265006" indent="-265006">
              <a:buFont typeface="Wingdings" panose="05000000000000000000" pitchFamily="2" charset="2"/>
              <a:buChar char="§"/>
              <a:defRPr/>
            </a:lvl3pPr>
            <a:lvl5pPr marL="623639" indent="-179316">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25">
            <a:extLst>
              <a:ext uri="{FF2B5EF4-FFF2-40B4-BE49-F238E27FC236}">
                <a16:creationId xmlns:a16="http://schemas.microsoft.com/office/drawing/2014/main" id="{13249B30-A4B9-40E8-A468-22840DDA546C}"/>
              </a:ext>
            </a:extLst>
          </p:cNvPr>
          <p:cNvSpPr>
            <a:spLocks noGrp="1"/>
          </p:cNvSpPr>
          <p:nvPr>
            <p:ph type="sldNum" sz="quarter" idx="21"/>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697831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mp; IMAG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Solo title &amp; image</a:t>
            </a:r>
            <a:endParaRPr lang="en-GB" dirty="0"/>
          </a:p>
        </p:txBody>
      </p:sp>
      <p:sp>
        <p:nvSpPr>
          <p:cNvPr id="3" name="Slide Number Placeholder 25">
            <a:extLst>
              <a:ext uri="{FF2B5EF4-FFF2-40B4-BE49-F238E27FC236}">
                <a16:creationId xmlns:a16="http://schemas.microsoft.com/office/drawing/2014/main" id="{A1784372-2322-4476-AC6E-109F7FC22AE7}"/>
              </a:ext>
            </a:extLst>
          </p:cNvPr>
          <p:cNvSpPr>
            <a:spLocks noGrp="1"/>
          </p:cNvSpPr>
          <p:nvPr>
            <p:ph type="sldNum" sz="quarter" idx="21"/>
          </p:nvPr>
        </p:nvSpPr>
        <p:spPr>
          <a:xfrm>
            <a:off x="431801" y="6312066"/>
            <a:ext cx="1457324" cy="162000"/>
          </a:xfrm>
          <a:prstGeom prst="rect">
            <a:avLst/>
          </a:prstGeom>
        </p:spPr>
        <p:txBody>
          <a:bodyPr/>
          <a:lstStyle/>
          <a:p>
            <a:fld id="{5E425EE3-649D-47AA-A51A-6C53D1975ED0}"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0872495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endParaRPr lang="en-US" dirty="0"/>
          </a:p>
        </p:txBody>
      </p:sp>
      <p:sp>
        <p:nvSpPr>
          <p:cNvPr id="9" name="Text Placeholder 12"/>
          <p:cNvSpPr>
            <a:spLocks noGrp="1"/>
          </p:cNvSpPr>
          <p:nvPr>
            <p:ph type="body" sz="quarter" idx="10" hasCustomPrompt="1"/>
          </p:nvPr>
        </p:nvSpPr>
        <p:spPr>
          <a:xfrm>
            <a:off x="609601" y="6010039"/>
            <a:ext cx="10972801" cy="201168"/>
          </a:xfrm>
        </p:spPr>
        <p:txBody>
          <a:bodyPr anchor="b" anchorCtr="0">
            <a:noAutofit/>
          </a:bodyPr>
          <a:lstStyle>
            <a:lvl1pPr marL="0" indent="0">
              <a:spcBef>
                <a:spcPts val="0"/>
              </a:spcBef>
              <a:buNone/>
              <a:defRPr sz="1333">
                <a:latin typeface="Arial" panose="020B0604020202020204" pitchFamily="34" charset="0"/>
                <a:cs typeface="Arial" panose="020B0604020202020204" pitchFamily="34" charset="0"/>
              </a:defRPr>
            </a:lvl1pPr>
          </a:lstStyle>
          <a:p>
            <a:pPr lvl="0"/>
            <a:r>
              <a:rPr lang="en-US" dirty="0"/>
              <a:t>Abbreviations and footnotes.</a:t>
            </a:r>
          </a:p>
        </p:txBody>
      </p:sp>
      <p:sp>
        <p:nvSpPr>
          <p:cNvPr id="10" name="Text Placeholder 12"/>
          <p:cNvSpPr>
            <a:spLocks noGrp="1"/>
          </p:cNvSpPr>
          <p:nvPr>
            <p:ph type="body" sz="quarter" idx="11" hasCustomPrompt="1"/>
          </p:nvPr>
        </p:nvSpPr>
        <p:spPr>
          <a:xfrm>
            <a:off x="609601" y="6252065"/>
            <a:ext cx="10972801" cy="201168"/>
          </a:xfrm>
        </p:spPr>
        <p:txBody>
          <a:bodyPr tIns="40809" anchor="b" anchorCtr="0">
            <a:noAutofit/>
          </a:bodyPr>
          <a:lstStyle>
            <a:lvl1pPr marL="0" indent="0">
              <a:spcBef>
                <a:spcPts val="0"/>
              </a:spcBef>
              <a:buNone/>
              <a:defRPr sz="1067">
                <a:latin typeface="Arial" panose="020B0604020202020204" pitchFamily="34" charset="0"/>
                <a:cs typeface="Arial" panose="020B0604020202020204" pitchFamily="34" charset="0"/>
              </a:defRPr>
            </a:lvl1pPr>
          </a:lstStyle>
          <a:p>
            <a:pPr lvl="0"/>
            <a:r>
              <a:rPr lang="en-US" dirty="0"/>
              <a:t>References.</a:t>
            </a:r>
          </a:p>
        </p:txBody>
      </p:sp>
      <p:sp>
        <p:nvSpPr>
          <p:cNvPr id="7" name="Slide Number Placeholder 5"/>
          <p:cNvSpPr>
            <a:spLocks noGrp="1"/>
          </p:cNvSpPr>
          <p:nvPr>
            <p:ph type="sldNum" sz="quarter" idx="12"/>
          </p:nvPr>
        </p:nvSpPr>
        <p:spPr>
          <a:xfrm>
            <a:off x="11562858" y="6494383"/>
            <a:ext cx="603169" cy="329184"/>
          </a:xfrm>
          <a:prstGeom prst="rect">
            <a:avLst/>
          </a:prstGeom>
        </p:spPr>
        <p:txBody>
          <a:bodyPr/>
          <a:lstStyle>
            <a:lvl1pPr>
              <a:defRPr sz="1333" b="0"/>
            </a:lvl1pPr>
          </a:lstStyle>
          <a:p>
            <a:fld id="{FF6962C0-B52E-AF49-8FDA-D43BAB7CD43E}" type="slidenum">
              <a:rPr lang="en-US" smtClean="0"/>
              <a:pPr/>
              <a:t>‹#›</a:t>
            </a:fld>
            <a:endParaRPr lang="en-US" dirty="0"/>
          </a:p>
        </p:txBody>
      </p:sp>
      <p:sp>
        <p:nvSpPr>
          <p:cNvPr id="6" name="Slide Number Placeholder 25">
            <a:extLst>
              <a:ext uri="{FF2B5EF4-FFF2-40B4-BE49-F238E27FC236}">
                <a16:creationId xmlns:a16="http://schemas.microsoft.com/office/drawing/2014/main" id="{33ADAE75-60F7-46D9-AAE8-2FD364D93ACD}"/>
              </a:ext>
            </a:extLst>
          </p:cNvPr>
          <p:cNvSpPr txBox="1">
            <a:spLocks/>
          </p:cNvSpPr>
          <p:nvPr userDrawn="1"/>
        </p:nvSpPr>
        <p:spPr>
          <a:xfrm>
            <a:off x="431801" y="6312066"/>
            <a:ext cx="1457324" cy="162000"/>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25EE3-649D-47AA-A51A-6C53D1975ED0}" type="slidenum">
              <a:rPr lang="en-GB" sz="900" smtClean="0">
                <a:solidFill>
                  <a:srgbClr val="000000"/>
                </a:solidFill>
              </a:rPr>
              <a:pPr/>
              <a:t>‹#›</a:t>
            </a:fld>
            <a:endParaRPr lang="en-GB" sz="900" dirty="0">
              <a:solidFill>
                <a:srgbClr val="000000"/>
              </a:solidFill>
            </a:endParaRPr>
          </a:p>
        </p:txBody>
      </p:sp>
    </p:spTree>
    <p:extLst>
      <p:ext uri="{BB962C8B-B14F-4D97-AF65-F5344CB8AC3E}">
        <p14:creationId xmlns:p14="http://schemas.microsoft.com/office/powerpoint/2010/main" val="23303434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4" y="192000"/>
            <a:ext cx="11687535" cy="672000"/>
          </a:xfrm>
          <a:prstGeom prst="rect">
            <a:avLst/>
          </a:prstGeom>
        </p:spPr>
        <p:txBody>
          <a:bodyPr vert="horz"/>
          <a:lstStyle>
            <a:lvl1pPr algn="l">
              <a:lnSpc>
                <a:spcPct val="100000"/>
              </a:lnSpc>
              <a:defRPr sz="3199" b="1" baseline="0">
                <a:solidFill>
                  <a:srgbClr val="830051"/>
                </a:solidFill>
                <a:latin typeface="Arial" pitchFamily="34" charset="0"/>
                <a:cs typeface="Arial" pitchFamily="34" charset="0"/>
              </a:defRPr>
            </a:lvl1pPr>
          </a:lstStyle>
          <a:p>
            <a:r>
              <a:rPr lang="en-GB" noProof="0" dirty="0"/>
              <a:t>Click to add title</a:t>
            </a:r>
          </a:p>
        </p:txBody>
      </p:sp>
      <p:sp>
        <p:nvSpPr>
          <p:cNvPr id="7" name="Content Placeholder 2"/>
          <p:cNvSpPr>
            <a:spLocks noGrp="1"/>
          </p:cNvSpPr>
          <p:nvPr>
            <p:ph idx="16" hasCustomPrompt="1"/>
          </p:nvPr>
        </p:nvSpPr>
        <p:spPr>
          <a:xfrm>
            <a:off x="316802" y="1645920"/>
            <a:ext cx="9408000" cy="2157984"/>
          </a:xfrm>
          <a:prstGeom prst="rect">
            <a:avLst/>
          </a:prstGeom>
        </p:spPr>
        <p:txBody>
          <a:bodyPr/>
          <a:lstStyle>
            <a:lvl1pPr marL="239898" indent="-239898">
              <a:lnSpc>
                <a:spcPct val="100000"/>
              </a:lnSpc>
              <a:spcBef>
                <a:spcPts val="0"/>
              </a:spcBef>
              <a:buClr>
                <a:srgbClr val="830051"/>
              </a:buClr>
              <a:buFont typeface="Arial" pitchFamily="34" charset="0"/>
              <a:buChar char="•"/>
              <a:defRPr sz="2399">
                <a:solidFill>
                  <a:schemeClr val="tx1"/>
                </a:solidFill>
                <a:latin typeface="Arial" pitchFamily="34" charset="0"/>
                <a:cs typeface="Arial" pitchFamily="34" charset="0"/>
              </a:defRPr>
            </a:lvl1pPr>
            <a:lvl2pPr marL="719694" indent="-239898">
              <a:lnSpc>
                <a:spcPct val="100000"/>
              </a:lnSpc>
              <a:spcBef>
                <a:spcPts val="0"/>
              </a:spcBef>
              <a:defRPr sz="2399" baseline="0">
                <a:solidFill>
                  <a:schemeClr val="tx1"/>
                </a:solidFill>
                <a:latin typeface="Arial" pitchFamily="34" charset="0"/>
                <a:cs typeface="Arial" pitchFamily="34" charset="0"/>
              </a:defRPr>
            </a:lvl2pPr>
            <a:lvl3pPr>
              <a:defRPr sz="1866" baseline="0">
                <a:latin typeface="Arial" pitchFamily="34" charset="0"/>
                <a:cs typeface="Arial" pitchFamily="34" charset="0"/>
              </a:defRPr>
            </a:lvl3pPr>
            <a:lvl4pPr marL="830047" indent="-239898">
              <a:defRPr sz="1866">
                <a:latin typeface="Arial" pitchFamily="34" charset="0"/>
                <a:cs typeface="Arial" pitchFamily="34" charset="0"/>
              </a:defRPr>
            </a:lvl4pPr>
            <a:lvl5pPr marL="830047">
              <a:defRPr sz="1866">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8" name="Slide Number Placeholder 25">
            <a:extLst>
              <a:ext uri="{FF2B5EF4-FFF2-40B4-BE49-F238E27FC236}">
                <a16:creationId xmlns:a16="http://schemas.microsoft.com/office/drawing/2014/main" id="{22A88D64-2F70-4A2E-B951-BB1FD8E1E1C5}"/>
              </a:ext>
            </a:extLst>
          </p:cNvPr>
          <p:cNvSpPr txBox="1">
            <a:spLocks/>
          </p:cNvSpPr>
          <p:nvPr userDrawn="1"/>
        </p:nvSpPr>
        <p:spPr>
          <a:xfrm>
            <a:off x="431801" y="6312066"/>
            <a:ext cx="1457324" cy="162000"/>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25EE3-649D-47AA-A51A-6C53D1975ED0}" type="slidenum">
              <a:rPr lang="en-GB" sz="900" smtClean="0">
                <a:solidFill>
                  <a:srgbClr val="000000"/>
                </a:solidFill>
              </a:rPr>
              <a:pPr/>
              <a:t>‹#›</a:t>
            </a:fld>
            <a:endParaRPr lang="en-GB" sz="900" dirty="0">
              <a:solidFill>
                <a:srgbClr val="000000"/>
              </a:solidFill>
            </a:endParaRPr>
          </a:p>
        </p:txBody>
      </p:sp>
    </p:spTree>
    <p:extLst>
      <p:ext uri="{BB962C8B-B14F-4D97-AF65-F5344CB8AC3E}">
        <p14:creationId xmlns:p14="http://schemas.microsoft.com/office/powerpoint/2010/main" val="37777555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56" y="1484784"/>
            <a:ext cx="11136463" cy="4615978"/>
          </a:xfrm>
        </p:spPr>
        <p:txBody>
          <a:bodyPr/>
          <a:lstStyle>
            <a:lvl1pPr>
              <a:lnSpc>
                <a:spcPct val="100000"/>
              </a:lnSpc>
              <a:spcBef>
                <a:spcPts val="0"/>
              </a:spcBef>
              <a:spcAft>
                <a:spcPts val="1200"/>
              </a:spcAft>
              <a:defRPr sz="1800">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1145165"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26" name="Slide Number Placeholder 25"/>
          <p:cNvSpPr>
            <a:spLocks noGrp="1"/>
          </p:cNvSpPr>
          <p:nvPr>
            <p:ph type="sldNum" sz="quarter" idx="21"/>
          </p:nvPr>
        </p:nvSpPr>
        <p:spPr/>
        <p:txBody>
          <a:bodyPr/>
          <a:lstStyle/>
          <a:p>
            <a:fld id="{5E425EE3-649D-47AA-A51A-6C53D1975ED0}" type="slidenum">
              <a:rPr lang="en-GB" smtClean="0"/>
              <a:pPr/>
              <a:t>‹#›</a:t>
            </a:fld>
            <a:endParaRPr lang="en-GB" dirty="0"/>
          </a:p>
        </p:txBody>
      </p:sp>
      <p:sp>
        <p:nvSpPr>
          <p:cNvPr id="5" name="Rectangle 4"/>
          <p:cNvSpPr/>
          <p:nvPr userDrawn="1"/>
        </p:nvSpPr>
        <p:spPr bwMode="auto">
          <a:xfrm>
            <a:off x="528002" y="1201050"/>
            <a:ext cx="11135515"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28" tIns="45714" rIns="91428" bIns="45714" numCol="1" rtlCol="0" anchor="t" anchorCtr="0" compatLnSpc="1">
            <a:prstTxWarp prst="textNoShape">
              <a:avLst/>
            </a:prstTxWarp>
          </a:bodyPr>
          <a:lstStyle/>
          <a:p>
            <a:pPr marL="0" marR="0" indent="0" algn="ctr" defTabSz="914309"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dirty="0">
              <a:ln>
                <a:noFill/>
              </a:ln>
              <a:solidFill>
                <a:schemeClr val="bg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600785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4" y="192000"/>
            <a:ext cx="11687535" cy="672000"/>
          </a:xfrm>
          <a:prstGeom prst="rect">
            <a:avLst/>
          </a:prstGeom>
        </p:spPr>
        <p:txBody>
          <a:bodyPr vert="horz"/>
          <a:lstStyle>
            <a:lvl1pPr algn="l" defTabSz="609341" rtl="0" eaLnBrk="1" latinLnBrk="0" hangingPunct="1">
              <a:lnSpc>
                <a:spcPct val="100000"/>
              </a:lnSpc>
              <a:spcBef>
                <a:spcPct val="0"/>
              </a:spcBef>
              <a:buNone/>
              <a:defRPr lang="en-GB" sz="3199"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5" name="Slide Number Placeholder 25">
            <a:extLst>
              <a:ext uri="{FF2B5EF4-FFF2-40B4-BE49-F238E27FC236}">
                <a16:creationId xmlns:a16="http://schemas.microsoft.com/office/drawing/2014/main" id="{A394FBCD-BE98-49EA-8F1C-FE33F0675504}"/>
              </a:ext>
            </a:extLst>
          </p:cNvPr>
          <p:cNvSpPr txBox="1">
            <a:spLocks/>
          </p:cNvSpPr>
          <p:nvPr userDrawn="1"/>
        </p:nvSpPr>
        <p:spPr>
          <a:xfrm>
            <a:off x="431801" y="6312066"/>
            <a:ext cx="1457324" cy="162000"/>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25EE3-649D-47AA-A51A-6C53D1975ED0}" type="slidenum">
              <a:rPr lang="en-GB" sz="900" smtClean="0">
                <a:solidFill>
                  <a:srgbClr val="000000"/>
                </a:solidFill>
              </a:rPr>
              <a:pPr/>
              <a:t>‹#›</a:t>
            </a:fld>
            <a:endParaRPr lang="en-GB" sz="900" dirty="0">
              <a:solidFill>
                <a:srgbClr val="000000"/>
              </a:solidFill>
            </a:endParaRPr>
          </a:p>
        </p:txBody>
      </p:sp>
    </p:spTree>
    <p:extLst>
      <p:ext uri="{BB962C8B-B14F-4D97-AF65-F5344CB8AC3E}">
        <p14:creationId xmlns:p14="http://schemas.microsoft.com/office/powerpoint/2010/main" val="26140718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2" name="Title 1"/>
          <p:cNvSpPr>
            <a:spLocks noGrp="1"/>
          </p:cNvSpPr>
          <p:nvPr>
            <p:ph type="title"/>
          </p:nvPr>
        </p:nvSpPr>
        <p:spPr>
          <a:xfrm>
            <a:off x="412802" y="274639"/>
            <a:ext cx="11220451" cy="511200"/>
          </a:xfrm>
          <a:prstGeom prst="rect">
            <a:avLst/>
          </a:prstGeom>
        </p:spPr>
        <p:txBody>
          <a:bodyPr/>
          <a:lstStyle/>
          <a:p>
            <a:r>
              <a:rPr lang="en-US"/>
              <a:t>Click to edit Master title style</a:t>
            </a:r>
            <a:endParaRPr lang="en-GB" dirty="0"/>
          </a:p>
        </p:txBody>
      </p:sp>
      <p:sp>
        <p:nvSpPr>
          <p:cNvPr id="7" name="Text Placeholder 6"/>
          <p:cNvSpPr>
            <a:spLocks noGrp="1"/>
          </p:cNvSpPr>
          <p:nvPr>
            <p:ph type="body" sz="quarter" idx="12" hasCustomPrompt="1"/>
          </p:nvPr>
        </p:nvSpPr>
        <p:spPr>
          <a:xfrm>
            <a:off x="412800" y="784800"/>
            <a:ext cx="11222401" cy="511200"/>
          </a:xfrm>
          <a:prstGeom prst="rect">
            <a:avLst/>
          </a:prstGeom>
        </p:spPr>
        <p:txBody>
          <a:bodyPr/>
          <a:lstStyle>
            <a:lvl1pPr marL="0" indent="0">
              <a:buNone/>
              <a:defRPr sz="2799" b="1" baseline="0">
                <a:solidFill>
                  <a:schemeClr val="accent2"/>
                </a:solidFill>
                <a:latin typeface="Arial" pitchFamily="34" charset="0"/>
                <a:cs typeface="Arial" pitchFamily="34" charset="0"/>
              </a:defRPr>
            </a:lvl1pPr>
          </a:lstStyle>
          <a:p>
            <a:pPr lvl="0"/>
            <a:r>
              <a:rPr lang="en-US" dirty="0"/>
              <a:t>Click to add Secondary title</a:t>
            </a:r>
            <a:endParaRPr lang="en-GB" dirty="0"/>
          </a:p>
        </p:txBody>
      </p:sp>
      <p:sp>
        <p:nvSpPr>
          <p:cNvPr id="9" name="Text Placeholder 8"/>
          <p:cNvSpPr>
            <a:spLocks noGrp="1"/>
          </p:cNvSpPr>
          <p:nvPr>
            <p:ph type="body" sz="quarter" idx="13"/>
          </p:nvPr>
        </p:nvSpPr>
        <p:spPr>
          <a:xfrm>
            <a:off x="412801" y="1760400"/>
            <a:ext cx="8942400" cy="4424400"/>
          </a:xfrm>
          <a:prstGeom prst="rect">
            <a:avLst/>
          </a:prstGeom>
        </p:spPr>
        <p:txBody>
          <a:bodyPr/>
          <a:lstStyle>
            <a:lvl1pPr marL="0" indent="0">
              <a:buNone/>
              <a:defRPr sz="2399" b="1">
                <a:solidFill>
                  <a:schemeClr val="tx1"/>
                </a:solidFill>
                <a:latin typeface="Arial" pitchFamily="34" charset="0"/>
                <a:cs typeface="Arial" pitchFamily="34" charset="0"/>
              </a:defRPr>
            </a:lvl1pPr>
          </a:lstStyle>
          <a:p>
            <a:pPr lvl="0"/>
            <a:r>
              <a:rPr lang="en-US"/>
              <a:t>Click to edit Master text styles</a:t>
            </a:r>
          </a:p>
        </p:txBody>
      </p:sp>
      <p:sp>
        <p:nvSpPr>
          <p:cNvPr id="11" name="Date Placeholder 10"/>
          <p:cNvSpPr>
            <a:spLocks noGrp="1"/>
          </p:cNvSpPr>
          <p:nvPr>
            <p:ph type="dt" sz="half" idx="14"/>
          </p:nvPr>
        </p:nvSpPr>
        <p:spPr>
          <a:xfrm>
            <a:off x="816002" y="6354000"/>
            <a:ext cx="4416000" cy="244800"/>
          </a:xfrm>
          <a:prstGeom prst="rect">
            <a:avLst/>
          </a:prstGeom>
        </p:spPr>
        <p:txBody>
          <a:bodyPr/>
          <a:lstStyle/>
          <a:p>
            <a:endParaRPr lang="sv-SE" dirty="0"/>
          </a:p>
        </p:txBody>
      </p:sp>
      <p:sp>
        <p:nvSpPr>
          <p:cNvPr id="12" name="Slide Number Placeholder 11"/>
          <p:cNvSpPr>
            <a:spLocks noGrp="1"/>
          </p:cNvSpPr>
          <p:nvPr>
            <p:ph type="sldNum" sz="quarter" idx="15"/>
          </p:nvPr>
        </p:nvSpPr>
        <p:spPr>
          <a:xfrm>
            <a:off x="431801" y="6312066"/>
            <a:ext cx="1457324" cy="162000"/>
          </a:xfrm>
          <a:prstGeom prst="rect">
            <a:avLst/>
          </a:prstGeom>
        </p:spPr>
        <p:txBody>
          <a:bodyPr/>
          <a:lstStyle/>
          <a:p>
            <a:pPr>
              <a:defRPr/>
            </a:pPr>
            <a:fld id="{1748D8EB-9301-403A-889B-E8DDB32CFF4A}" type="slidenum">
              <a:rPr lang="en-GB" smtClean="0"/>
              <a:pPr>
                <a:defRPr/>
              </a:pPr>
              <a:t>‹#›</a:t>
            </a:fld>
            <a:endParaRPr lang="en-GB" dirty="0"/>
          </a:p>
        </p:txBody>
      </p:sp>
      <p:sp>
        <p:nvSpPr>
          <p:cNvPr id="13" name="Footer Placeholder 12"/>
          <p:cNvSpPr>
            <a:spLocks noGrp="1"/>
          </p:cNvSpPr>
          <p:nvPr>
            <p:ph type="ftr" sz="quarter" idx="16"/>
          </p:nvPr>
        </p:nvSpPr>
        <p:spPr>
          <a:xfrm>
            <a:off x="5232001" y="6354000"/>
            <a:ext cx="5760000" cy="244800"/>
          </a:xfrm>
          <a:prstGeom prst="rect">
            <a:avLst/>
          </a:prstGeom>
        </p:spPr>
        <p:txBody>
          <a:bodyPr/>
          <a:lstStyle/>
          <a:p>
            <a:endParaRPr lang="sv-SE" dirty="0"/>
          </a:p>
        </p:txBody>
      </p:sp>
    </p:spTree>
    <p:extLst>
      <p:ext uri="{BB962C8B-B14F-4D97-AF65-F5344CB8AC3E}">
        <p14:creationId xmlns:p14="http://schemas.microsoft.com/office/powerpoint/2010/main" val="36708821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1 Title slide">
    <p:spTree>
      <p:nvGrpSpPr>
        <p:cNvPr id="1" name=""/>
        <p:cNvGrpSpPr/>
        <p:nvPr/>
      </p:nvGrpSpPr>
      <p:grpSpPr>
        <a:xfrm>
          <a:off x="0" y="0"/>
          <a:ext cx="0" cy="0"/>
          <a:chOff x="0" y="0"/>
          <a:chExt cx="0" cy="0"/>
        </a:xfrm>
      </p:grpSpPr>
      <p:sp>
        <p:nvSpPr>
          <p:cNvPr id="892967" name="Title 1"/>
          <p:cNvSpPr>
            <a:spLocks noGrp="1" noChangeArrowheads="1"/>
          </p:cNvSpPr>
          <p:nvPr>
            <p:ph type="ctrTitle" sz="quarter"/>
          </p:nvPr>
        </p:nvSpPr>
        <p:spPr>
          <a:xfrm>
            <a:off x="2" y="1839600"/>
            <a:ext cx="12192000" cy="1875600"/>
          </a:xfrm>
          <a:solidFill>
            <a:srgbClr val="E0C4B3">
              <a:alpha val="55000"/>
            </a:srgbClr>
          </a:solidFill>
        </p:spPr>
        <p:txBody>
          <a:bodyPr lIns="395880" tIns="287916" rIns="1439568" bIns="0">
            <a:noAutofit/>
          </a:bodyPr>
          <a:lstStyle>
            <a:lvl1pPr algn="l">
              <a:lnSpc>
                <a:spcPct val="91000"/>
              </a:lnSpc>
              <a:defRPr sz="5864" b="0">
                <a:solidFill>
                  <a:schemeClr val="tx1"/>
                </a:solidFill>
                <a:latin typeface="Georgia" pitchFamily="18" charset="0"/>
              </a:defRPr>
            </a:lvl1pPr>
          </a:lstStyle>
          <a:p>
            <a:pPr lvl="0"/>
            <a:r>
              <a:rPr lang="en-GB" noProof="0" dirty="0"/>
              <a:t>Click to edit Master title style</a:t>
            </a:r>
          </a:p>
        </p:txBody>
      </p:sp>
      <p:sp>
        <p:nvSpPr>
          <p:cNvPr id="11" name="Text Placeholder 2"/>
          <p:cNvSpPr>
            <a:spLocks noGrp="1"/>
          </p:cNvSpPr>
          <p:nvPr>
            <p:ph type="body" sz="quarter" idx="29"/>
          </p:nvPr>
        </p:nvSpPr>
        <p:spPr>
          <a:xfrm>
            <a:off x="2" y="3826800"/>
            <a:ext cx="12192000" cy="1868400"/>
          </a:xfrm>
          <a:solidFill>
            <a:schemeClr val="tx1">
              <a:alpha val="25000"/>
            </a:schemeClr>
          </a:solidFill>
        </p:spPr>
        <p:txBody>
          <a:bodyPr lIns="395880" tIns="179947" rIns="1799460" bIns="323904"/>
          <a:lstStyle>
            <a:lvl1pPr marL="0" indent="0">
              <a:lnSpc>
                <a:spcPct val="100000"/>
              </a:lnSpc>
              <a:spcBef>
                <a:spcPts val="0"/>
              </a:spcBef>
              <a:buFontTx/>
              <a:buNone/>
              <a:defRPr sz="2132"/>
            </a:lvl1pPr>
          </a:lstStyle>
          <a:p>
            <a:pPr lvl="0"/>
            <a:r>
              <a:rPr lang="en-GB" dirty="0"/>
              <a:t>Click to edit Master text styles</a:t>
            </a:r>
          </a:p>
        </p:txBody>
      </p:sp>
      <p:sp>
        <p:nvSpPr>
          <p:cNvPr id="22" name="Block 3"/>
          <p:cNvSpPr>
            <a:spLocks noGrp="1"/>
          </p:cNvSpPr>
          <p:nvPr>
            <p:ph type="body" sz="quarter" idx="15"/>
          </p:nvPr>
        </p:nvSpPr>
        <p:spPr>
          <a:xfrm>
            <a:off x="527096" y="1839600"/>
            <a:ext cx="9723967" cy="111600"/>
          </a:xfrm>
          <a:solidFill>
            <a:srgbClr val="D6B099"/>
          </a:solidFill>
        </p:spPr>
        <p:txBody>
          <a:bodyPr tIns="10800"/>
          <a:lstStyle>
            <a:lvl1pPr>
              <a:defRPr sz="133">
                <a:solidFill>
                  <a:srgbClr val="D6B099"/>
                </a:solidFill>
              </a:defRPr>
            </a:lvl1pPr>
          </a:lstStyle>
          <a:p>
            <a:pPr lvl="0"/>
            <a:r>
              <a:rPr lang="en-GB" noProof="1"/>
              <a:t>Click to edit Master text styles</a:t>
            </a:r>
          </a:p>
        </p:txBody>
      </p:sp>
      <p:sp>
        <p:nvSpPr>
          <p:cNvPr id="18" name="Block 4"/>
          <p:cNvSpPr>
            <a:spLocks noGrp="1"/>
          </p:cNvSpPr>
          <p:nvPr>
            <p:ph type="body" sz="quarter" idx="19"/>
          </p:nvPr>
        </p:nvSpPr>
        <p:spPr>
          <a:xfrm>
            <a:off x="527096" y="5583600"/>
            <a:ext cx="9723967" cy="111600"/>
          </a:xfrm>
          <a:solidFill>
            <a:srgbClr val="D6B099"/>
          </a:solidFill>
        </p:spPr>
        <p:txBody>
          <a:bodyPr tIns="10800"/>
          <a:lstStyle>
            <a:lvl1pPr>
              <a:defRPr sz="133">
                <a:solidFill>
                  <a:srgbClr val="D6B099"/>
                </a:solidFill>
              </a:defRPr>
            </a:lvl1pPr>
          </a:lstStyle>
          <a:p>
            <a:pPr lvl="0"/>
            <a:r>
              <a:rPr lang="en-GB" noProof="1"/>
              <a:t>Click to edit Master text styles</a:t>
            </a:r>
          </a:p>
        </p:txBody>
      </p:sp>
      <p:sp>
        <p:nvSpPr>
          <p:cNvPr id="24" name="Logo LEO 5"/>
          <p:cNvSpPr>
            <a:spLocks noGrp="1"/>
          </p:cNvSpPr>
          <p:nvPr>
            <p:ph type="body" sz="quarter" idx="17" hasCustomPrompt="1"/>
          </p:nvPr>
        </p:nvSpPr>
        <p:spPr>
          <a:xfrm>
            <a:off x="527052" y="5735159"/>
            <a:ext cx="1070400" cy="273600"/>
          </a:xfrm>
          <a:blipFill>
            <a:blip r:embed="rId2" cstate="email">
              <a:extLst>
                <a:ext uri="{28A0092B-C50C-407E-A947-70E740481C1C}">
                  <a14:useLocalDpi xmlns:a14="http://schemas.microsoft.com/office/drawing/2010/main"/>
                </a:ext>
              </a:extLst>
            </a:blip>
            <a:stretch>
              <a:fillRect/>
            </a:stretch>
          </a:blipFill>
        </p:spPr>
        <p:txBody>
          <a:bodyPr lIns="233928" tIns="2375282" anchor="b" anchorCtr="0"/>
          <a:lstStyle>
            <a:lvl1pPr marL="0" indent="0">
              <a:buNone/>
              <a:defRPr sz="133">
                <a:solidFill>
                  <a:schemeClr val="bg1">
                    <a:lumMod val="75000"/>
                  </a:schemeClr>
                </a:solidFill>
              </a:defRPr>
            </a:lvl1pPr>
          </a:lstStyle>
          <a:p>
            <a:pPr lvl="0"/>
            <a:r>
              <a:rPr lang="en-GB" noProof="1"/>
              <a:t>Click to edit Master text stylesLogo</a:t>
            </a:r>
          </a:p>
        </p:txBody>
      </p:sp>
      <p:sp>
        <p:nvSpPr>
          <p:cNvPr id="23" name="Logo Placeholder 1"/>
          <p:cNvSpPr>
            <a:spLocks noGrp="1"/>
          </p:cNvSpPr>
          <p:nvPr>
            <p:ph type="body" sz="quarter" idx="20"/>
          </p:nvPr>
        </p:nvSpPr>
        <p:spPr>
          <a:xfrm>
            <a:off x="422114" y="1126800"/>
            <a:ext cx="1603201" cy="720000"/>
          </a:xfrm>
          <a:blipFill>
            <a:blip r:embed="rId3" cstate="email">
              <a:extLst>
                <a:ext uri="{28A0092B-C50C-407E-A947-70E740481C1C}">
                  <a14:useLocalDpi xmlns:a14="http://schemas.microsoft.com/office/drawing/2010/main"/>
                </a:ext>
              </a:extLst>
            </a:blip>
            <a:stretch>
              <a:fillRect/>
            </a:stretch>
          </a:blipFill>
        </p:spPr>
        <p:txBody>
          <a:bodyPr lIns="107964" tIns="719784" anchor="t" anchorCtr="0"/>
          <a:lstStyle>
            <a:lvl1pPr marL="0" indent="0">
              <a:buNone/>
              <a:defRPr sz="133">
                <a:solidFill>
                  <a:schemeClr val="accent3"/>
                </a:solidFill>
              </a:defRPr>
            </a:lvl1pPr>
            <a:lvl2pPr>
              <a:defRPr sz="1067"/>
            </a:lvl2pPr>
            <a:lvl3pPr>
              <a:defRPr sz="1067"/>
            </a:lvl3pPr>
            <a:lvl4pPr>
              <a:defRPr sz="1067"/>
            </a:lvl4pPr>
            <a:lvl5pPr>
              <a:defRPr sz="1067"/>
            </a:lvl5pPr>
          </a:lstStyle>
          <a:p>
            <a:pPr lvl="0"/>
            <a:r>
              <a:rPr lang="en-GB" dirty="0"/>
              <a:t>Click to edit Master text styles</a:t>
            </a:r>
          </a:p>
        </p:txBody>
      </p:sp>
      <p:sp>
        <p:nvSpPr>
          <p:cNvPr id="14" name="Date Placeholder 9"/>
          <p:cNvSpPr>
            <a:spLocks noGrp="1"/>
          </p:cNvSpPr>
          <p:nvPr>
            <p:ph type="dt" sz="half" idx="2"/>
          </p:nvPr>
        </p:nvSpPr>
        <p:spPr>
          <a:xfrm>
            <a:off x="8918248" y="6341976"/>
            <a:ext cx="1822851" cy="206969"/>
          </a:xfrm>
          <a:prstGeom prst="rect">
            <a:avLst/>
          </a:prstGeom>
        </p:spPr>
        <p:txBody>
          <a:bodyPr vert="horz" lIns="0" tIns="0" rIns="0" bIns="0" rtlCol="0" anchor="b" anchorCtr="0"/>
          <a:lstStyle>
            <a:lvl1pPr algn="r">
              <a:defRPr sz="1067">
                <a:solidFill>
                  <a:srgbClr val="7F7F7F"/>
                </a:solidFill>
                <a:latin typeface="+mn-lt"/>
              </a:defRPr>
            </a:lvl1pPr>
          </a:lstStyle>
          <a:p>
            <a:endParaRPr lang="en-GB" dirty="0"/>
          </a:p>
        </p:txBody>
      </p:sp>
      <p:sp>
        <p:nvSpPr>
          <p:cNvPr id="15" name="Slide Number Placeholder 17"/>
          <p:cNvSpPr>
            <a:spLocks noGrp="1"/>
          </p:cNvSpPr>
          <p:nvPr>
            <p:ph type="sldNum" sz="quarter" idx="4"/>
          </p:nvPr>
        </p:nvSpPr>
        <p:spPr>
          <a:xfrm>
            <a:off x="9895922" y="6380185"/>
            <a:ext cx="1237943" cy="168756"/>
          </a:xfrm>
          <a:prstGeom prst="rect">
            <a:avLst/>
          </a:prstGeom>
        </p:spPr>
        <p:txBody>
          <a:bodyPr vert="horz" lIns="0" tIns="0" rIns="0" bIns="0" rtlCol="0" anchor="b" anchorCtr="0"/>
          <a:lstStyle>
            <a:lvl1pPr algn="r">
              <a:defRPr sz="1067">
                <a:solidFill>
                  <a:srgbClr val="7F7F7F"/>
                </a:solidFill>
                <a:latin typeface="+mn-lt"/>
              </a:defRPr>
            </a:lvl1pPr>
          </a:lstStyle>
          <a:p>
            <a:r>
              <a:rPr lang="en-GB" dirty="0"/>
              <a:t> 0</a:t>
            </a:r>
            <a:fld id="{5E425EE3-649D-47AA-A51A-6C53D1975ED0}" type="slidenum">
              <a:rPr lang="en-GB" smtClean="0"/>
              <a:pPr/>
              <a:t>‹#›</a:t>
            </a:fld>
            <a:endParaRPr lang="en-GB" dirty="0"/>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69335" y="6172264"/>
            <a:ext cx="493068" cy="376681"/>
          </a:xfrm>
          <a:prstGeom prst="rect">
            <a:avLst/>
          </a:prstGeom>
        </p:spPr>
      </p:pic>
    </p:spTree>
    <p:extLst>
      <p:ext uri="{BB962C8B-B14F-4D97-AF65-F5344CB8AC3E}">
        <p14:creationId xmlns:p14="http://schemas.microsoft.com/office/powerpoint/2010/main" val="31783923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p:cNvSpPr/>
          <p:nvPr userDrawn="1"/>
        </p:nvSpPr>
        <p:spPr bwMode="auto">
          <a:xfrm>
            <a:off x="432001" y="5534400"/>
            <a:ext cx="8457600" cy="1152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0" marR="0" indent="0" algn="ctr" defTabSz="1218688" rtl="0" eaLnBrk="0" fontAlgn="base" latinLnBrk="0" hangingPunct="0">
              <a:lnSpc>
                <a:spcPct val="111000"/>
              </a:lnSpc>
              <a:spcBef>
                <a:spcPct val="0"/>
              </a:spcBef>
              <a:spcAft>
                <a:spcPct val="0"/>
              </a:spcAft>
              <a:buClrTx/>
              <a:buSzTx/>
              <a:buFontTx/>
              <a:buNone/>
              <a:tabLst/>
            </a:pPr>
            <a:endParaRPr kumimoji="0" lang="en-US" sz="1067"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2" name="Rectangle 1"/>
          <p:cNvSpPr/>
          <p:nvPr userDrawn="1"/>
        </p:nvSpPr>
        <p:spPr bwMode="auto">
          <a:xfrm>
            <a:off x="432001" y="1660800"/>
            <a:ext cx="8457600" cy="1152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0" marR="0" indent="0" algn="ctr" defTabSz="1218688" rtl="0" eaLnBrk="0" fontAlgn="base" latinLnBrk="0" hangingPunct="0">
              <a:lnSpc>
                <a:spcPct val="111000"/>
              </a:lnSpc>
              <a:spcBef>
                <a:spcPct val="0"/>
              </a:spcBef>
              <a:spcAft>
                <a:spcPct val="0"/>
              </a:spcAft>
              <a:buClrTx/>
              <a:buSzTx/>
              <a:buFontTx/>
              <a:buNone/>
              <a:tabLst/>
            </a:pPr>
            <a:endParaRPr kumimoji="0" lang="en-US" sz="1067" b="0" i="0" u="none" strike="noStrike" cap="none" normalizeH="0" baseline="0" dirty="0" err="1">
              <a:ln>
                <a:noFill/>
              </a:ln>
              <a:solidFill>
                <a:schemeClr val="bg1"/>
              </a:solidFill>
              <a:effectLst/>
              <a:latin typeface="+mn-lt"/>
              <a:ea typeface="ＭＳ Ｐゴシック" charset="0"/>
              <a:cs typeface="ＭＳ Ｐゴシック" charset="0"/>
            </a:endParaRP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313" y="5704456"/>
            <a:ext cx="796800" cy="2744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1239" y="945667"/>
            <a:ext cx="1200000" cy="717721"/>
          </a:xfrm>
          <a:prstGeom prst="rect">
            <a:avLst/>
          </a:prstGeom>
        </p:spPr>
      </p:pic>
      <p:sp>
        <p:nvSpPr>
          <p:cNvPr id="892967" name="Title 1"/>
          <p:cNvSpPr>
            <a:spLocks noGrp="1" noChangeArrowheads="1"/>
          </p:cNvSpPr>
          <p:nvPr>
            <p:ph type="ctrTitle" sz="quarter"/>
          </p:nvPr>
        </p:nvSpPr>
        <p:spPr>
          <a:xfrm>
            <a:off x="1" y="1659559"/>
            <a:ext cx="8884675" cy="3115643"/>
          </a:xfrm>
          <a:noFill/>
        </p:spPr>
        <p:txBody>
          <a:bodyPr lIns="313110" tIns="165552" rIns="2472462" bIns="0">
            <a:noAutofit/>
          </a:bodyPr>
          <a:lstStyle>
            <a:lvl1pPr algn="l">
              <a:lnSpc>
                <a:spcPct val="92000"/>
              </a:lnSpc>
              <a:defRPr sz="5599" b="0">
                <a:solidFill>
                  <a:schemeClr val="tx1"/>
                </a:solidFill>
                <a:latin typeface="Georgia" pitchFamily="18" charset="0"/>
              </a:defRPr>
            </a:lvl1pPr>
          </a:lstStyle>
          <a:p>
            <a:pPr lvl="0"/>
            <a:r>
              <a:rPr lang="en-GB" noProof="0" dirty="0"/>
              <a:t>Click to edit Master title style</a:t>
            </a:r>
          </a:p>
        </p:txBody>
      </p:sp>
      <p:sp>
        <p:nvSpPr>
          <p:cNvPr id="11" name="Date Placeholder 9"/>
          <p:cNvSpPr>
            <a:spLocks noGrp="1"/>
          </p:cNvSpPr>
          <p:nvPr>
            <p:ph type="dt" sz="half" idx="2"/>
          </p:nvPr>
        </p:nvSpPr>
        <p:spPr>
          <a:xfrm>
            <a:off x="8918248" y="6341979"/>
            <a:ext cx="1822851" cy="206969"/>
          </a:xfrm>
          <a:prstGeom prst="rect">
            <a:avLst/>
          </a:prstGeom>
        </p:spPr>
        <p:txBody>
          <a:bodyPr vert="horz" lIns="0" tIns="0" rIns="0" bIns="0" rtlCol="0" anchor="b" anchorCtr="0"/>
          <a:lstStyle>
            <a:lvl1pPr algn="r">
              <a:defRPr sz="1067">
                <a:solidFill>
                  <a:srgbClr val="7F7F7F"/>
                </a:solidFill>
                <a:latin typeface="+mn-lt"/>
              </a:defRPr>
            </a:lvl1pPr>
          </a:lstStyle>
          <a:p>
            <a:endParaRPr lang="en-GB" dirty="0"/>
          </a:p>
        </p:txBody>
      </p:sp>
      <p:sp>
        <p:nvSpPr>
          <p:cNvPr id="12" name="Slide Number Placeholder 17"/>
          <p:cNvSpPr>
            <a:spLocks noGrp="1"/>
          </p:cNvSpPr>
          <p:nvPr>
            <p:ph type="sldNum" sz="quarter" idx="4"/>
          </p:nvPr>
        </p:nvSpPr>
        <p:spPr>
          <a:xfrm>
            <a:off x="9895931" y="6380187"/>
            <a:ext cx="1237943" cy="168756"/>
          </a:xfrm>
          <a:prstGeom prst="rect">
            <a:avLst/>
          </a:prstGeom>
        </p:spPr>
        <p:txBody>
          <a:bodyPr vert="horz" lIns="0" tIns="0" rIns="0" bIns="0" rtlCol="0" anchor="b" anchorCtr="0"/>
          <a:lstStyle>
            <a:lvl1pPr algn="r">
              <a:defRPr sz="1067">
                <a:solidFill>
                  <a:srgbClr val="7F7F7F"/>
                </a:solidFill>
                <a:latin typeface="+mn-lt"/>
              </a:defRPr>
            </a:lvl1pPr>
          </a:lstStyle>
          <a:p>
            <a:r>
              <a:rPr lang="en-GB" dirty="0"/>
              <a:t> 0</a:t>
            </a:r>
            <a:fld id="{5E425EE3-649D-47AA-A51A-6C53D1975ED0}" type="slidenum">
              <a:rPr lang="en-GB" smtClean="0"/>
              <a:pPr/>
              <a:t>‹#›</a:t>
            </a:fld>
            <a:endParaRPr lang="en-GB" dirty="0"/>
          </a:p>
        </p:txBody>
      </p:sp>
    </p:spTree>
    <p:extLst>
      <p:ext uri="{BB962C8B-B14F-4D97-AF65-F5344CB8AC3E}">
        <p14:creationId xmlns:p14="http://schemas.microsoft.com/office/powerpoint/2010/main" val="41794618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6" name="Rectangle 15"/>
          <p:cNvSpPr/>
          <p:nvPr userDrawn="1"/>
        </p:nvSpPr>
        <p:spPr bwMode="auto">
          <a:xfrm>
            <a:off x="432001" y="5534400"/>
            <a:ext cx="8457600" cy="1152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0" marR="0" indent="0" algn="ctr" defTabSz="1218688" rtl="0" eaLnBrk="0" fontAlgn="base" latinLnBrk="0" hangingPunct="0">
              <a:lnSpc>
                <a:spcPct val="111000"/>
              </a:lnSpc>
              <a:spcBef>
                <a:spcPct val="0"/>
              </a:spcBef>
              <a:spcAft>
                <a:spcPct val="0"/>
              </a:spcAft>
              <a:buClrTx/>
              <a:buSzTx/>
              <a:buFontTx/>
              <a:buNone/>
              <a:tabLst/>
            </a:pPr>
            <a:endParaRPr kumimoji="0" lang="en-US" sz="1067" b="0" i="0" u="none" strike="noStrike" cap="none" normalizeH="0" baseline="0" dirty="0" err="1">
              <a:ln>
                <a:noFill/>
              </a:ln>
              <a:solidFill>
                <a:schemeClr val="bg1"/>
              </a:solidFill>
              <a:effectLst/>
              <a:latin typeface="+mn-lt"/>
              <a:ea typeface="ＭＳ Ｐゴシック" charset="0"/>
              <a:cs typeface="ＭＳ Ｐゴシック" charset="0"/>
            </a:endParaRPr>
          </a:p>
        </p:txBody>
      </p:sp>
      <p:sp>
        <p:nvSpPr>
          <p:cNvPr id="2" name="Rectangle 1"/>
          <p:cNvSpPr/>
          <p:nvPr userDrawn="1"/>
        </p:nvSpPr>
        <p:spPr bwMode="auto">
          <a:xfrm>
            <a:off x="432001" y="1660800"/>
            <a:ext cx="8457600" cy="1152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0" marR="0" indent="0" algn="ctr" defTabSz="1218688" rtl="0" eaLnBrk="0" fontAlgn="base" latinLnBrk="0" hangingPunct="0">
              <a:lnSpc>
                <a:spcPct val="111000"/>
              </a:lnSpc>
              <a:spcBef>
                <a:spcPct val="0"/>
              </a:spcBef>
              <a:spcAft>
                <a:spcPct val="0"/>
              </a:spcAft>
              <a:buClrTx/>
              <a:buSzTx/>
              <a:buFontTx/>
              <a:buNone/>
              <a:tabLst/>
            </a:pPr>
            <a:endParaRPr kumimoji="0" lang="en-US" sz="1067" b="0" i="0" u="none" strike="noStrike" cap="none" normalizeH="0" baseline="0" dirty="0" err="1">
              <a:ln>
                <a:noFill/>
              </a:ln>
              <a:solidFill>
                <a:schemeClr val="bg1"/>
              </a:solidFill>
              <a:effectLst/>
              <a:latin typeface="+mn-lt"/>
              <a:ea typeface="ＭＳ Ｐゴシック" charset="0"/>
              <a:cs typeface="ＭＳ Ｐゴシック" charset="0"/>
            </a:endParaRP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313" y="5704456"/>
            <a:ext cx="796800" cy="2744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1239" y="945667"/>
            <a:ext cx="1200000" cy="717721"/>
          </a:xfrm>
          <a:prstGeom prst="rect">
            <a:avLst/>
          </a:prstGeom>
        </p:spPr>
      </p:pic>
      <p:sp>
        <p:nvSpPr>
          <p:cNvPr id="892967" name="Title 1"/>
          <p:cNvSpPr>
            <a:spLocks noGrp="1" noChangeArrowheads="1"/>
          </p:cNvSpPr>
          <p:nvPr>
            <p:ph type="ctrTitle" sz="quarter"/>
          </p:nvPr>
        </p:nvSpPr>
        <p:spPr>
          <a:xfrm>
            <a:off x="1" y="1659559"/>
            <a:ext cx="8884675" cy="3115643"/>
          </a:xfrm>
          <a:noFill/>
        </p:spPr>
        <p:txBody>
          <a:bodyPr lIns="313110" tIns="165552" rIns="2472462" bIns="0">
            <a:noAutofit/>
          </a:bodyPr>
          <a:lstStyle>
            <a:lvl1pPr algn="l">
              <a:lnSpc>
                <a:spcPct val="92000"/>
              </a:lnSpc>
              <a:defRPr sz="5599" b="0">
                <a:solidFill>
                  <a:schemeClr val="tx1"/>
                </a:solidFill>
                <a:latin typeface="Georgia" pitchFamily="18" charset="0"/>
              </a:defRPr>
            </a:lvl1pPr>
          </a:lstStyle>
          <a:p>
            <a:pPr lvl="0"/>
            <a:r>
              <a:rPr lang="en-GB" noProof="0" dirty="0"/>
              <a:t>Click to edit Master title style</a:t>
            </a:r>
          </a:p>
        </p:txBody>
      </p:sp>
      <p:sp>
        <p:nvSpPr>
          <p:cNvPr id="11" name="Date Placeholder 9"/>
          <p:cNvSpPr>
            <a:spLocks noGrp="1"/>
          </p:cNvSpPr>
          <p:nvPr>
            <p:ph type="dt" sz="half" idx="2"/>
          </p:nvPr>
        </p:nvSpPr>
        <p:spPr>
          <a:xfrm>
            <a:off x="8918248" y="6341979"/>
            <a:ext cx="1822851" cy="206969"/>
          </a:xfrm>
          <a:prstGeom prst="rect">
            <a:avLst/>
          </a:prstGeom>
        </p:spPr>
        <p:txBody>
          <a:bodyPr vert="horz" lIns="0" tIns="0" rIns="0" bIns="0" rtlCol="0" anchor="b" anchorCtr="0"/>
          <a:lstStyle>
            <a:lvl1pPr algn="r">
              <a:defRPr sz="1067">
                <a:solidFill>
                  <a:srgbClr val="7F7F7F"/>
                </a:solidFill>
                <a:latin typeface="+mn-lt"/>
              </a:defRPr>
            </a:lvl1pPr>
          </a:lstStyle>
          <a:p>
            <a:endParaRPr lang="en-GB" dirty="0"/>
          </a:p>
        </p:txBody>
      </p:sp>
      <p:sp>
        <p:nvSpPr>
          <p:cNvPr id="12" name="Slide Number Placeholder 17"/>
          <p:cNvSpPr>
            <a:spLocks noGrp="1"/>
          </p:cNvSpPr>
          <p:nvPr>
            <p:ph type="sldNum" sz="quarter" idx="4"/>
          </p:nvPr>
        </p:nvSpPr>
        <p:spPr>
          <a:xfrm>
            <a:off x="9895931" y="6380187"/>
            <a:ext cx="1237943" cy="168756"/>
          </a:xfrm>
          <a:prstGeom prst="rect">
            <a:avLst/>
          </a:prstGeom>
        </p:spPr>
        <p:txBody>
          <a:bodyPr vert="horz" lIns="0" tIns="0" rIns="0" bIns="0" rtlCol="0" anchor="b" anchorCtr="0"/>
          <a:lstStyle>
            <a:lvl1pPr algn="r">
              <a:defRPr sz="1067">
                <a:solidFill>
                  <a:srgbClr val="7F7F7F"/>
                </a:solidFill>
                <a:latin typeface="+mn-lt"/>
              </a:defRPr>
            </a:lvl1pPr>
          </a:lstStyle>
          <a:p>
            <a:r>
              <a:rPr lang="en-GB" dirty="0"/>
              <a:t> 0</a:t>
            </a:r>
            <a:fld id="{5E425EE3-649D-47AA-A51A-6C53D1975ED0}" type="slidenum">
              <a:rPr lang="en-GB" smtClean="0"/>
              <a:pPr/>
              <a:t>‹#›</a:t>
            </a:fld>
            <a:endParaRPr lang="en-GB" dirty="0"/>
          </a:p>
        </p:txBody>
      </p:sp>
      <p:sp>
        <p:nvSpPr>
          <p:cNvPr id="10" name="Text Placeholder 8">
            <a:extLst>
              <a:ext uri="{FF2B5EF4-FFF2-40B4-BE49-F238E27FC236}">
                <a16:creationId xmlns:a16="http://schemas.microsoft.com/office/drawing/2014/main" id="{B3F8626A-D920-478E-8008-34F2B99FEA1C}"/>
              </a:ext>
            </a:extLst>
          </p:cNvPr>
          <p:cNvSpPr>
            <a:spLocks noGrp="1"/>
          </p:cNvSpPr>
          <p:nvPr>
            <p:ph type="body" sz="quarter" idx="10"/>
          </p:nvPr>
        </p:nvSpPr>
        <p:spPr>
          <a:xfrm>
            <a:off x="800100" y="6311900"/>
            <a:ext cx="10158414" cy="162000"/>
          </a:xfrm>
        </p:spPr>
        <p:txBody>
          <a:bodyPr anchor="b"/>
          <a:lstStyle>
            <a:lvl1pPr marL="0" indent="0">
              <a:spcAft>
                <a:spcPts val="0"/>
              </a:spcAft>
              <a:buNone/>
              <a:defRPr sz="900">
                <a:solidFill>
                  <a:srgbClr val="696969"/>
                </a:solidFill>
              </a:defRPr>
            </a:lvl1pPr>
          </a:lstStyle>
          <a:p>
            <a:pPr lvl="0"/>
            <a:endParaRPr lang="en-GB" dirty="0"/>
          </a:p>
        </p:txBody>
      </p:sp>
    </p:spTree>
    <p:extLst>
      <p:ext uri="{BB962C8B-B14F-4D97-AF65-F5344CB8AC3E}">
        <p14:creationId xmlns:p14="http://schemas.microsoft.com/office/powerpoint/2010/main" val="18438136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GB" dirty="0"/>
          </a:p>
        </p:txBody>
      </p:sp>
      <p:sp>
        <p:nvSpPr>
          <p:cNvPr id="19" name="Subtitle 2"/>
          <p:cNvSpPr>
            <a:spLocks noGrp="1"/>
          </p:cNvSpPr>
          <p:nvPr>
            <p:ph type="body" sz="quarter" idx="14" hasCustomPrompt="1"/>
          </p:nvPr>
        </p:nvSpPr>
        <p:spPr>
          <a:xfrm>
            <a:off x="431855" y="857861"/>
            <a:ext cx="9886651" cy="339224"/>
          </a:xfrm>
        </p:spPr>
        <p:txBody>
          <a:bodyPr/>
          <a:lstStyle>
            <a:lvl1pPr marL="0" indent="0">
              <a:lnSpc>
                <a:spcPct val="100000"/>
              </a:lnSpc>
              <a:spcBef>
                <a:spcPts val="0"/>
              </a:spcBef>
              <a:buNone/>
              <a:defRPr sz="2000" b="0">
                <a:solidFill>
                  <a:schemeClr val="tx1"/>
                </a:solidFill>
              </a:defRPr>
            </a:lvl1pPr>
          </a:lstStyle>
          <a:p>
            <a:pPr lvl="0"/>
            <a:r>
              <a:rPr lang="en-GB" dirty="0"/>
              <a:t>Click to add sub header</a:t>
            </a:r>
          </a:p>
        </p:txBody>
      </p:sp>
      <p:sp>
        <p:nvSpPr>
          <p:cNvPr id="3" name="Content Placeholder 3"/>
          <p:cNvSpPr>
            <a:spLocks noGrp="1"/>
          </p:cNvSpPr>
          <p:nvPr>
            <p:ph idx="1"/>
          </p:nvPr>
        </p:nvSpPr>
        <p:spPr/>
        <p:txBody>
          <a:bodyPr/>
          <a:lstStyle>
            <a:lvl1pPr>
              <a:defRPr sz="2400">
                <a:solidFill>
                  <a:schemeClr val="tx1"/>
                </a:solidFill>
              </a:defRPr>
            </a:lvl1pPr>
            <a:lvl2pPr>
              <a:defRPr sz="18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3" name="Picture Placeholder 22"/>
          <p:cNvSpPr>
            <a:spLocks noGrp="1"/>
          </p:cNvSpPr>
          <p:nvPr>
            <p:ph type="pic" sz="quarter" idx="18" hasCustomPrompt="1"/>
          </p:nvPr>
        </p:nvSpPr>
        <p:spPr>
          <a:xfrm>
            <a:off x="10531259" y="422274"/>
            <a:ext cx="1230472" cy="288000"/>
          </a:xfrm>
        </p:spPr>
        <p:txBody>
          <a:bodyPr/>
          <a:lstStyle>
            <a:lvl1pPr marL="0" indent="0">
              <a:buNone/>
              <a:defRPr sz="800"/>
            </a:lvl1pPr>
          </a:lstStyle>
          <a:p>
            <a:r>
              <a:rPr lang="en-GB" noProof="1"/>
              <a:t>Insert Wordmark</a:t>
            </a:r>
          </a:p>
        </p:txBody>
      </p:sp>
      <p:sp>
        <p:nvSpPr>
          <p:cNvPr id="5" name="Date Placeholder 4"/>
          <p:cNvSpPr>
            <a:spLocks noGrp="1"/>
          </p:cNvSpPr>
          <p:nvPr>
            <p:ph type="dt" sz="half" idx="19"/>
          </p:nvPr>
        </p:nvSpPr>
        <p:spPr/>
        <p:txBody>
          <a:bodyPr/>
          <a:lstStyle/>
          <a:p>
            <a:endParaRPr lang="en-GB" dirty="0"/>
          </a:p>
        </p:txBody>
      </p:sp>
      <p:sp>
        <p:nvSpPr>
          <p:cNvPr id="6" name="Footer Placeholder 5"/>
          <p:cNvSpPr>
            <a:spLocks noGrp="1"/>
          </p:cNvSpPr>
          <p:nvPr>
            <p:ph type="ftr" sz="quarter" idx="20"/>
          </p:nvPr>
        </p:nvSpPr>
        <p:spPr/>
        <p:txBody>
          <a:bodyPr/>
          <a:lstStyle/>
          <a:p>
            <a:endParaRPr lang="en-GB" dirty="0"/>
          </a:p>
        </p:txBody>
      </p:sp>
      <p:sp>
        <p:nvSpPr>
          <p:cNvPr id="7" name="Slide Number Placeholder 6"/>
          <p:cNvSpPr>
            <a:spLocks noGrp="1"/>
          </p:cNvSpPr>
          <p:nvPr>
            <p:ph type="sldNum" sz="quarter" idx="21"/>
          </p:nvPr>
        </p:nvSpPr>
        <p:spPr>
          <a:xfrm>
            <a:off x="431801" y="6312066"/>
            <a:ext cx="1457324" cy="162000"/>
          </a:xfrm>
          <a:prstGeom prst="rect">
            <a:avLst/>
          </a:prstGeom>
        </p:spPr>
        <p:txBody>
          <a:bodyPr/>
          <a:lstStyle/>
          <a:p>
            <a:fld id="{5E425EE3-649D-47AA-A51A-6C53D1975ED0}" type="slidenum">
              <a:rPr lang="en-GB" smtClean="0"/>
              <a:pPr/>
              <a:t>‹#›</a:t>
            </a:fld>
            <a:endParaRPr lang="en-GB" dirty="0"/>
          </a:p>
        </p:txBody>
      </p:sp>
      <p:sp>
        <p:nvSpPr>
          <p:cNvPr id="42" name="AutoShape 4"/>
          <p:cNvSpPr>
            <a:spLocks/>
          </p:cNvSpPr>
          <p:nvPr userDrawn="1"/>
        </p:nvSpPr>
        <p:spPr bwMode="gray">
          <a:xfrm>
            <a:off x="-1766651" y="5450377"/>
            <a:ext cx="1672976" cy="1384995"/>
          </a:xfrm>
          <a:prstGeom prst="rect">
            <a:avLst/>
          </a:prstGeom>
          <a:noFill/>
          <a:ln w="12700" algn="ctr">
            <a:noFill/>
            <a:miter lim="800000"/>
            <a:headEnd/>
            <a:tailEnd/>
          </a:ln>
          <a:effectLst/>
        </p:spPr>
        <p:txBody>
          <a:bodyPr wrap="square" lIns="0" tIns="0" rIns="0" bIns="0">
            <a:spAutoFit/>
          </a:bodyPr>
          <a:lstStyle/>
          <a:p>
            <a:pPr marL="0" marR="0" indent="0" algn="r" defTabSz="914309" rtl="0" eaLnBrk="1" fontAlgn="base" latinLnBrk="0" hangingPunct="1">
              <a:lnSpc>
                <a:spcPct val="100000"/>
              </a:lnSpc>
              <a:spcBef>
                <a:spcPts val="0"/>
              </a:spcBef>
              <a:spcAft>
                <a:spcPct val="0"/>
              </a:spcAft>
              <a:buClrTx/>
              <a:buSzTx/>
              <a:buFontTx/>
              <a:buNone/>
              <a:tabLst/>
              <a:defRPr/>
            </a:pPr>
            <a:r>
              <a:rPr lang="en-GB" sz="900" b="1" dirty="0">
                <a:solidFill>
                  <a:schemeClr val="tx1">
                    <a:lumMod val="65000"/>
                    <a:lumOff val="35000"/>
                  </a:schemeClr>
                </a:solidFill>
                <a:cs typeface="Arial" pitchFamily="34" charset="0"/>
              </a:rPr>
              <a:t>Change/Insert Date/Location via &gt;Insert &gt;Header &amp; Footer</a:t>
            </a:r>
            <a:br>
              <a:rPr lang="en-GB" sz="900" b="1" dirty="0">
                <a:solidFill>
                  <a:schemeClr val="tx1">
                    <a:lumMod val="65000"/>
                    <a:lumOff val="35000"/>
                  </a:schemeClr>
                </a:solidFill>
                <a:cs typeface="Arial" pitchFamily="34" charset="0"/>
              </a:rPr>
            </a:br>
            <a:r>
              <a:rPr lang="en-GB" sz="900" b="1" dirty="0">
                <a:solidFill>
                  <a:schemeClr val="tx1">
                    <a:lumMod val="65000"/>
                    <a:lumOff val="35000"/>
                  </a:schemeClr>
                </a:solidFill>
                <a:cs typeface="Arial" pitchFamily="34" charset="0"/>
              </a:rPr>
              <a:t>Fixed date:</a:t>
            </a:r>
            <a:br>
              <a:rPr lang="en-GB" sz="900" b="1" dirty="0">
                <a:solidFill>
                  <a:schemeClr val="tx1">
                    <a:lumMod val="65000"/>
                    <a:lumOff val="35000"/>
                  </a:schemeClr>
                </a:solidFill>
                <a:cs typeface="Arial" pitchFamily="34" charset="0"/>
              </a:rPr>
            </a:br>
            <a:r>
              <a:rPr lang="en-GB" sz="900" b="1" dirty="0">
                <a:solidFill>
                  <a:schemeClr val="tx1">
                    <a:lumMod val="65000"/>
                    <a:lumOff val="35000"/>
                  </a:schemeClr>
                </a:solidFill>
                <a:cs typeface="Arial" pitchFamily="34" charset="0"/>
              </a:rPr>
              <a:t> 1. </a:t>
            </a:r>
            <a:r>
              <a:rPr lang="en-GB" sz="900" noProof="1">
                <a:solidFill>
                  <a:schemeClr val="tx1">
                    <a:lumMod val="65000"/>
                    <a:lumOff val="35000"/>
                  </a:schemeClr>
                </a:solidFill>
                <a:cs typeface="Arial" pitchFamily="34" charset="0"/>
              </a:rPr>
              <a:t>Check in Date &amp; Time </a:t>
            </a:r>
            <a:br>
              <a:rPr lang="en-GB" sz="900" noProof="1">
                <a:solidFill>
                  <a:schemeClr val="tx1">
                    <a:lumMod val="65000"/>
                    <a:lumOff val="35000"/>
                  </a:schemeClr>
                </a:solidFill>
                <a:cs typeface="Arial" pitchFamily="34" charset="0"/>
              </a:rPr>
            </a:br>
            <a:r>
              <a:rPr lang="en-GB" sz="900" b="1" noProof="1">
                <a:solidFill>
                  <a:schemeClr val="tx1">
                    <a:lumMod val="65000"/>
                    <a:lumOff val="35000"/>
                  </a:schemeClr>
                </a:solidFill>
                <a:cs typeface="Arial" pitchFamily="34" charset="0"/>
              </a:rPr>
              <a:t>2. </a:t>
            </a:r>
            <a:r>
              <a:rPr lang="en-GB" sz="900" noProof="1">
                <a:solidFill>
                  <a:schemeClr val="tx1">
                    <a:lumMod val="65000"/>
                    <a:lumOff val="35000"/>
                  </a:schemeClr>
                </a:solidFill>
                <a:cs typeface="Arial" pitchFamily="34" charset="0"/>
              </a:rPr>
              <a:t>Type new date in field &gt;Fixed</a:t>
            </a:r>
            <a:br>
              <a:rPr lang="en-GB" sz="900" noProof="1">
                <a:solidFill>
                  <a:schemeClr val="tx1">
                    <a:lumMod val="65000"/>
                    <a:lumOff val="35000"/>
                  </a:schemeClr>
                </a:solidFill>
                <a:cs typeface="Arial" pitchFamily="34" charset="0"/>
              </a:rPr>
            </a:br>
            <a:r>
              <a:rPr lang="en-GB" sz="900" b="1" noProof="1">
                <a:solidFill>
                  <a:schemeClr val="tx1">
                    <a:lumMod val="65000"/>
                    <a:lumOff val="35000"/>
                  </a:schemeClr>
                </a:solidFill>
                <a:cs typeface="Arial" pitchFamily="34" charset="0"/>
              </a:rPr>
              <a:t>3. </a:t>
            </a:r>
            <a:r>
              <a:rPr lang="en-GB" sz="900" noProof="1">
                <a:solidFill>
                  <a:schemeClr val="tx1">
                    <a:lumMod val="65000"/>
                    <a:lumOff val="35000"/>
                  </a:schemeClr>
                </a:solidFill>
                <a:cs typeface="Arial" pitchFamily="34" charset="0"/>
              </a:rPr>
              <a:t>Click Apply to All </a:t>
            </a:r>
            <a:endParaRPr lang="en-GB" sz="900" b="1" kern="1200" noProof="1">
              <a:solidFill>
                <a:schemeClr val="tx1">
                  <a:lumMod val="65000"/>
                  <a:lumOff val="35000"/>
                </a:schemeClr>
              </a:solidFill>
              <a:latin typeface="Arial" pitchFamily="34" charset="0"/>
              <a:ea typeface="ＭＳ Ｐゴシック" charset="-128"/>
              <a:cs typeface="Arial" pitchFamily="34" charset="0"/>
            </a:endParaRPr>
          </a:p>
          <a:p>
            <a:pPr algn="r" eaLnBrk="1" hangingPunct="1">
              <a:spcBef>
                <a:spcPts val="0"/>
              </a:spcBef>
            </a:pPr>
            <a:r>
              <a:rPr lang="en-GB" sz="900" b="1" dirty="0">
                <a:solidFill>
                  <a:schemeClr val="tx1">
                    <a:lumMod val="65000"/>
                    <a:lumOff val="35000"/>
                  </a:schemeClr>
                </a:solidFill>
                <a:cs typeface="Arial" pitchFamily="34" charset="0"/>
              </a:rPr>
              <a:t>Insert Location/Footer: </a:t>
            </a:r>
            <a:br>
              <a:rPr lang="en-GB" sz="900" b="1" dirty="0">
                <a:solidFill>
                  <a:schemeClr val="tx1">
                    <a:lumMod val="65000"/>
                    <a:lumOff val="35000"/>
                  </a:schemeClr>
                </a:solidFill>
                <a:cs typeface="Arial" pitchFamily="34" charset="0"/>
              </a:rPr>
            </a:br>
            <a:r>
              <a:rPr lang="en-GB" sz="900" b="1" noProof="1">
                <a:solidFill>
                  <a:schemeClr val="tx1">
                    <a:lumMod val="65000"/>
                    <a:lumOff val="35000"/>
                  </a:schemeClr>
                </a:solidFill>
                <a:cs typeface="Arial" pitchFamily="34" charset="0"/>
              </a:rPr>
              <a:t>1. </a:t>
            </a:r>
            <a:r>
              <a:rPr lang="en-GB" sz="900" noProof="1">
                <a:solidFill>
                  <a:schemeClr val="tx1">
                    <a:lumMod val="65000"/>
                    <a:lumOff val="35000"/>
                  </a:schemeClr>
                </a:solidFill>
                <a:cs typeface="Arial" pitchFamily="34" charset="0"/>
              </a:rPr>
              <a:t>Check in Footer </a:t>
            </a:r>
            <a:br>
              <a:rPr lang="en-GB" sz="900" noProof="1">
                <a:solidFill>
                  <a:schemeClr val="tx1">
                    <a:lumMod val="65000"/>
                    <a:lumOff val="35000"/>
                  </a:schemeClr>
                </a:solidFill>
                <a:cs typeface="Arial" pitchFamily="34" charset="0"/>
              </a:rPr>
            </a:br>
            <a:r>
              <a:rPr lang="en-GB" sz="900" b="1" noProof="1">
                <a:solidFill>
                  <a:schemeClr val="tx1">
                    <a:lumMod val="65000"/>
                    <a:lumOff val="35000"/>
                  </a:schemeClr>
                </a:solidFill>
                <a:cs typeface="Arial" pitchFamily="34" charset="0"/>
              </a:rPr>
              <a:t>2. </a:t>
            </a:r>
            <a:r>
              <a:rPr lang="en-GB" sz="900" noProof="1">
                <a:solidFill>
                  <a:schemeClr val="tx1">
                    <a:lumMod val="65000"/>
                    <a:lumOff val="35000"/>
                  </a:schemeClr>
                </a:solidFill>
                <a:cs typeface="Arial" pitchFamily="34" charset="0"/>
              </a:rPr>
              <a:t>Fill text in field</a:t>
            </a:r>
          </a:p>
          <a:p>
            <a:pPr algn="r" eaLnBrk="1" hangingPunct="1">
              <a:spcBef>
                <a:spcPts val="0"/>
              </a:spcBef>
            </a:pPr>
            <a:r>
              <a:rPr lang="en-GB" sz="900" b="1" noProof="1">
                <a:solidFill>
                  <a:schemeClr val="tx1">
                    <a:lumMod val="65000"/>
                    <a:lumOff val="35000"/>
                  </a:schemeClr>
                </a:solidFill>
                <a:cs typeface="Arial" pitchFamily="34" charset="0"/>
              </a:rPr>
              <a:t>3. </a:t>
            </a:r>
            <a:r>
              <a:rPr lang="en-GB" sz="900" noProof="1">
                <a:solidFill>
                  <a:schemeClr val="tx1">
                    <a:lumMod val="65000"/>
                    <a:lumOff val="35000"/>
                  </a:schemeClr>
                </a:solidFill>
                <a:cs typeface="Arial" pitchFamily="34" charset="0"/>
              </a:rPr>
              <a:t>Click Apply to All</a:t>
            </a:r>
            <a:endParaRPr lang="en-GB" sz="900" b="1" noProof="1">
              <a:solidFill>
                <a:schemeClr val="tx1">
                  <a:lumMod val="65000"/>
                  <a:lumOff val="35000"/>
                </a:schemeClr>
              </a:solidFill>
              <a:latin typeface="+mn-lt"/>
              <a:cs typeface="Arial" pitchFamily="34" charset="0"/>
            </a:endParaRPr>
          </a:p>
        </p:txBody>
      </p:sp>
      <p:sp>
        <p:nvSpPr>
          <p:cNvPr id="25" name="Text Box 28"/>
          <p:cNvSpPr txBox="1">
            <a:spLocks noChangeArrowheads="1"/>
          </p:cNvSpPr>
          <p:nvPr userDrawn="1"/>
        </p:nvSpPr>
        <p:spPr bwMode="auto">
          <a:xfrm>
            <a:off x="-1967368" y="4991"/>
            <a:ext cx="186105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ts val="0"/>
              </a:spcBef>
            </a:pPr>
            <a:r>
              <a:rPr lang="en-GB" sz="900" b="1" noProof="1">
                <a:solidFill>
                  <a:schemeClr val="tx1">
                    <a:lumMod val="65000"/>
                    <a:lumOff val="35000"/>
                  </a:schemeClr>
                </a:solidFill>
                <a:latin typeface="+mn-lt"/>
              </a:rPr>
              <a:t>Insert Wordmark</a:t>
            </a:r>
          </a:p>
          <a:p>
            <a:pPr algn="r" eaLnBrk="1" hangingPunct="1">
              <a:spcBef>
                <a:spcPts val="0"/>
              </a:spcBef>
            </a:pPr>
            <a:r>
              <a:rPr lang="en-GB" sz="900" b="1" noProof="1">
                <a:solidFill>
                  <a:schemeClr val="tx1">
                    <a:lumMod val="65000"/>
                    <a:lumOff val="35000"/>
                  </a:schemeClr>
                </a:solidFill>
                <a:latin typeface="+mn-lt"/>
              </a:rPr>
              <a:t>1. </a:t>
            </a:r>
            <a:r>
              <a:rPr lang="en-GB" sz="900" noProof="1">
                <a:solidFill>
                  <a:schemeClr val="tx1">
                    <a:lumMod val="65000"/>
                    <a:lumOff val="35000"/>
                  </a:schemeClr>
                </a:solidFill>
                <a:latin typeface="+mn-lt"/>
              </a:rPr>
              <a:t>Select</a:t>
            </a:r>
            <a:r>
              <a:rPr lang="en-GB" sz="900" baseline="0" noProof="1">
                <a:solidFill>
                  <a:schemeClr val="tx1">
                    <a:lumMod val="65000"/>
                    <a:lumOff val="35000"/>
                  </a:schemeClr>
                </a:solidFill>
                <a:latin typeface="+mn-lt"/>
              </a:rPr>
              <a:t> the Wordmark placeholder</a:t>
            </a:r>
            <a:br>
              <a:rPr lang="en-GB" sz="900" baseline="0" noProof="1">
                <a:solidFill>
                  <a:schemeClr val="tx1">
                    <a:lumMod val="65000"/>
                    <a:lumOff val="35000"/>
                  </a:schemeClr>
                </a:solidFill>
                <a:latin typeface="+mn-lt"/>
              </a:rPr>
            </a:br>
            <a:r>
              <a:rPr lang="en-GB" sz="900" baseline="0" noProof="1">
                <a:solidFill>
                  <a:schemeClr val="tx1">
                    <a:lumMod val="65000"/>
                    <a:lumOff val="35000"/>
                  </a:schemeClr>
                </a:solidFill>
                <a:latin typeface="+mn-lt"/>
              </a:rPr>
              <a:t>and click </a:t>
            </a:r>
            <a:r>
              <a:rPr lang="en-GB" sz="900" b="1" baseline="0" noProof="1">
                <a:solidFill>
                  <a:schemeClr val="tx1">
                    <a:lumMod val="65000"/>
                    <a:lumOff val="35000"/>
                  </a:schemeClr>
                </a:solidFill>
                <a:latin typeface="+mn-lt"/>
              </a:rPr>
              <a:t>Insert</a:t>
            </a:r>
            <a:r>
              <a:rPr lang="en-GB" sz="900" baseline="0" noProof="1">
                <a:solidFill>
                  <a:schemeClr val="tx1">
                    <a:lumMod val="65000"/>
                    <a:lumOff val="35000"/>
                  </a:schemeClr>
                </a:solidFill>
                <a:latin typeface="+mn-lt"/>
              </a:rPr>
              <a:t> from top-menu</a:t>
            </a:r>
          </a:p>
          <a:p>
            <a:pPr algn="r" eaLnBrk="1" hangingPunct="1">
              <a:spcBef>
                <a:spcPts val="0"/>
              </a:spcBef>
            </a:pPr>
            <a:r>
              <a:rPr lang="en-GB" sz="900" b="1" baseline="0" noProof="1">
                <a:solidFill>
                  <a:schemeClr val="tx1">
                    <a:lumMod val="65000"/>
                    <a:lumOff val="35000"/>
                  </a:schemeClr>
                </a:solidFill>
                <a:latin typeface="+mn-lt"/>
              </a:rPr>
              <a:t>2. </a:t>
            </a:r>
            <a:r>
              <a:rPr lang="en-GB" sz="900" baseline="0" noProof="1">
                <a:solidFill>
                  <a:schemeClr val="tx1">
                    <a:lumMod val="65000"/>
                    <a:lumOff val="35000"/>
                  </a:schemeClr>
                </a:solidFill>
                <a:latin typeface="+mn-lt"/>
              </a:rPr>
              <a:t>Click </a:t>
            </a:r>
            <a:r>
              <a:rPr lang="en-GB" sz="900" b="1" baseline="0" noProof="1">
                <a:solidFill>
                  <a:schemeClr val="tx1">
                    <a:lumMod val="65000"/>
                    <a:lumOff val="35000"/>
                  </a:schemeClr>
                </a:solidFill>
                <a:latin typeface="+mn-lt"/>
              </a:rPr>
              <a:t>Picture-icon</a:t>
            </a:r>
            <a:r>
              <a:rPr lang="en-GB" sz="900" baseline="0" noProof="1">
                <a:solidFill>
                  <a:schemeClr val="tx1">
                    <a:lumMod val="65000"/>
                    <a:lumOff val="35000"/>
                  </a:schemeClr>
                </a:solidFill>
                <a:latin typeface="+mn-lt"/>
              </a:rPr>
              <a:t>, find the Wordmark and click OK</a:t>
            </a:r>
          </a:p>
          <a:p>
            <a:pPr algn="r" eaLnBrk="1" hangingPunct="1">
              <a:spcBef>
                <a:spcPts val="0"/>
              </a:spcBef>
            </a:pPr>
            <a:r>
              <a:rPr lang="en-GB" sz="900" b="1" baseline="0" noProof="1">
                <a:solidFill>
                  <a:schemeClr val="tx1">
                    <a:lumMod val="65000"/>
                    <a:lumOff val="35000"/>
                  </a:schemeClr>
                </a:solidFill>
                <a:latin typeface="+mn-lt"/>
              </a:rPr>
              <a:t>3. </a:t>
            </a:r>
            <a:r>
              <a:rPr lang="en-GB" sz="900" baseline="0" noProof="1">
                <a:solidFill>
                  <a:schemeClr val="tx1">
                    <a:lumMod val="65000"/>
                    <a:lumOff val="35000"/>
                  </a:schemeClr>
                </a:solidFill>
                <a:latin typeface="+mn-lt"/>
              </a:rPr>
              <a:t>Copy the inserted Wordmark </a:t>
            </a:r>
            <a:br>
              <a:rPr lang="en-GB" sz="900" baseline="0" noProof="1">
                <a:solidFill>
                  <a:schemeClr val="tx1">
                    <a:lumMod val="65000"/>
                    <a:lumOff val="35000"/>
                  </a:schemeClr>
                </a:solidFill>
                <a:latin typeface="+mn-lt"/>
              </a:rPr>
            </a:br>
            <a:r>
              <a:rPr lang="en-GB" sz="900" baseline="0" noProof="1">
                <a:solidFill>
                  <a:schemeClr val="tx1">
                    <a:lumMod val="65000"/>
                    <a:lumOff val="35000"/>
                  </a:schemeClr>
                </a:solidFill>
                <a:latin typeface="+mn-lt"/>
              </a:rPr>
              <a:t>and paste it into all the visible Wordmark-placeholders in </a:t>
            </a:r>
            <a:br>
              <a:rPr lang="en-GB" sz="900" baseline="0" noProof="1">
                <a:solidFill>
                  <a:schemeClr val="tx1">
                    <a:lumMod val="65000"/>
                    <a:lumOff val="35000"/>
                  </a:schemeClr>
                </a:solidFill>
                <a:latin typeface="+mn-lt"/>
              </a:rPr>
            </a:br>
            <a:r>
              <a:rPr lang="en-GB" sz="900" baseline="0" noProof="1">
                <a:solidFill>
                  <a:schemeClr val="tx1">
                    <a:lumMod val="65000"/>
                    <a:lumOff val="35000"/>
                  </a:schemeClr>
                </a:solidFill>
                <a:latin typeface="+mn-lt"/>
              </a:rPr>
              <a:t>your presentation</a:t>
            </a:r>
            <a:endParaRPr lang="en-GB" sz="900" noProof="1">
              <a:solidFill>
                <a:schemeClr val="tx1">
                  <a:lumMod val="65000"/>
                  <a:lumOff val="35000"/>
                </a:schemeClr>
              </a:solidFill>
              <a:latin typeface="+mn-lt"/>
            </a:endParaRPr>
          </a:p>
        </p:txBody>
      </p:sp>
      <p:grpSp>
        <p:nvGrpSpPr>
          <p:cNvPr id="26" name="Group 25"/>
          <p:cNvGrpSpPr/>
          <p:nvPr userDrawn="1"/>
        </p:nvGrpSpPr>
        <p:grpSpPr>
          <a:xfrm>
            <a:off x="-874541" y="2309028"/>
            <a:ext cx="733134" cy="224645"/>
            <a:chOff x="-1044146" y="2739466"/>
            <a:chExt cx="922906" cy="282831"/>
          </a:xfrm>
        </p:grpSpPr>
        <p:pic>
          <p:nvPicPr>
            <p:cNvPr id="43"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up 43"/>
            <p:cNvGrpSpPr/>
            <p:nvPr userDrawn="1"/>
          </p:nvGrpSpPr>
          <p:grpSpPr>
            <a:xfrm>
              <a:off x="-1044146" y="2742898"/>
              <a:ext cx="922906" cy="279399"/>
              <a:chOff x="-1055483" y="2739466"/>
              <a:chExt cx="934243" cy="282831"/>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ounded Rectangle 45"/>
              <p:cNvSpPr/>
              <p:nvPr userDrawn="1"/>
            </p:nvSpPr>
            <p:spPr>
              <a:xfrm>
                <a:off x="-826883" y="2742897"/>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sp>
            <p:nvSpPr>
              <p:cNvPr id="47" name="Rectangle 46"/>
              <p:cNvSpPr/>
              <p:nvPr userDrawn="1"/>
            </p:nvSpPr>
            <p:spPr>
              <a:xfrm>
                <a:off x="-340315" y="2739466"/>
                <a:ext cx="219075" cy="26822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sp>
            <p:nvSpPr>
              <p:cNvPr id="48" name="Rounded Rectangle 47"/>
              <p:cNvSpPr/>
              <p:nvPr userDrawn="1"/>
            </p:nvSpPr>
            <p:spPr>
              <a:xfrm>
                <a:off x="-554780" y="2742898"/>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grpSp>
      </p:grpSp>
      <p:sp>
        <p:nvSpPr>
          <p:cNvPr id="49" name="Text Box 28"/>
          <p:cNvSpPr txBox="1">
            <a:spLocks noChangeArrowheads="1"/>
          </p:cNvSpPr>
          <p:nvPr userDrawn="1"/>
        </p:nvSpPr>
        <p:spPr bwMode="auto">
          <a:xfrm>
            <a:off x="-1849885" y="1563718"/>
            <a:ext cx="172742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900" noProof="1">
                <a:solidFill>
                  <a:schemeClr val="tx1">
                    <a:lumMod val="65000"/>
                    <a:lumOff val="35000"/>
                  </a:schemeClr>
                </a:solidFill>
                <a:latin typeface="+mn-lt"/>
              </a:rPr>
              <a:t>To add pre-formatted </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bullet text please use the Increase/Decrease Indent </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buttons found in the</a:t>
            </a:r>
            <a:br>
              <a:rPr lang="en-GB" sz="900" noProof="1">
                <a:solidFill>
                  <a:schemeClr val="tx1">
                    <a:lumMod val="65000"/>
                    <a:lumOff val="35000"/>
                  </a:schemeClr>
                </a:solidFill>
                <a:latin typeface="+mn-lt"/>
              </a:rPr>
            </a:br>
            <a:r>
              <a:rPr lang="en-GB" sz="900" noProof="1">
                <a:solidFill>
                  <a:schemeClr val="tx1">
                    <a:lumMod val="65000"/>
                    <a:lumOff val="35000"/>
                  </a:schemeClr>
                </a:solidFill>
                <a:latin typeface="+mn-lt"/>
              </a:rPr>
              <a:t> Top-PowerPoint menu </a:t>
            </a:r>
          </a:p>
        </p:txBody>
      </p:sp>
      <p:grpSp>
        <p:nvGrpSpPr>
          <p:cNvPr id="50" name="Group 49"/>
          <p:cNvGrpSpPr/>
          <p:nvPr userDrawn="1"/>
        </p:nvGrpSpPr>
        <p:grpSpPr>
          <a:xfrm>
            <a:off x="-874541" y="2309028"/>
            <a:ext cx="733134" cy="224645"/>
            <a:chOff x="-1044146" y="2739466"/>
            <a:chExt cx="922906" cy="282831"/>
          </a:xfrm>
        </p:grpSpPr>
        <p:pic>
          <p:nvPicPr>
            <p:cNvPr id="5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 name="Group 51"/>
            <p:cNvGrpSpPr/>
            <p:nvPr userDrawn="1"/>
          </p:nvGrpSpPr>
          <p:grpSpPr>
            <a:xfrm>
              <a:off x="-1044146" y="2742898"/>
              <a:ext cx="922906" cy="279399"/>
              <a:chOff x="-1055483" y="2739466"/>
              <a:chExt cx="934243" cy="282831"/>
            </a:xfrm>
          </p:grpSpPr>
          <p:pic>
            <p:nvPicPr>
              <p:cNvPr id="5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ounded Rectangle 53"/>
              <p:cNvSpPr/>
              <p:nvPr userDrawn="1"/>
            </p:nvSpPr>
            <p:spPr>
              <a:xfrm>
                <a:off x="-826883" y="2742897"/>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sp>
            <p:nvSpPr>
              <p:cNvPr id="55" name="Rectangle 54"/>
              <p:cNvSpPr/>
              <p:nvPr userDrawn="1"/>
            </p:nvSpPr>
            <p:spPr>
              <a:xfrm>
                <a:off x="-340315" y="2739466"/>
                <a:ext cx="219075" cy="26822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sp>
            <p:nvSpPr>
              <p:cNvPr id="56" name="Rounded Rectangle 55"/>
              <p:cNvSpPr/>
              <p:nvPr userDrawn="1"/>
            </p:nvSpPr>
            <p:spPr>
              <a:xfrm>
                <a:off x="-554780" y="2742898"/>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100" dirty="0">
                  <a:latin typeface="HelveticaNeueLT Std Lt Cn" pitchFamily="34" charset="0"/>
                </a:endParaRPr>
              </a:p>
            </p:txBody>
          </p:sp>
        </p:grpSp>
      </p:grpSp>
    </p:spTree>
    <p:extLst>
      <p:ext uri="{BB962C8B-B14F-4D97-AF65-F5344CB8AC3E}">
        <p14:creationId xmlns:p14="http://schemas.microsoft.com/office/powerpoint/2010/main" val="17885516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Click to edit Master title style</a:t>
            </a:r>
            <a:endParaRPr lang="en-GB"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a:xfrm>
            <a:off x="431801" y="6312066"/>
            <a:ext cx="1457324" cy="162000"/>
          </a:xfrm>
          <a:prstGeom prst="rect">
            <a:avLst/>
          </a:prstGeom>
        </p:spPr>
        <p:txBody>
          <a:bodyPr/>
          <a:lstStyle/>
          <a:p>
            <a:fld id="{5E425EE3-649D-47AA-A51A-6C53D1975ED0}" type="slidenum">
              <a:rPr lang="en-GB" smtClean="0"/>
              <a:pPr/>
              <a:t>‹#›</a:t>
            </a:fld>
            <a:endParaRPr lang="en-GB" dirty="0"/>
          </a:p>
        </p:txBody>
      </p:sp>
      <p:sp>
        <p:nvSpPr>
          <p:cNvPr id="10" name="Picture Placeholder 22"/>
          <p:cNvSpPr>
            <a:spLocks noGrp="1"/>
          </p:cNvSpPr>
          <p:nvPr>
            <p:ph type="pic" sz="quarter" idx="18" hasCustomPrompt="1"/>
          </p:nvPr>
        </p:nvSpPr>
        <p:spPr>
          <a:xfrm>
            <a:off x="10531259" y="422274"/>
            <a:ext cx="1230472" cy="288000"/>
          </a:xfrm>
        </p:spPr>
        <p:txBody>
          <a:bodyPr/>
          <a:lstStyle>
            <a:lvl1pPr marL="0" indent="0">
              <a:buNone/>
              <a:defRPr sz="800"/>
            </a:lvl1pPr>
          </a:lstStyle>
          <a:p>
            <a:r>
              <a:rPr lang="en-GB" noProof="1"/>
              <a:t>Insert Wordmark</a:t>
            </a:r>
          </a:p>
        </p:txBody>
      </p:sp>
      <p:sp>
        <p:nvSpPr>
          <p:cNvPr id="11" name="Text Box 28"/>
          <p:cNvSpPr txBox="1">
            <a:spLocks noChangeArrowheads="1"/>
          </p:cNvSpPr>
          <p:nvPr userDrawn="1"/>
        </p:nvSpPr>
        <p:spPr bwMode="auto">
          <a:xfrm>
            <a:off x="-1967368" y="4991"/>
            <a:ext cx="186105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ts val="0"/>
              </a:spcBef>
            </a:pPr>
            <a:r>
              <a:rPr lang="en-GB" sz="900" b="1" noProof="1">
                <a:solidFill>
                  <a:schemeClr val="tx1">
                    <a:lumMod val="65000"/>
                    <a:lumOff val="35000"/>
                  </a:schemeClr>
                </a:solidFill>
                <a:latin typeface="+mn-lt"/>
              </a:rPr>
              <a:t>Insert Wordmark</a:t>
            </a:r>
          </a:p>
          <a:p>
            <a:pPr algn="r" eaLnBrk="1" hangingPunct="1">
              <a:spcBef>
                <a:spcPts val="0"/>
              </a:spcBef>
            </a:pPr>
            <a:r>
              <a:rPr lang="en-GB" sz="900" b="1" noProof="1">
                <a:solidFill>
                  <a:schemeClr val="tx1">
                    <a:lumMod val="65000"/>
                    <a:lumOff val="35000"/>
                  </a:schemeClr>
                </a:solidFill>
                <a:latin typeface="+mn-lt"/>
              </a:rPr>
              <a:t>1. </a:t>
            </a:r>
            <a:r>
              <a:rPr lang="en-GB" sz="900" noProof="1">
                <a:solidFill>
                  <a:schemeClr val="tx1">
                    <a:lumMod val="65000"/>
                    <a:lumOff val="35000"/>
                  </a:schemeClr>
                </a:solidFill>
                <a:latin typeface="+mn-lt"/>
              </a:rPr>
              <a:t>Select</a:t>
            </a:r>
            <a:r>
              <a:rPr lang="en-GB" sz="900" baseline="0" noProof="1">
                <a:solidFill>
                  <a:schemeClr val="tx1">
                    <a:lumMod val="65000"/>
                    <a:lumOff val="35000"/>
                  </a:schemeClr>
                </a:solidFill>
                <a:latin typeface="+mn-lt"/>
              </a:rPr>
              <a:t> the Wordmark placeholder</a:t>
            </a:r>
            <a:br>
              <a:rPr lang="en-GB" sz="900" baseline="0" noProof="1">
                <a:solidFill>
                  <a:schemeClr val="tx1">
                    <a:lumMod val="65000"/>
                    <a:lumOff val="35000"/>
                  </a:schemeClr>
                </a:solidFill>
                <a:latin typeface="+mn-lt"/>
              </a:rPr>
            </a:br>
            <a:r>
              <a:rPr lang="en-GB" sz="900" baseline="0" noProof="1">
                <a:solidFill>
                  <a:schemeClr val="tx1">
                    <a:lumMod val="65000"/>
                    <a:lumOff val="35000"/>
                  </a:schemeClr>
                </a:solidFill>
                <a:latin typeface="+mn-lt"/>
              </a:rPr>
              <a:t>and click </a:t>
            </a:r>
            <a:r>
              <a:rPr lang="en-GB" sz="900" b="1" baseline="0" noProof="1">
                <a:solidFill>
                  <a:schemeClr val="tx1">
                    <a:lumMod val="65000"/>
                    <a:lumOff val="35000"/>
                  </a:schemeClr>
                </a:solidFill>
                <a:latin typeface="+mn-lt"/>
              </a:rPr>
              <a:t>Insert</a:t>
            </a:r>
            <a:r>
              <a:rPr lang="en-GB" sz="900" baseline="0" noProof="1">
                <a:solidFill>
                  <a:schemeClr val="tx1">
                    <a:lumMod val="65000"/>
                    <a:lumOff val="35000"/>
                  </a:schemeClr>
                </a:solidFill>
                <a:latin typeface="+mn-lt"/>
              </a:rPr>
              <a:t> from top-menu</a:t>
            </a:r>
          </a:p>
          <a:p>
            <a:pPr algn="r" eaLnBrk="1" hangingPunct="1">
              <a:spcBef>
                <a:spcPts val="0"/>
              </a:spcBef>
            </a:pPr>
            <a:r>
              <a:rPr lang="en-GB" sz="900" b="1" baseline="0" noProof="1">
                <a:solidFill>
                  <a:schemeClr val="tx1">
                    <a:lumMod val="65000"/>
                    <a:lumOff val="35000"/>
                  </a:schemeClr>
                </a:solidFill>
                <a:latin typeface="+mn-lt"/>
              </a:rPr>
              <a:t>2. </a:t>
            </a:r>
            <a:r>
              <a:rPr lang="en-GB" sz="900" baseline="0" noProof="1">
                <a:solidFill>
                  <a:schemeClr val="tx1">
                    <a:lumMod val="65000"/>
                    <a:lumOff val="35000"/>
                  </a:schemeClr>
                </a:solidFill>
                <a:latin typeface="+mn-lt"/>
              </a:rPr>
              <a:t>Click </a:t>
            </a:r>
            <a:r>
              <a:rPr lang="en-GB" sz="900" b="1" baseline="0" noProof="1">
                <a:solidFill>
                  <a:schemeClr val="tx1">
                    <a:lumMod val="65000"/>
                    <a:lumOff val="35000"/>
                  </a:schemeClr>
                </a:solidFill>
                <a:latin typeface="+mn-lt"/>
              </a:rPr>
              <a:t>Picture-icon</a:t>
            </a:r>
            <a:r>
              <a:rPr lang="en-GB" sz="900" baseline="0" noProof="1">
                <a:solidFill>
                  <a:schemeClr val="tx1">
                    <a:lumMod val="65000"/>
                    <a:lumOff val="35000"/>
                  </a:schemeClr>
                </a:solidFill>
                <a:latin typeface="+mn-lt"/>
              </a:rPr>
              <a:t>, find the Wordmark and click OK</a:t>
            </a:r>
          </a:p>
          <a:p>
            <a:pPr algn="r" eaLnBrk="1" hangingPunct="1">
              <a:spcBef>
                <a:spcPts val="0"/>
              </a:spcBef>
            </a:pPr>
            <a:r>
              <a:rPr lang="en-GB" sz="900" b="1" baseline="0" noProof="1">
                <a:solidFill>
                  <a:schemeClr val="tx1">
                    <a:lumMod val="65000"/>
                    <a:lumOff val="35000"/>
                  </a:schemeClr>
                </a:solidFill>
                <a:latin typeface="+mn-lt"/>
              </a:rPr>
              <a:t>3. </a:t>
            </a:r>
            <a:r>
              <a:rPr lang="en-GB" sz="900" baseline="0" noProof="1">
                <a:solidFill>
                  <a:schemeClr val="tx1">
                    <a:lumMod val="65000"/>
                    <a:lumOff val="35000"/>
                  </a:schemeClr>
                </a:solidFill>
                <a:latin typeface="+mn-lt"/>
              </a:rPr>
              <a:t>Copy the inserted Wordmark </a:t>
            </a:r>
            <a:br>
              <a:rPr lang="en-GB" sz="900" baseline="0" noProof="1">
                <a:solidFill>
                  <a:schemeClr val="tx1">
                    <a:lumMod val="65000"/>
                    <a:lumOff val="35000"/>
                  </a:schemeClr>
                </a:solidFill>
                <a:latin typeface="+mn-lt"/>
              </a:rPr>
            </a:br>
            <a:r>
              <a:rPr lang="en-GB" sz="900" baseline="0" noProof="1">
                <a:solidFill>
                  <a:schemeClr val="tx1">
                    <a:lumMod val="65000"/>
                    <a:lumOff val="35000"/>
                  </a:schemeClr>
                </a:solidFill>
                <a:latin typeface="+mn-lt"/>
              </a:rPr>
              <a:t>and paste it into all the visible Wordmark-placeholders in </a:t>
            </a:r>
            <a:br>
              <a:rPr lang="en-GB" sz="900" baseline="0" noProof="1">
                <a:solidFill>
                  <a:schemeClr val="tx1">
                    <a:lumMod val="65000"/>
                    <a:lumOff val="35000"/>
                  </a:schemeClr>
                </a:solidFill>
                <a:latin typeface="+mn-lt"/>
              </a:rPr>
            </a:br>
            <a:r>
              <a:rPr lang="en-GB" sz="900" baseline="0" noProof="1">
                <a:solidFill>
                  <a:schemeClr val="tx1">
                    <a:lumMod val="65000"/>
                    <a:lumOff val="35000"/>
                  </a:schemeClr>
                </a:solidFill>
                <a:latin typeface="+mn-lt"/>
              </a:rPr>
              <a:t>your presentation</a:t>
            </a:r>
            <a:endParaRPr lang="en-GB" sz="900" noProof="1">
              <a:solidFill>
                <a:schemeClr val="tx1">
                  <a:lumMod val="65000"/>
                  <a:lumOff val="35000"/>
                </a:schemeClr>
              </a:solidFill>
              <a:latin typeface="+mn-lt"/>
            </a:endParaRPr>
          </a:p>
        </p:txBody>
      </p:sp>
    </p:spTree>
    <p:extLst>
      <p:ext uri="{BB962C8B-B14F-4D97-AF65-F5344CB8AC3E}">
        <p14:creationId xmlns:p14="http://schemas.microsoft.com/office/powerpoint/2010/main" val="22387548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text">
    <p:spTree>
      <p:nvGrpSpPr>
        <p:cNvPr id="1" name=""/>
        <p:cNvGrpSpPr/>
        <p:nvPr/>
      </p:nvGrpSpPr>
      <p:grpSpPr>
        <a:xfrm>
          <a:off x="0" y="0"/>
          <a:ext cx="0" cy="0"/>
          <a:chOff x="0" y="0"/>
          <a:chExt cx="0" cy="0"/>
        </a:xfrm>
      </p:grpSpPr>
      <p:sp>
        <p:nvSpPr>
          <p:cNvPr id="10" name="Rectangle 9"/>
          <p:cNvSpPr/>
          <p:nvPr userDrawn="1"/>
        </p:nvSpPr>
        <p:spPr bwMode="auto">
          <a:xfrm>
            <a:off x="2" y="0"/>
            <a:ext cx="12192000" cy="6858000"/>
          </a:xfrm>
          <a:prstGeom prst="rect">
            <a:avLst/>
          </a:prstGeom>
          <a:solidFill>
            <a:srgbClr val="323C57"/>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defTabSz="913989" eaLnBrk="0" fontAlgn="base" hangingPunct="0">
              <a:spcBef>
                <a:spcPct val="0"/>
              </a:spcBef>
              <a:spcAft>
                <a:spcPct val="0"/>
              </a:spcAft>
            </a:pPr>
            <a:endParaRPr lang="en-US" sz="1400" err="1">
              <a:ln w="0"/>
              <a:solidFill>
                <a:srgbClr val="D6B099"/>
              </a:solidFill>
              <a:effectLst>
                <a:outerShdw blurRad="38100" dist="25400" dir="5400000" algn="ctr" rotWithShape="0">
                  <a:srgbClr val="6E747A">
                    <a:alpha val="43000"/>
                  </a:srgbClr>
                </a:outerShdw>
              </a:effectLst>
              <a:ea typeface="ＭＳ Ｐゴシック" charset="0"/>
              <a:cs typeface="ＭＳ Ｐゴシック" charset="0"/>
            </a:endParaRPr>
          </a:p>
        </p:txBody>
      </p:sp>
      <p:sp>
        <p:nvSpPr>
          <p:cNvPr id="22" name="Rectangle 21"/>
          <p:cNvSpPr/>
          <p:nvPr userDrawn="1"/>
        </p:nvSpPr>
        <p:spPr bwMode="auto">
          <a:xfrm>
            <a:off x="430797"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eaLnBrk="0" fontAlgn="base" hangingPunct="0">
              <a:lnSpc>
                <a:spcPct val="95000"/>
              </a:lnSpc>
              <a:spcBef>
                <a:spcPct val="0"/>
              </a:spcBef>
              <a:spcAft>
                <a:spcPct val="0"/>
              </a:spcAft>
            </a:pPr>
            <a:endParaRPr lang="en-GB" sz="1400">
              <a:solidFill>
                <a:srgbClr val="FFFFFF"/>
              </a:solidFill>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eaLnBrk="0" fontAlgn="base" hangingPunct="0">
              <a:lnSpc>
                <a:spcPct val="95000"/>
              </a:lnSpc>
              <a:spcBef>
                <a:spcPct val="0"/>
              </a:spcBef>
              <a:spcAft>
                <a:spcPct val="0"/>
              </a:spcAft>
            </a:pPr>
            <a:endParaRPr lang="en-GB" sz="1400">
              <a:solidFill>
                <a:srgbClr val="FFFFFF"/>
              </a:solidFill>
              <a:ea typeface="ＭＳ Ｐゴシック" charset="0"/>
              <a:cs typeface="ＭＳ Ｐゴシック" charset="0"/>
            </a:endParaRPr>
          </a:p>
        </p:txBody>
      </p:sp>
      <p:pic>
        <p:nvPicPr>
          <p:cNvPr id="25" name="Picture 2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2458" y="5709159"/>
            <a:ext cx="802800" cy="276426"/>
          </a:xfrm>
          <a:prstGeom prst="rect">
            <a:avLst/>
          </a:prstGeom>
        </p:spPr>
      </p:pic>
      <p:pic>
        <p:nvPicPr>
          <p:cNvPr id="26" name="Picture 2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6900" y="6112909"/>
            <a:ext cx="482400" cy="368437"/>
          </a:xfrm>
          <a:prstGeom prst="rect">
            <a:avLst/>
          </a:prstGeom>
        </p:spPr>
      </p:pic>
      <p:pic>
        <p:nvPicPr>
          <p:cNvPr id="28" name="Picture 27"/>
          <p:cNvPicPr>
            <a:picLocks noChangeAspect="1"/>
          </p:cNvPicPr>
          <p:nvPr userDrawn="1"/>
        </p:nvPicPr>
        <p:blipFill rotWithShape="1">
          <a:blip r:embed="rId4" cstate="email">
            <a:extLst>
              <a:ext uri="{28A0092B-C50C-407E-A947-70E740481C1C}">
                <a14:useLocalDpi xmlns:a14="http://schemas.microsoft.com/office/drawing/2010/main" val="0"/>
              </a:ext>
            </a:extLst>
          </a:blip>
          <a:srcRect t="-4" r="-128"/>
          <a:stretch/>
        </p:blipFill>
        <p:spPr>
          <a:xfrm>
            <a:off x="342872" y="941598"/>
            <a:ext cx="1231200" cy="716400"/>
          </a:xfrm>
          <a:prstGeom prst="rect">
            <a:avLst/>
          </a:prstGeom>
        </p:spPr>
      </p:pic>
      <p:sp>
        <p:nvSpPr>
          <p:cNvPr id="11" name="Title 1"/>
          <p:cNvSpPr>
            <a:spLocks noGrp="1" noChangeArrowheads="1"/>
          </p:cNvSpPr>
          <p:nvPr>
            <p:ph type="ctrTitle" sz="quarter" hasCustomPrompt="1"/>
          </p:nvPr>
        </p:nvSpPr>
        <p:spPr>
          <a:xfrm>
            <a:off x="430796" y="1839603"/>
            <a:ext cx="10441994" cy="2818125"/>
          </a:xfrm>
          <a:noFill/>
        </p:spPr>
        <p:txBody>
          <a:bodyPr lIns="396000" tIns="288000" rIns="1440000" bIns="0">
            <a:noAutofit/>
          </a:bodyPr>
          <a:lstStyle>
            <a:lvl1pPr algn="l">
              <a:lnSpc>
                <a:spcPct val="91000"/>
              </a:lnSpc>
              <a:defRPr sz="4399" b="0">
                <a:solidFill>
                  <a:schemeClr val="bg1"/>
                </a:solidFill>
                <a:latin typeface="Georgia" pitchFamily="18" charset="0"/>
              </a:defRPr>
            </a:lvl1pPr>
          </a:lstStyle>
          <a:p>
            <a:pPr lvl="0"/>
            <a:r>
              <a:rPr lang="en-GB" noProof="0" dirty="0"/>
              <a:t>Click to </a:t>
            </a:r>
            <a:br>
              <a:rPr lang="en-GB" noProof="0" dirty="0"/>
            </a:br>
            <a:r>
              <a:rPr lang="en-GB" noProof="0" dirty="0"/>
              <a:t>add text in </a:t>
            </a:r>
            <a:br>
              <a:rPr lang="en-GB" noProof="0" dirty="0"/>
            </a:br>
            <a:r>
              <a:rPr lang="en-GB" noProof="0" dirty="0"/>
              <a:t>three lines</a:t>
            </a:r>
          </a:p>
        </p:txBody>
      </p:sp>
    </p:spTree>
    <p:extLst>
      <p:ext uri="{BB962C8B-B14F-4D97-AF65-F5344CB8AC3E}">
        <p14:creationId xmlns:p14="http://schemas.microsoft.com/office/powerpoint/2010/main" val="19569081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a:xfrm>
            <a:off x="527063" y="1484787"/>
            <a:ext cx="10431452" cy="4615979"/>
          </a:xfrm>
        </p:spPr>
        <p:txBody>
          <a:bodyPr/>
          <a:lstStyle>
            <a:lvl1pPr>
              <a:lnSpc>
                <a:spcPct val="100000"/>
              </a:lnSpc>
              <a:spcBef>
                <a:spcPts val="0"/>
              </a:spcBef>
              <a:spcAft>
                <a:spcPts val="1200"/>
              </a:spcAft>
              <a:defRPr sz="1799">
                <a:solidFill>
                  <a:schemeClr val="tx1"/>
                </a:solidFill>
              </a:defRPr>
            </a:lvl1pPr>
            <a:lvl2pPr>
              <a:spcBef>
                <a:spcPts val="0"/>
              </a:spcBef>
              <a:spcAft>
                <a:spcPts val="1200"/>
              </a:spcAft>
              <a:defRPr sz="1600">
                <a:solidFill>
                  <a:schemeClr val="tx1"/>
                </a:solidFill>
              </a:defRPr>
            </a:lvl2pPr>
            <a:lvl3pPr>
              <a:spcBef>
                <a:spcPts val="0"/>
              </a:spcBef>
              <a:spcAft>
                <a:spcPts val="800"/>
              </a:spcAft>
              <a:defRPr sz="1400">
                <a:solidFill>
                  <a:schemeClr val="tx1"/>
                </a:solidFill>
              </a:defRPr>
            </a:lvl3pPr>
            <a:lvl4pPr>
              <a:spcBef>
                <a:spcPts val="0"/>
              </a:spcBef>
              <a:spcAft>
                <a:spcPts val="800"/>
              </a:spcAft>
              <a:defRPr sz="1200">
                <a:solidFill>
                  <a:schemeClr val="tx1"/>
                </a:solidFill>
              </a:defRPr>
            </a:lvl4pPr>
            <a:lvl5pPr>
              <a:spcBef>
                <a:spcPts val="0"/>
              </a:spcBef>
              <a:spcAft>
                <a:spcPts val="800"/>
              </a:spcAft>
              <a:defRPr sz="11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519456" y="332658"/>
            <a:ext cx="10439603" cy="361883"/>
          </a:xfrm>
        </p:spPr>
        <p:txBody>
          <a:bodyPr/>
          <a:lstStyle>
            <a:lvl1pPr>
              <a:lnSpc>
                <a:spcPct val="100000"/>
              </a:lnSpc>
              <a:defRPr>
                <a:solidFill>
                  <a:srgbClr val="323C57"/>
                </a:solidFill>
              </a:defRPr>
            </a:lvl1pPr>
          </a:lstStyle>
          <a:p>
            <a:r>
              <a:rPr lang="en-US" dirty="0"/>
              <a:t>Click to edit Master title style</a:t>
            </a:r>
            <a:endParaRPr lang="en-GB" dirty="0"/>
          </a:p>
        </p:txBody>
      </p:sp>
      <p:sp>
        <p:nvSpPr>
          <p:cNvPr id="5" name="Rectangle 4"/>
          <p:cNvSpPr/>
          <p:nvPr userDrawn="1"/>
        </p:nvSpPr>
        <p:spPr bwMode="auto">
          <a:xfrm>
            <a:off x="528001" y="1201052"/>
            <a:ext cx="10430564" cy="45719"/>
          </a:xfrm>
          <a:prstGeom prst="rect">
            <a:avLst/>
          </a:prstGeom>
          <a:solidFill>
            <a:schemeClr val="accent1"/>
          </a:solidFill>
          <a:ln w="9525" cap="flat" cmpd="sng" algn="ctr">
            <a:noFill/>
            <a:prstDash val="solid"/>
            <a:miter lim="800000"/>
            <a:headEnd type="none" w="med" len="med"/>
            <a:tailEnd type="none" w="med" len="med"/>
          </a:ln>
          <a:effectLst/>
        </p:spPr>
        <p:txBody>
          <a:bodyPr vert="horz" wrap="square" lIns="91404" tIns="45702" rIns="91404" bIns="45702" numCol="1" rtlCol="0" anchor="t" anchorCtr="0" compatLnSpc="1">
            <a:prstTxWarp prst="textNoShape">
              <a:avLst/>
            </a:prstTxWarp>
          </a:bodyPr>
          <a:lstStyle/>
          <a:p>
            <a:pPr algn="ctr" defTabSz="913989" eaLnBrk="0" fontAlgn="base" hangingPunct="0">
              <a:lnSpc>
                <a:spcPct val="111000"/>
              </a:lnSpc>
              <a:spcBef>
                <a:spcPct val="0"/>
              </a:spcBef>
              <a:spcAft>
                <a:spcPct val="0"/>
              </a:spcAft>
            </a:pPr>
            <a:endParaRPr lang="en-GB" sz="800" err="1">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11866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sp>
        <p:nvSpPr>
          <p:cNvPr id="11" name="Text Placeholder 2"/>
          <p:cNvSpPr>
            <a:spLocks noGrp="1"/>
          </p:cNvSpPr>
          <p:nvPr>
            <p:ph type="body" sz="quarter" idx="29" hasCustomPrompt="1"/>
          </p:nvPr>
        </p:nvSpPr>
        <p:spPr>
          <a:xfrm>
            <a:off x="2" y="3725842"/>
            <a:ext cx="12192000" cy="1925999"/>
          </a:xfrm>
          <a:solidFill>
            <a:schemeClr val="bg2"/>
          </a:solidFill>
        </p:spPr>
        <p:txBody>
          <a:bodyPr lIns="396000" tIns="180000" rIns="1800000" bIns="324000"/>
          <a:lstStyle>
            <a:lvl1pPr marL="0" indent="0">
              <a:lnSpc>
                <a:spcPct val="100000"/>
              </a:lnSpc>
              <a:spcBef>
                <a:spcPts val="0"/>
              </a:spcBef>
              <a:spcAft>
                <a:spcPts val="200"/>
              </a:spcAft>
              <a:buFontTx/>
              <a:buNone/>
              <a:defRPr sz="1600">
                <a:solidFill>
                  <a:schemeClr val="bg1"/>
                </a:solidFill>
              </a:defRPr>
            </a:lvl1pPr>
          </a:lstStyle>
          <a:p>
            <a:pPr>
              <a:spcAft>
                <a:spcPts val="200"/>
              </a:spcAft>
            </a:pPr>
            <a:r>
              <a:rPr lang="en-US" dirty="0">
                <a:solidFill>
                  <a:srgbClr val="323C57"/>
                </a:solidFill>
                <a:latin typeface="Georgia" charset="0"/>
                <a:ea typeface="Georgia" charset="0"/>
                <a:cs typeface="Georgia" charset="0"/>
              </a:rPr>
              <a:t>Click to add </a:t>
            </a:r>
            <a:r>
              <a:rPr lang="en-US" dirty="0" err="1">
                <a:solidFill>
                  <a:srgbClr val="323C57"/>
                </a:solidFill>
                <a:latin typeface="Georgia" charset="0"/>
                <a:ea typeface="Georgia" charset="0"/>
                <a:cs typeface="Georgia" charset="0"/>
              </a:rPr>
              <a:t>subheader</a:t>
            </a:r>
            <a:r>
              <a:rPr lang="en-US" dirty="0">
                <a:solidFill>
                  <a:srgbClr val="323C57"/>
                </a:solidFill>
                <a:latin typeface="Georgia" charset="0"/>
                <a:ea typeface="Georgia" charset="0"/>
                <a:cs typeface="Georgia" charset="0"/>
              </a:rPr>
              <a:t> text</a:t>
            </a:r>
          </a:p>
        </p:txBody>
      </p:sp>
      <p:sp>
        <p:nvSpPr>
          <p:cNvPr id="16" name="Title 1"/>
          <p:cNvSpPr>
            <a:spLocks noGrp="1" noChangeArrowheads="1"/>
          </p:cNvSpPr>
          <p:nvPr>
            <p:ph type="ctrTitle" sz="quarter" hasCustomPrompt="1"/>
          </p:nvPr>
        </p:nvSpPr>
        <p:spPr>
          <a:xfrm>
            <a:off x="0" y="1656004"/>
            <a:ext cx="12189600" cy="1925999"/>
          </a:xfrm>
          <a:solidFill>
            <a:srgbClr val="323C57"/>
          </a:solidFill>
        </p:spPr>
        <p:txBody>
          <a:bodyPr lIns="432000" tIns="252000" rIns="4716000" bIns="0">
            <a:noAutofit/>
          </a:bodyPr>
          <a:lstStyle>
            <a:lvl1pPr algn="l">
              <a:lnSpc>
                <a:spcPct val="91000"/>
              </a:lnSpc>
              <a:defRPr sz="4399" b="0">
                <a:solidFill>
                  <a:schemeClr val="bg1"/>
                </a:solidFill>
                <a:latin typeface="Georgia" pitchFamily="18" charset="0"/>
              </a:defRPr>
            </a:lvl1pPr>
          </a:lstStyle>
          <a:p>
            <a:pPr lvl="0"/>
            <a:r>
              <a:rPr lang="en-GB" noProof="0" dirty="0"/>
              <a:t>Click to add header text</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2458" y="5709143"/>
            <a:ext cx="802800" cy="276467"/>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6900" y="6112862"/>
            <a:ext cx="482400" cy="368531"/>
          </a:xfrm>
          <a:prstGeom prst="rect">
            <a:avLst/>
          </a:prstGeom>
        </p:spPr>
      </p:pic>
      <p:sp>
        <p:nvSpPr>
          <p:cNvPr id="23" name="Rectangle 22"/>
          <p:cNvSpPr/>
          <p:nvPr userDrawn="1"/>
        </p:nvSpPr>
        <p:spPr bwMode="auto">
          <a:xfrm>
            <a:off x="430797" y="1656395"/>
            <a:ext cx="7010135"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eaLnBrk="0" fontAlgn="base" hangingPunct="0">
              <a:lnSpc>
                <a:spcPct val="95000"/>
              </a:lnSpc>
              <a:spcBef>
                <a:spcPct val="0"/>
              </a:spcBef>
              <a:spcAft>
                <a:spcPct val="0"/>
              </a:spcAft>
            </a:pPr>
            <a:endParaRPr lang="en-GB" sz="1400">
              <a:solidFill>
                <a:srgbClr val="FFFFFF"/>
              </a:solidFill>
              <a:ea typeface="ＭＳ Ｐゴシック" charset="0"/>
              <a:cs typeface="ＭＳ Ｐゴシック" charset="0"/>
            </a:endParaRPr>
          </a:p>
        </p:txBody>
      </p:sp>
      <p:sp>
        <p:nvSpPr>
          <p:cNvPr id="24" name="Rectangle 23"/>
          <p:cNvSpPr/>
          <p:nvPr userDrawn="1"/>
        </p:nvSpPr>
        <p:spPr bwMode="auto">
          <a:xfrm>
            <a:off x="432457" y="5555811"/>
            <a:ext cx="7009200" cy="111600"/>
          </a:xfrm>
          <a:prstGeom prst="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04" tIns="45702" rIns="91404" bIns="45702" numCol="1" spcCol="0" rtlCol="0" fromWordArt="0" anchor="t" anchorCtr="0" forceAA="0" compatLnSpc="1">
            <a:prstTxWarp prst="textNoShape">
              <a:avLst/>
            </a:prstTxWarp>
            <a:noAutofit/>
          </a:bodyPr>
          <a:lstStyle/>
          <a:p>
            <a:pPr algn="ctr" eaLnBrk="0" fontAlgn="base" hangingPunct="0">
              <a:lnSpc>
                <a:spcPct val="95000"/>
              </a:lnSpc>
              <a:spcBef>
                <a:spcPct val="0"/>
              </a:spcBef>
              <a:spcAft>
                <a:spcPct val="0"/>
              </a:spcAft>
            </a:pPr>
            <a:endParaRPr lang="en-GB" sz="1400">
              <a:solidFill>
                <a:srgbClr val="FFFFFF"/>
              </a:solidFill>
              <a:ea typeface="ＭＳ Ｐゴシック" charset="0"/>
              <a:cs typeface="ＭＳ Ｐゴシック" charset="0"/>
            </a:endParaRP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52093" y="943595"/>
            <a:ext cx="1203810" cy="720000"/>
          </a:xfrm>
          <a:prstGeom prst="rect">
            <a:avLst/>
          </a:prstGeom>
        </p:spPr>
      </p:pic>
    </p:spTree>
    <p:extLst>
      <p:ext uri="{BB962C8B-B14F-4D97-AF65-F5344CB8AC3E}">
        <p14:creationId xmlns:p14="http://schemas.microsoft.com/office/powerpoint/2010/main" val="25805057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image" Target="../media/image1.emf"/><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heme" Target="../theme/theme10.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image" Target="../media/image2.emf"/><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1.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image" Target="../media/image2.emf"/><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emf"/><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2.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26" Type="http://schemas.openxmlformats.org/officeDocument/2006/relationships/slideLayout" Target="../slideLayouts/slideLayout224.xml"/><Relationship Id="rId39" Type="http://schemas.openxmlformats.org/officeDocument/2006/relationships/tags" Target="../tags/tag18.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34" Type="http://schemas.openxmlformats.org/officeDocument/2006/relationships/tags" Target="../tags/tag13.xml"/><Relationship Id="rId42" Type="http://schemas.openxmlformats.org/officeDocument/2006/relationships/tags" Target="../tags/tag21.xml"/><Relationship Id="rId47" Type="http://schemas.openxmlformats.org/officeDocument/2006/relationships/tags" Target="../tags/tag26.xml"/><Relationship Id="rId50" Type="http://schemas.openxmlformats.org/officeDocument/2006/relationships/tags" Target="../tags/tag2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33" Type="http://schemas.openxmlformats.org/officeDocument/2006/relationships/tags" Target="../tags/tag12.xml"/><Relationship Id="rId38" Type="http://schemas.openxmlformats.org/officeDocument/2006/relationships/tags" Target="../tags/tag17.xml"/><Relationship Id="rId46" Type="http://schemas.openxmlformats.org/officeDocument/2006/relationships/tags" Target="../tags/tag2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29" Type="http://schemas.openxmlformats.org/officeDocument/2006/relationships/tags" Target="../tags/tag8.xml"/><Relationship Id="rId41" Type="http://schemas.openxmlformats.org/officeDocument/2006/relationships/tags" Target="../tags/tag2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32" Type="http://schemas.openxmlformats.org/officeDocument/2006/relationships/tags" Target="../tags/tag11.xml"/><Relationship Id="rId37" Type="http://schemas.openxmlformats.org/officeDocument/2006/relationships/tags" Target="../tags/tag16.xml"/><Relationship Id="rId40" Type="http://schemas.openxmlformats.org/officeDocument/2006/relationships/tags" Target="../tags/tag19.xml"/><Relationship Id="rId45" Type="http://schemas.openxmlformats.org/officeDocument/2006/relationships/tags" Target="../tags/tag24.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28" Type="http://schemas.openxmlformats.org/officeDocument/2006/relationships/tags" Target="../tags/tag7.xml"/><Relationship Id="rId36" Type="http://schemas.openxmlformats.org/officeDocument/2006/relationships/tags" Target="../tags/tag15.xml"/><Relationship Id="rId49" Type="http://schemas.openxmlformats.org/officeDocument/2006/relationships/tags" Target="../tags/tag28.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31" Type="http://schemas.openxmlformats.org/officeDocument/2006/relationships/tags" Target="../tags/tag10.xml"/><Relationship Id="rId44" Type="http://schemas.openxmlformats.org/officeDocument/2006/relationships/tags" Target="../tags/tag23.xml"/><Relationship Id="rId52" Type="http://schemas.openxmlformats.org/officeDocument/2006/relationships/image" Target="../media/image34.emf"/><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theme" Target="../theme/theme13.xml"/><Relationship Id="rId30" Type="http://schemas.openxmlformats.org/officeDocument/2006/relationships/tags" Target="../tags/tag9.xml"/><Relationship Id="rId35" Type="http://schemas.openxmlformats.org/officeDocument/2006/relationships/tags" Target="../tags/tag14.xml"/><Relationship Id="rId43" Type="http://schemas.openxmlformats.org/officeDocument/2006/relationships/tags" Target="../tags/tag22.xml"/><Relationship Id="rId48" Type="http://schemas.openxmlformats.org/officeDocument/2006/relationships/tags" Target="../tags/tag27.xml"/><Relationship Id="rId8" Type="http://schemas.openxmlformats.org/officeDocument/2006/relationships/slideLayout" Target="../slideLayouts/slideLayout206.xml"/><Relationship Id="rId51" Type="http://schemas.openxmlformats.org/officeDocument/2006/relationships/tags" Target="../tags/tag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6" Type="http://schemas.openxmlformats.org/officeDocument/2006/relationships/image" Target="../media/image1.emf"/><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theme" Target="../theme/theme14.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5" Type="http://schemas.openxmlformats.org/officeDocument/2006/relationships/slideLayout" Target="../slideLayouts/slideLayout243.xml"/><Relationship Id="rId10" Type="http://schemas.openxmlformats.org/officeDocument/2006/relationships/image" Target="../media/image1.emf"/><Relationship Id="rId4" Type="http://schemas.openxmlformats.org/officeDocument/2006/relationships/slideLayout" Target="../slideLayouts/slideLayout242.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image" Target="../media/image2.emf"/><Relationship Id="rId2" Type="http://schemas.openxmlformats.org/officeDocument/2006/relationships/slideLayout" Target="../slideLayouts/slideLayout248.xml"/><Relationship Id="rId16" Type="http://schemas.openxmlformats.org/officeDocument/2006/relationships/image" Target="../media/image1.emf"/><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theme" Target="../theme/theme16.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emf"/><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theme" Target="../theme/theme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image" Target="../media/image2.emf"/><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image" Target="../media/image2.emf"/><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image" Target="../media/image1.emf"/><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theme" Target="../theme/theme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image" Target="../media/image26.emf"/><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image" Target="../media/image25.emf"/><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theme" Target="../theme/theme8.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image" Target="../media/image1.emf"/><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theme" Target="../theme/theme9.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431801" y="332658"/>
            <a:ext cx="10440988"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431801" y="1465636"/>
            <a:ext cx="10440987"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9051017" y="3"/>
            <a:ext cx="1200000" cy="181076"/>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716234790"/>
      </p:ext>
    </p:extLst>
  </p:cSld>
  <p:clrMap bg1="lt1" tx1="dk1" bg2="lt2" tx2="dk2" accent1="accent1" accent2="accent2" accent3="accent3" accent4="accent4" accent5="accent5" accent6="accent6" hlink="hlink" folHlink="folHlink"/>
  <p:sldLayoutIdLst>
    <p:sldLayoutId id="2147484114" r:id="rId1"/>
    <p:sldLayoutId id="2147484116" r:id="rId2"/>
    <p:sldLayoutId id="2147484117" r:id="rId3"/>
    <p:sldLayoutId id="2147484118" r:id="rId4"/>
    <p:sldLayoutId id="2147484119" r:id="rId5"/>
    <p:sldLayoutId id="2147484120" r:id="rId6"/>
    <p:sldLayoutId id="2147484121" r:id="rId7"/>
    <p:sldLayoutId id="2147484130" r:id="rId8"/>
    <p:sldLayoutId id="2147484131" r:id="rId9"/>
    <p:sldLayoutId id="2147484434" r:id="rId10"/>
    <p:sldLayoutId id="2147484467" r:id="rId11"/>
    <p:sldLayoutId id="2147484468" r:id="rId12"/>
    <p:sldLayoutId id="2147484471" r:id="rId13"/>
    <p:sldLayoutId id="2147484472" r:id="rId14"/>
    <p:sldLayoutId id="2147484473" r:id="rId15"/>
    <p:sldLayoutId id="2147484474" r:id="rId16"/>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79992" indent="-179992"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8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519455" y="332658"/>
            <a:ext cx="11145500"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527055" y="1465637"/>
            <a:ext cx="11137903"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8" name="Slide Number Placeholder 17"/>
          <p:cNvSpPr>
            <a:spLocks noGrp="1"/>
          </p:cNvSpPr>
          <p:nvPr>
            <p:ph type="sldNum" sz="quarter" idx="4"/>
          </p:nvPr>
        </p:nvSpPr>
        <p:spPr>
          <a:xfrm>
            <a:off x="527051" y="6351128"/>
            <a:ext cx="1206500" cy="162000"/>
          </a:xfrm>
          <a:prstGeom prst="rect">
            <a:avLst/>
          </a:prstGeom>
        </p:spPr>
        <p:txBody>
          <a:bodyPr vert="horz" lIns="0" tIns="0" rIns="0" bIns="0" rtlCol="0" anchor="t" anchorCtr="0"/>
          <a:lstStyle>
            <a:lvl1pPr algn="l">
              <a:defRPr sz="900">
                <a:solidFill>
                  <a:schemeClr val="tx1"/>
                </a:solidFill>
                <a:latin typeface="+mn-lt"/>
              </a:defRPr>
            </a:lvl1pPr>
          </a:lstStyle>
          <a:p>
            <a:fld id="{5E425EE3-649D-47AA-A51A-6C53D1975ED0}" type="slidenum">
              <a:rPr lang="en-GB" smtClean="0"/>
              <a:pPr/>
              <a:t>‹#›</a:t>
            </a:fld>
            <a:endParaRPr lang="en-GB" dirty="0"/>
          </a:p>
        </p:txBody>
      </p:sp>
      <p:pic>
        <p:nvPicPr>
          <p:cNvPr id="1028" name="Confidential" descr="U:\LEO Pharma\Jobs\4707_PowerPoint justeringer og ny funktionalitet\Received\Work\Confidential_logo_4_3.emf" hidden="1"/>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051017" y="0"/>
            <a:ext cx="1200000" cy="181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1276900" y="6112858"/>
            <a:ext cx="482400" cy="368531"/>
          </a:xfrm>
          <a:prstGeom prst="rect">
            <a:avLst/>
          </a:prstGeom>
        </p:spPr>
      </p:pic>
      <p:sp>
        <p:nvSpPr>
          <p:cNvPr id="12" name="Text Placeholder 5">
            <a:extLst>
              <a:ext uri="{FF2B5EF4-FFF2-40B4-BE49-F238E27FC236}">
                <a16:creationId xmlns:a16="http://schemas.microsoft.com/office/drawing/2014/main" id="{B7C7F04D-FD64-49C0-921F-CD80DA1E9814}"/>
              </a:ext>
            </a:extLst>
          </p:cNvPr>
          <p:cNvSpPr txBox="1">
            <a:spLocks/>
          </p:cNvSpPr>
          <p:nvPr userDrawn="1"/>
        </p:nvSpPr>
        <p:spPr>
          <a:xfrm>
            <a:off x="10528419" y="6631625"/>
            <a:ext cx="1663582" cy="226375"/>
          </a:xfrm>
          <a:prstGeom prst="rect">
            <a:avLst/>
          </a:prstGeom>
        </p:spPr>
        <p:txBody>
          <a:bodyPr anchor="t"/>
          <a:lstStyle>
            <a:lvl1pPr marL="0" indent="0" algn="ctr" rtl="0" eaLnBrk="1" fontAlgn="base" hangingPunct="1">
              <a:lnSpc>
                <a:spcPct val="100000"/>
              </a:lnSpc>
              <a:spcBef>
                <a:spcPts val="0"/>
              </a:spcBef>
              <a:spcAft>
                <a:spcPts val="600"/>
              </a:spcAft>
              <a:buClr>
                <a:schemeClr val="tx1"/>
              </a:buClr>
              <a:buFont typeface="Arial" pitchFamily="34" charset="0"/>
              <a:buNone/>
              <a:defRPr sz="900">
                <a:solidFill>
                  <a:schemeClr val="tx1">
                    <a:lumMod val="65000"/>
                    <a:lumOff val="35000"/>
                  </a:schemeClr>
                </a:solidFill>
                <a:latin typeface="+mn-lt"/>
                <a:ea typeface="+mn-ea"/>
                <a:cs typeface="Verdana"/>
              </a:defRPr>
            </a:lvl1pPr>
            <a:lvl2pPr marL="385200" indent="-20520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800" indent="-19440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200" indent="-118800"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200" indent="-144000"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a:lstStyle>
          <a:p>
            <a:r>
              <a:rPr lang="en-US" sz="800" kern="0" dirty="0">
                <a:solidFill>
                  <a:schemeClr val="accent2"/>
                </a:solidFill>
              </a:rPr>
              <a:t>September 2018 | MAT-16918</a:t>
            </a:r>
          </a:p>
        </p:txBody>
      </p:sp>
    </p:spTree>
    <p:extLst>
      <p:ext uri="{BB962C8B-B14F-4D97-AF65-F5344CB8AC3E}">
        <p14:creationId xmlns:p14="http://schemas.microsoft.com/office/powerpoint/2010/main" val="804997589"/>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7" r:id="rId14"/>
    <p:sldLayoutId id="2147484328" r:id="rId15"/>
    <p:sldLayoutId id="2147484329" r:id="rId16"/>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80000" indent="-180000"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200" indent="-20520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800" indent="-19440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200" indent="-118800"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200" indent="-144000"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431801" y="332658"/>
            <a:ext cx="10440988" cy="3618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431801" y="1465636"/>
            <a:ext cx="10440987" cy="46351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9051017" y="3"/>
            <a:ext cx="1200000" cy="18107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1276900" y="6112858"/>
            <a:ext cx="482400" cy="368531"/>
          </a:xfrm>
          <a:prstGeom prst="rect">
            <a:avLst/>
          </a:prstGeom>
        </p:spPr>
      </p:pic>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768653008"/>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79992" indent="-179992"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8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9"/>
          <p:cNvSpPr>
            <a:spLocks noGrp="1" noChangeArrowheads="1"/>
          </p:cNvSpPr>
          <p:nvPr>
            <p:ph type="title"/>
          </p:nvPr>
        </p:nvSpPr>
        <p:spPr bwMode="auto">
          <a:xfrm>
            <a:off x="431800" y="333375"/>
            <a:ext cx="10440988"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endParaRPr lang="en-GB"/>
          </a:p>
        </p:txBody>
      </p:sp>
      <p:sp>
        <p:nvSpPr>
          <p:cNvPr id="1027" name="Rectangle 49"/>
          <p:cNvSpPr>
            <a:spLocks noGrp="1" noChangeArrowheads="1"/>
          </p:cNvSpPr>
          <p:nvPr>
            <p:ph type="body" idx="1"/>
          </p:nvPr>
        </p:nvSpPr>
        <p:spPr bwMode="auto">
          <a:xfrm>
            <a:off x="431800" y="1465263"/>
            <a:ext cx="10440988" cy="463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9050338" y="0"/>
            <a:ext cx="1200150" cy="18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lide Number Placeholder 4"/>
          <p:cNvSpPr>
            <a:spLocks noGrp="1"/>
          </p:cNvSpPr>
          <p:nvPr>
            <p:ph type="sldNum" sz="quarter" idx="4"/>
          </p:nvPr>
        </p:nvSpPr>
        <p:spPr>
          <a:xfrm>
            <a:off x="431800" y="6311900"/>
            <a:ext cx="1457325" cy="161925"/>
          </a:xfrm>
          <a:prstGeom prst="rect">
            <a:avLst/>
          </a:prstGeom>
        </p:spPr>
        <p:txBody>
          <a:bodyPr vert="horz" wrap="square" lIns="91440" tIns="45720" rIns="91440" bIns="45720" numCol="1" anchor="t" anchorCtr="0" compatLnSpc="1">
            <a:prstTxWarp prst="textNoShape">
              <a:avLst/>
            </a:prstTxWarp>
          </a:bodyPr>
          <a:lstStyle>
            <a:lvl1pPr eaLnBrk="0" hangingPunct="0">
              <a:defRPr sz="900"/>
            </a:lvl1pPr>
          </a:lstStyle>
          <a:p>
            <a:pPr>
              <a:defRPr/>
            </a:pPr>
            <a:fld id="{4A68F60A-6A51-274F-A87B-9487B31084EE}" type="slidenum">
              <a:rPr lang="en-GB"/>
              <a:pPr>
                <a:defRPr/>
              </a:pPr>
              <a:t>‹#›</a:t>
            </a:fld>
            <a:endParaRPr lang="en-GB"/>
          </a:p>
        </p:txBody>
      </p:sp>
    </p:spTree>
    <p:extLst>
      <p:ext uri="{BB962C8B-B14F-4D97-AF65-F5344CB8AC3E}">
        <p14:creationId xmlns:p14="http://schemas.microsoft.com/office/powerpoint/2010/main" val="220688028"/>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7" r:id="rId11"/>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rtl="0" eaLnBrk="0" fontAlgn="base" hangingPunct="0">
        <a:spcBef>
          <a:spcPct val="0"/>
        </a:spcBef>
        <a:spcAft>
          <a:spcPct val="0"/>
        </a:spcAft>
        <a:defRPr sz="2400" b="1">
          <a:solidFill>
            <a:srgbClr val="323C57"/>
          </a:solidFill>
          <a:latin typeface="+mj-lt"/>
          <a:ea typeface="ＭＳ Ｐゴシック" charset="0"/>
          <a:cs typeface="Verdana"/>
        </a:defRPr>
      </a:lvl1pPr>
      <a:lvl2pPr algn="l" rtl="0" eaLnBrk="0" fontAlgn="base" hangingPunct="0">
        <a:spcBef>
          <a:spcPct val="0"/>
        </a:spcBef>
        <a:spcAft>
          <a:spcPct val="0"/>
        </a:spcAft>
        <a:defRPr sz="2400" b="1">
          <a:solidFill>
            <a:srgbClr val="323C57"/>
          </a:solidFill>
          <a:latin typeface="Arial" charset="0"/>
          <a:ea typeface="ＭＳ Ｐゴシック" charset="0"/>
          <a:cs typeface="Verdana" pitchFamily="34" charset="0"/>
        </a:defRPr>
      </a:lvl2pPr>
      <a:lvl3pPr algn="l" rtl="0" eaLnBrk="0" fontAlgn="base" hangingPunct="0">
        <a:spcBef>
          <a:spcPct val="0"/>
        </a:spcBef>
        <a:spcAft>
          <a:spcPct val="0"/>
        </a:spcAft>
        <a:defRPr sz="2400" b="1">
          <a:solidFill>
            <a:srgbClr val="323C57"/>
          </a:solidFill>
          <a:latin typeface="Arial" charset="0"/>
          <a:ea typeface="ＭＳ Ｐゴシック" charset="0"/>
          <a:cs typeface="Verdana" pitchFamily="34" charset="0"/>
        </a:defRPr>
      </a:lvl3pPr>
      <a:lvl4pPr algn="l" rtl="0" eaLnBrk="0" fontAlgn="base" hangingPunct="0">
        <a:spcBef>
          <a:spcPct val="0"/>
        </a:spcBef>
        <a:spcAft>
          <a:spcPct val="0"/>
        </a:spcAft>
        <a:defRPr sz="2400" b="1">
          <a:solidFill>
            <a:srgbClr val="323C57"/>
          </a:solidFill>
          <a:latin typeface="Arial" charset="0"/>
          <a:ea typeface="ＭＳ Ｐゴシック" charset="0"/>
          <a:cs typeface="Verdana" pitchFamily="34" charset="0"/>
        </a:defRPr>
      </a:lvl4pPr>
      <a:lvl5pPr algn="l" rtl="0" eaLnBrk="0" fontAlgn="base" hangingPunct="0">
        <a:spcBef>
          <a:spcPct val="0"/>
        </a:spcBef>
        <a:spcAft>
          <a:spcPct val="0"/>
        </a:spcAft>
        <a:defRPr sz="2400" b="1">
          <a:solidFill>
            <a:srgbClr val="323C57"/>
          </a:solidFill>
          <a:latin typeface="Arial" charset="0"/>
          <a:ea typeface="ＭＳ Ｐゴシック" charset="0"/>
          <a:cs typeface="Verdana" pitchFamily="34"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79388" indent="-179388" algn="l" rtl="0" eaLnBrk="0" fontAlgn="base" hangingPunct="0">
        <a:spcBef>
          <a:spcPct val="0"/>
        </a:spcBef>
        <a:spcAft>
          <a:spcPts val="1200"/>
        </a:spcAft>
        <a:buClr>
          <a:schemeClr val="tx1"/>
        </a:buClr>
        <a:buFont typeface="Arial" charset="0"/>
        <a:buChar char="•"/>
        <a:defRPr sz="3200">
          <a:solidFill>
            <a:schemeClr val="tx1"/>
          </a:solidFill>
          <a:latin typeface="+mn-lt"/>
          <a:ea typeface="ＭＳ Ｐゴシック" charset="0"/>
          <a:cs typeface="Verdana"/>
        </a:defRPr>
      </a:lvl1pPr>
      <a:lvl2pPr marL="384175" indent="-204788" algn="l" rtl="0" eaLnBrk="0" fontAlgn="base" hangingPunct="0">
        <a:spcBef>
          <a:spcPct val="0"/>
        </a:spcBef>
        <a:spcAft>
          <a:spcPts val="1200"/>
        </a:spcAft>
        <a:buClr>
          <a:schemeClr val="tx1"/>
        </a:buClr>
        <a:buFont typeface="Verdana" charset="0"/>
        <a:buChar char="◦"/>
        <a:defRPr sz="1600">
          <a:solidFill>
            <a:schemeClr val="tx1"/>
          </a:solidFill>
          <a:latin typeface="+mn-lt"/>
          <a:ea typeface="ＭＳ Ｐゴシック" charset="0"/>
          <a:cs typeface="Verdana"/>
        </a:defRPr>
      </a:lvl2pPr>
      <a:lvl3pPr marL="585788" indent="-193675" algn="l" rtl="0" eaLnBrk="0" fontAlgn="base" hangingPunct="0">
        <a:spcBef>
          <a:spcPct val="0"/>
        </a:spcBef>
        <a:spcAft>
          <a:spcPts val="800"/>
        </a:spcAft>
        <a:buFont typeface="Arial" charset="0"/>
        <a:buChar char="─"/>
        <a:defRPr sz="1400">
          <a:solidFill>
            <a:schemeClr val="tx1"/>
          </a:solidFill>
          <a:latin typeface="+mn-lt"/>
          <a:ea typeface="ＭＳ Ｐゴシック" charset="0"/>
          <a:cs typeface="Verdana"/>
        </a:defRPr>
      </a:lvl3pPr>
      <a:lvl4pPr marL="708025" indent="-117475" algn="l" rtl="0" eaLnBrk="0" fontAlgn="base" hangingPunct="0">
        <a:spcBef>
          <a:spcPct val="0"/>
        </a:spcBef>
        <a:spcAft>
          <a:spcPts val="800"/>
        </a:spcAft>
        <a:buFont typeface="Arial" charset="0"/>
        <a:buChar char="•"/>
        <a:defRPr sz="1200">
          <a:solidFill>
            <a:schemeClr val="tx1"/>
          </a:solidFill>
          <a:latin typeface="+mn-lt"/>
          <a:ea typeface="ＭＳ Ｐゴシック" charset="0"/>
          <a:cs typeface="Verdana"/>
        </a:defRPr>
      </a:lvl4pPr>
      <a:lvl5pPr marL="852488" indent="-142875" algn="l" rtl="0" eaLnBrk="0" fontAlgn="base" hangingPunct="0">
        <a:spcBef>
          <a:spcPct val="0"/>
        </a:spcBef>
        <a:spcAft>
          <a:spcPts val="800"/>
        </a:spcAft>
        <a:buFont typeface="Verdana" charset="0"/>
        <a:buChar char="‒"/>
        <a:defRPr sz="1100">
          <a:solidFill>
            <a:schemeClr val="tx1"/>
          </a:solidFill>
          <a:latin typeface="+mn-lt"/>
          <a:ea typeface="ＭＳ Ｐゴシック"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93495"/>
            <a:ext cx="10895998" cy="3898781"/>
          </a:xfrm>
          <a:prstGeom prst="rect">
            <a:avLst/>
          </a:prstGeom>
          <a:ln w="3175">
            <a:noFill/>
          </a:ln>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5" name="PresentationTitle"/>
          <p:cNvSpPr>
            <a:spLocks noGrp="1"/>
          </p:cNvSpPr>
          <p:nvPr>
            <p:ph type="ftr" sz="quarter" idx="3"/>
          </p:nvPr>
        </p:nvSpPr>
        <p:spPr>
          <a:xfrm>
            <a:off x="6208540" y="6434418"/>
            <a:ext cx="3939394" cy="180000"/>
          </a:xfrm>
          <a:prstGeom prst="rect">
            <a:avLst/>
          </a:prstGeom>
        </p:spPr>
        <p:txBody>
          <a:bodyPr vert="horz" lIns="0" tIns="0" rIns="0" bIns="0" rtlCol="0" anchor="ctr" anchorCtr="0"/>
          <a:lstStyle>
            <a:lvl1pPr algn="r">
              <a:defRPr sz="800">
                <a:solidFill>
                  <a:schemeClr val="tx1"/>
                </a:solidFill>
              </a:defRPr>
            </a:lvl1pPr>
          </a:lstStyle>
          <a:p>
            <a:r>
              <a:rPr lang="en-GB"/>
              <a:t>Presentation title - click on the tab Insert, Header &amp; Footer</a:t>
            </a:r>
            <a:endParaRPr lang="en-GB" dirty="0"/>
          </a:p>
        </p:txBody>
      </p:sp>
      <p:sp>
        <p:nvSpPr>
          <p:cNvPr id="6" name="Slide Number Placeholder 5"/>
          <p:cNvSpPr>
            <a:spLocks noGrp="1"/>
          </p:cNvSpPr>
          <p:nvPr>
            <p:ph type="sldNum" sz="quarter" idx="4"/>
          </p:nvPr>
        </p:nvSpPr>
        <p:spPr>
          <a:xfrm>
            <a:off x="11291888" y="6434418"/>
            <a:ext cx="252110" cy="180000"/>
          </a:xfrm>
          <a:prstGeom prst="rect">
            <a:avLst/>
          </a:prstGeom>
        </p:spPr>
        <p:txBody>
          <a:bodyPr vert="horz" lIns="0" tIns="0" rIns="0" bIns="0" rtlCol="0" anchor="ctr" anchorCtr="0"/>
          <a:lstStyle>
            <a:lvl1pPr algn="r">
              <a:defRPr sz="800">
                <a:solidFill>
                  <a:schemeClr val="tx1"/>
                </a:solidFill>
              </a:defRPr>
            </a:lvl1pPr>
          </a:lstStyle>
          <a:p>
            <a:fld id="{24C8C45C-947F-4981-8B3F-4F32E973C901}" type="slidenum">
              <a:rPr lang="en-GB" smtClean="0"/>
              <a:pPr/>
              <a:t>‹#›</a:t>
            </a:fld>
            <a:endParaRPr lang="en-GB"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6000" cy="1025353"/>
          </a:xfrm>
          <a:prstGeom prst="rect">
            <a:avLst/>
          </a:prstGeom>
          <a:ln w="3175">
            <a:noFill/>
          </a:ln>
        </p:spPr>
        <p:txBody>
          <a:bodyPr vert="horz" lIns="0" tIns="0" rIns="0" bIns="0" rtlCol="0" anchor="t" anchorCtr="0">
            <a:noAutofit/>
          </a:bodyPr>
          <a:lstStyle/>
          <a:p>
            <a:r>
              <a:rPr lang="en-US"/>
              <a:t>Click to edit Master title style</a:t>
            </a:r>
            <a:endParaRPr lang="en-GB" dirty="0"/>
          </a:p>
        </p:txBody>
      </p:sp>
      <p:pic>
        <p:nvPicPr>
          <p:cNvPr id="12" name="Logo">
            <a:extLst>
              <a:ext uri="{FF2B5EF4-FFF2-40B4-BE49-F238E27FC236}">
                <a16:creationId xmlns:a16="http://schemas.microsoft.com/office/drawing/2014/main" id="{CAF3E189-8F32-4DE8-BC02-EFAC9B00E8AE}"/>
              </a:ext>
            </a:extLst>
          </p:cNvPr>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648000" y="6202557"/>
            <a:ext cx="469885" cy="359174"/>
          </a:xfrm>
          <a:prstGeom prst="rect">
            <a:avLst/>
          </a:prstGeom>
        </p:spPr>
      </p:pic>
      <p:sp>
        <p:nvSpPr>
          <p:cNvPr id="4" name="Date"/>
          <p:cNvSpPr>
            <a:spLocks noGrp="1"/>
          </p:cNvSpPr>
          <p:nvPr>
            <p:ph type="dt" sz="half" idx="2"/>
          </p:nvPr>
        </p:nvSpPr>
        <p:spPr>
          <a:xfrm>
            <a:off x="10182224" y="6434417"/>
            <a:ext cx="971053" cy="180001"/>
          </a:xfrm>
          <a:prstGeom prst="rect">
            <a:avLst/>
          </a:prstGeom>
        </p:spPr>
        <p:txBody>
          <a:bodyPr vert="horz" lIns="0" tIns="0" rIns="0" bIns="0" rtlCol="0" anchor="ctr" anchorCtr="0"/>
          <a:lstStyle>
            <a:lvl1pPr algn="r">
              <a:defRPr sz="800">
                <a:solidFill>
                  <a:schemeClr val="tx1"/>
                </a:solidFill>
                <a:latin typeface="+mn-lt"/>
              </a:defRPr>
            </a:lvl1pPr>
          </a:lstStyle>
          <a:p>
            <a:fld id="{3FA2353E-AD76-4FF9-89A1-ECA3DAEDE7CD}" type="datetime4">
              <a:rPr lang="en-US" smtClean="0"/>
              <a:pPr/>
              <a:t>October 31, 2020</a:t>
            </a:fld>
            <a:endParaRPr lang="en-GB" dirty="0"/>
          </a:p>
        </p:txBody>
      </p:sp>
      <p:sp>
        <p:nvSpPr>
          <p:cNvPr id="19" name="[WorkArea]" descr="&lt;?xml version=&quot;1.0&quot; encoding=&quot;utf-16&quot;?&gt;&#10;&lt;GridTheme xmlns:xsd=&quot;http://www.w3.org/2001/XMLSchema&quot; xmlns:xsi=&quot;http://www.w3.org/2001/XMLSchema-instance&quot;&gt;&#10;  &lt;GuideLines /&gt;&#10;  &lt;SubGrids&gt;&#10;    &lt;SubGrid&gt;&#10;      &lt;Left&gt;51.02362&lt;/Left&gt;&#10;      &lt;Top&gt;51.02362&lt;/Top&gt;&#10;      &lt;Width&gt;857.952759&lt;/Width&gt;&#10;      &lt;Height&gt;80.73646&lt;/Height&gt;&#10;    &lt;/SubGrid&gt;&#10;    &lt;SubGrid&gt;&#10;      &lt;Left&gt;51.02362&lt;/Left&gt;&#10;      &lt;Top&gt;164.842209&lt;/Top&gt;&#10;      &lt;Width&gt;55.90551&lt;/Width&gt;&#10;      &lt;Height&gt;306.99054&lt;/Height&gt;&#10;    &lt;/SubGrid&gt;&#10;    &lt;SubGrid&gt;&#10;      &lt;Left&gt;106.929131&lt;/Left&gt;&#10;      &lt;Top&gt;164.842209&lt;/Top&gt;&#10;      &lt;Width&gt;17.0078735&lt;/Width&gt;&#10;      &lt;Height&gt;306.99054&lt;/Height&gt;&#10;    &lt;/SubGrid&gt;&#10;    &lt;SubGrid&gt;&#10;      &lt;Left&gt;51.02362&lt;/Left&gt;&#10;      &lt;Top&gt;164.842209&lt;/Top&gt;&#10;      &lt;Width&gt;55.90551&lt;/Width&gt;&#10;      &lt;Height&gt;306.99054&lt;/Height&gt;&#10;    &lt;/SubGrid&gt;&#10;    &lt;SubGrid&gt;&#10;      &lt;Left&gt;123.937004&lt;/Left&gt;&#10;      &lt;Top&gt;164.842133&lt;/Top&gt;&#10;      &lt;Width&gt;55.90551&lt;/Width&gt;&#10;      &lt;Height&gt;306.990631&lt;/Height&gt;&#10;    &lt;/SubGrid&gt;&#10;    &lt;SubGrid&gt;&#10;      &lt;Left&gt;179.842514&lt;/Left&gt;&#10;      &lt;Top&gt;164.842133&lt;/Top&gt;&#10;      &lt;Width&gt;17.0078735&lt;/Width&gt;&#10;      &lt;Height&gt;306.990631&lt;/Height&gt;&#10;    &lt;/SubGrid&gt;&#10;    &lt;SubGrid&gt;&#10;      &lt;Left&gt;123.937004&lt;/Left&gt;&#10;      &lt;Top&gt;164.842133&lt;/Top&gt;&#10;      &lt;Width&gt;55.90551&lt;/Width&gt;&#10;      &lt;Height&gt;306.990631&lt;/Height&gt;&#10;    &lt;/SubGrid&gt;&#10;    &lt;SubGrid&gt;&#10;      &lt;Left&gt;252.7559&lt;/Left&gt;&#10;      &lt;Top&gt;164.842133&lt;/Top&gt;&#10;      &lt;Width&gt;17.0078735&lt;/Width&gt;&#10;      &lt;Height&gt;306.990631&lt;/Height&gt;&#10;    &lt;/SubGrid&gt;&#10;    &lt;SubGrid&gt;&#10;      &lt;Left&gt;196.850388&lt;/Left&gt;&#10;      &lt;Top&gt;164.842133&lt;/Top&gt;&#10;      &lt;Width&gt;55.90551&lt;/Width&gt;&#10;      &lt;Height&gt;306.990631&lt;/Height&gt;&#10;    &lt;/SubGrid&gt;&#10;    &lt;SubGrid&gt;&#10;      &lt;Left&gt;325.669281&lt;/Left&gt;&#10;      &lt;Top&gt;164.977875&lt;/Top&gt;&#10;      &lt;Width&gt;17.0078735&lt;/Width&gt;&#10;      &lt;Height&gt;306.8549&lt;/Height&gt;&#10;    &lt;/SubGrid&gt;&#10;    &lt;SubGrid&gt;&#10;      &lt;Left&gt;269.7638&lt;/Left&gt;&#10;      &lt;Top&gt;164.977875&lt;/Top&gt;&#10;      &lt;Width&gt;55.90551&lt;/Width&gt;&#10;      &lt;Height&gt;306.8549&lt;/Height&gt;&#10;    &lt;/SubGrid&gt;&#10;    &lt;SubGrid&gt;&#10;      &lt;Left&gt;398.582672&lt;/Left&gt;&#10;      &lt;Top&gt;164.977875&lt;/Top&gt;&#10;      &lt;Width&gt;17.0078735&lt;/Width&gt;&#10;      &lt;Height&gt;306.8549&lt;/Height&gt;&#10;    &lt;/SubGrid&gt;&#10;    &lt;SubGrid&gt;&#10;      &lt;Left&gt;342.677155&lt;/Left&gt;&#10;      &lt;Top&gt;164.977875&lt;/Top&gt;&#10;      &lt;Width&gt;55.90551&lt;/Width&gt;&#10;      &lt;Height&gt;306.8549&lt;/Height&gt;&#10;    &lt;/SubGrid&gt;&#10;    &lt;SubGrid&gt;&#10;      &lt;Left&gt;471.496063&lt;/Left&gt;&#10;      &lt;Top&gt;164.977875&lt;/Top&gt;&#10;      &lt;Width&gt;17.0078735&lt;/Width&gt;&#10;      &lt;Height&gt;306.8549&lt;/Height&gt;&#10;    &lt;/SubGrid&gt;&#10;    &lt;SubGrid&gt;&#10;      &lt;Left&gt;415.590546&lt;/Left&gt;&#10;      &lt;Top&gt;164.977875&lt;/Top&gt;&#10;      &lt;Width&gt;55.90551&lt;/Width&gt;&#10;      &lt;Height&gt;306.8549&lt;/Height&gt;&#10;    &lt;/SubGrid&gt;&#10;    &lt;SubGrid&gt;&#10;      &lt;Left&gt;544.4096&lt;/Left&gt;&#10;      &lt;Top&gt;164.842133&lt;/Top&gt;&#10;      &lt;Width&gt;17.0078735&lt;/Width&gt;&#10;      &lt;Height&gt;306.990631&lt;/Height&gt;&#10;    &lt;/SubGrid&gt;&#10;    &lt;SubGrid&gt;&#10;      &lt;Left&gt;488.5041&lt;/Left&gt;&#10;      &lt;Top&gt;164.842133&lt;/Top&gt;&#10;      &lt;Width&gt;55.90551&lt;/Width&gt;&#10;      &lt;Height&gt;306.990631&lt;/Height&gt;&#10;    &lt;/SubGrid&gt;&#10;    &lt;SubGrid&gt;&#10;      &lt;Left&gt;617.323&lt;/Left&gt;&#10;      &lt;Top&gt;164.977875&lt;/Top&gt;&#10;      &lt;Width&gt;17.0078735&lt;/Width&gt;&#10;      &lt;Height&gt;306.8549&lt;/Height&gt;&#10;    &lt;/SubGrid&gt;&#10;    &lt;SubGrid&gt;&#10;      &lt;Left&gt;561.4175&lt;/Left&gt;&#10;      &lt;Top&gt;164.977875&lt;/Top&gt;&#10;      &lt;Width&gt;55.90551&lt;/Width&gt;&#10;      &lt;Height&gt;306.8549&lt;/Height&gt;&#10;    &lt;/SubGrid&gt;&#10;    &lt;SubGrid&gt;&#10;      &lt;Left&gt;690.2364&lt;/Left&gt;&#10;      &lt;Top&gt;164.842133&lt;/Top&gt;&#10;      &lt;Width&gt;17.0078735&lt;/Width&gt;&#10;      &lt;Height&gt;306.990631&lt;/Height&gt;&#10;    &lt;/SubGrid&gt;&#10;    &lt;SubGrid&gt;&#10;      &lt;Left&gt;634.3309&lt;/Left&gt;&#10;      &lt;Top&gt;164.842133&lt;/Top&gt;&#10;      &lt;Width&gt;55.90551&lt;/Width&gt;&#10;      &lt;Height&gt;306.990631&lt;/Height&gt;&#10;    &lt;/SubGrid&gt;&#10;    &lt;SubGrid&gt;&#10;      &lt;Left&gt;763.1498&lt;/Left&gt;&#10;      &lt;Top&gt;164.842133&lt;/Top&gt;&#10;      &lt;Width&gt;17.0078735&lt;/Width&gt;&#10;      &lt;Height&gt;306.990631&lt;/Height&gt;&#10;    &lt;/SubGrid&gt;&#10;    &lt;SubGrid&gt;&#10;      &lt;Left&gt;707.244263&lt;/Left&gt;&#10;      &lt;Top&gt;164.842133&lt;/Top&gt;&#10;      &lt;Width&gt;55.90551&lt;/Width&gt;&#10;      &lt;Height&gt;306.990631&lt;/Height&gt;&#10;    &lt;/SubGrid&gt;&#10;    &lt;SubGrid&gt;&#10;      &lt;Left&gt;836.063&lt;/Left&gt;&#10;      &lt;Top&gt;164.842133&lt;/Top&gt;&#10;      &lt;Width&gt;17.0078735&lt;/Width&gt;&#10;      &lt;Height&gt;306.990631&lt;/Height&gt;&#10;    &lt;/SubGrid&gt;&#10;    &lt;SubGrid&gt;&#10;      &lt;Left&gt;780.1575&lt;/Left&gt;&#10;      &lt;Top&gt;164.842133&lt;/Top&gt;&#10;      &lt;Width&gt;55.90551&lt;/Width&gt;&#10;      &lt;Height&gt;306.990631&lt;/Height&gt;&#10;    &lt;/SubGrid&gt;&#10;    &lt;SubGrid&gt;&#10;      &lt;Left&gt;853.0707&lt;/Left&gt;&#10;      &lt;Top&gt;164.842133&lt;/Top&gt;&#10;      &lt;Width&gt;55.90551&lt;/Width&gt;&#10;      &lt;Height&gt;306.990631&lt;/Height&gt;&#10;    &lt;/SubGrid&gt;&#10;  &lt;/SubGrids&gt;&#10;  &lt;WorkArea&gt;&#10;    &lt;Top&gt;51.0235443&lt;/Top&gt;&#10;    &lt;Left&gt;51.02362&lt;/Left&gt;&#10;    &lt;Width&gt;857.952759&lt;/Width&gt;&#10;    &lt;Height&gt;420.8092&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A938BA21-1241-483B-A62A-655873D3D48D}"/>
              </a:ext>
            </a:extLst>
          </p:cNvPr>
          <p:cNvSpPr/>
          <p:nvPr userDrawn="1"/>
        </p:nvSpPr>
        <p:spPr>
          <a:xfrm>
            <a:off x="648000" y="647999"/>
            <a:ext cx="10896000" cy="5344277"/>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0" name="Rectangle 19" hidden="1">
            <a:extLst>
              <a:ext uri="{FF2B5EF4-FFF2-40B4-BE49-F238E27FC236}">
                <a16:creationId xmlns:a16="http://schemas.microsoft.com/office/drawing/2014/main" id="{A6B125C8-3FF9-4B9E-ABDB-536E324F33B8}"/>
              </a:ext>
            </a:extLst>
          </p:cNvPr>
          <p:cNvSpPr/>
          <p:nvPr userDrawn="1">
            <p:custDataLst>
              <p:tags r:id="rId28"/>
            </p:custDataLst>
          </p:nvPr>
        </p:nvSpPr>
        <p:spPr>
          <a:xfrm>
            <a:off x="648000" y="648000"/>
            <a:ext cx="10896000" cy="1025353"/>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1" name="Rectangle 20" hidden="1">
            <a:extLst>
              <a:ext uri="{FF2B5EF4-FFF2-40B4-BE49-F238E27FC236}">
                <a16:creationId xmlns:a16="http://schemas.microsoft.com/office/drawing/2014/main" id="{4B37F748-697B-40C9-86AA-4DF88238542C}"/>
              </a:ext>
            </a:extLst>
          </p:cNvPr>
          <p:cNvSpPr/>
          <p:nvPr userDrawn="1">
            <p:custDataLst>
              <p:tags r:id="rId29"/>
            </p:custDataLst>
          </p:nvPr>
        </p:nvSpPr>
        <p:spPr>
          <a:xfrm>
            <a:off x="648000" y="2093496"/>
            <a:ext cx="710000" cy="3898780"/>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2" name="Rectangle 21" hidden="1">
            <a:extLst>
              <a:ext uri="{FF2B5EF4-FFF2-40B4-BE49-F238E27FC236}">
                <a16:creationId xmlns:a16="http://schemas.microsoft.com/office/drawing/2014/main" id="{F486D7F1-A3C0-4F56-B2AA-D059932DA25B}"/>
              </a:ext>
            </a:extLst>
          </p:cNvPr>
          <p:cNvSpPr/>
          <p:nvPr userDrawn="1">
            <p:custDataLst>
              <p:tags r:id="rId30"/>
            </p:custDataLst>
          </p:nvPr>
        </p:nvSpPr>
        <p:spPr>
          <a:xfrm>
            <a:off x="1358000" y="2093496"/>
            <a:ext cx="216000" cy="3898780"/>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4" name="Rectangle 23" hidden="1">
            <a:extLst>
              <a:ext uri="{FF2B5EF4-FFF2-40B4-BE49-F238E27FC236}">
                <a16:creationId xmlns:a16="http://schemas.microsoft.com/office/drawing/2014/main" id="{10E799C4-A554-443E-8C38-FBE0EB223D3B}"/>
              </a:ext>
            </a:extLst>
          </p:cNvPr>
          <p:cNvSpPr/>
          <p:nvPr userDrawn="1">
            <p:custDataLst>
              <p:tags r:id="rId31"/>
            </p:custDataLst>
          </p:nvPr>
        </p:nvSpPr>
        <p:spPr>
          <a:xfrm>
            <a:off x="1574000"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5" name="Rectangle 24" hidden="1">
            <a:extLst>
              <a:ext uri="{FF2B5EF4-FFF2-40B4-BE49-F238E27FC236}">
                <a16:creationId xmlns:a16="http://schemas.microsoft.com/office/drawing/2014/main" id="{123A049E-0CD3-4CB8-A8AC-5B9BD465D30A}"/>
              </a:ext>
            </a:extLst>
          </p:cNvPr>
          <p:cNvSpPr/>
          <p:nvPr userDrawn="1">
            <p:custDataLst>
              <p:tags r:id="rId32"/>
            </p:custDataLst>
          </p:nvPr>
        </p:nvSpPr>
        <p:spPr>
          <a:xfrm>
            <a:off x="2284000"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7" name="Rectangle 26" hidden="1">
            <a:extLst>
              <a:ext uri="{FF2B5EF4-FFF2-40B4-BE49-F238E27FC236}">
                <a16:creationId xmlns:a16="http://schemas.microsoft.com/office/drawing/2014/main" id="{C7940F24-9F30-4A76-B260-275042FAD13C}"/>
              </a:ext>
            </a:extLst>
          </p:cNvPr>
          <p:cNvSpPr/>
          <p:nvPr userDrawn="1">
            <p:custDataLst>
              <p:tags r:id="rId33"/>
            </p:custDataLst>
          </p:nvPr>
        </p:nvSpPr>
        <p:spPr>
          <a:xfrm>
            <a:off x="3210000"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8" name="Rectangle 27" hidden="1">
            <a:extLst>
              <a:ext uri="{FF2B5EF4-FFF2-40B4-BE49-F238E27FC236}">
                <a16:creationId xmlns:a16="http://schemas.microsoft.com/office/drawing/2014/main" id="{C141F51E-43A3-4425-B3DB-CC25751B721B}"/>
              </a:ext>
            </a:extLst>
          </p:cNvPr>
          <p:cNvSpPr/>
          <p:nvPr userDrawn="1">
            <p:custDataLst>
              <p:tags r:id="rId34"/>
            </p:custDataLst>
          </p:nvPr>
        </p:nvSpPr>
        <p:spPr>
          <a:xfrm>
            <a:off x="2500000"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9" name="Rectangle 28" hidden="1">
            <a:extLst>
              <a:ext uri="{FF2B5EF4-FFF2-40B4-BE49-F238E27FC236}">
                <a16:creationId xmlns:a16="http://schemas.microsoft.com/office/drawing/2014/main" id="{38408D06-8012-436C-8BF7-5BA0D492D27C}"/>
              </a:ext>
            </a:extLst>
          </p:cNvPr>
          <p:cNvSpPr/>
          <p:nvPr userDrawn="1">
            <p:custDataLst>
              <p:tags r:id="rId35"/>
            </p:custDataLst>
          </p:nvPr>
        </p:nvSpPr>
        <p:spPr>
          <a:xfrm>
            <a:off x="4136000" y="2095219"/>
            <a:ext cx="216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0" name="Rectangle 29" hidden="1">
            <a:extLst>
              <a:ext uri="{FF2B5EF4-FFF2-40B4-BE49-F238E27FC236}">
                <a16:creationId xmlns:a16="http://schemas.microsoft.com/office/drawing/2014/main" id="{1FB738A4-D2EB-4296-B011-21509B7D6A24}"/>
              </a:ext>
            </a:extLst>
          </p:cNvPr>
          <p:cNvSpPr/>
          <p:nvPr userDrawn="1">
            <p:custDataLst>
              <p:tags r:id="rId36"/>
            </p:custDataLst>
          </p:nvPr>
        </p:nvSpPr>
        <p:spPr>
          <a:xfrm>
            <a:off x="3426000" y="2095219"/>
            <a:ext cx="710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1" name="Rectangle 30" hidden="1">
            <a:extLst>
              <a:ext uri="{FF2B5EF4-FFF2-40B4-BE49-F238E27FC236}">
                <a16:creationId xmlns:a16="http://schemas.microsoft.com/office/drawing/2014/main" id="{C98881CD-6523-4C06-A41E-ED1414F457E2}"/>
              </a:ext>
            </a:extLst>
          </p:cNvPr>
          <p:cNvSpPr/>
          <p:nvPr userDrawn="1">
            <p:custDataLst>
              <p:tags r:id="rId37"/>
            </p:custDataLst>
          </p:nvPr>
        </p:nvSpPr>
        <p:spPr>
          <a:xfrm>
            <a:off x="5062000" y="2095219"/>
            <a:ext cx="216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2" name="Rectangle 31" hidden="1">
            <a:extLst>
              <a:ext uri="{FF2B5EF4-FFF2-40B4-BE49-F238E27FC236}">
                <a16:creationId xmlns:a16="http://schemas.microsoft.com/office/drawing/2014/main" id="{67097BF4-26A0-47A6-A5EC-A5D7E6A0DD4E}"/>
              </a:ext>
            </a:extLst>
          </p:cNvPr>
          <p:cNvSpPr/>
          <p:nvPr userDrawn="1">
            <p:custDataLst>
              <p:tags r:id="rId38"/>
            </p:custDataLst>
          </p:nvPr>
        </p:nvSpPr>
        <p:spPr>
          <a:xfrm>
            <a:off x="4352000" y="2095219"/>
            <a:ext cx="710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3" name="Rectangle 32" hidden="1">
            <a:extLst>
              <a:ext uri="{FF2B5EF4-FFF2-40B4-BE49-F238E27FC236}">
                <a16:creationId xmlns:a16="http://schemas.microsoft.com/office/drawing/2014/main" id="{15924E60-7527-4935-8CB4-451686E94FB0}"/>
              </a:ext>
            </a:extLst>
          </p:cNvPr>
          <p:cNvSpPr/>
          <p:nvPr userDrawn="1">
            <p:custDataLst>
              <p:tags r:id="rId39"/>
            </p:custDataLst>
          </p:nvPr>
        </p:nvSpPr>
        <p:spPr>
          <a:xfrm>
            <a:off x="5988000" y="2095219"/>
            <a:ext cx="216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4" name="Rectangle 33" hidden="1">
            <a:extLst>
              <a:ext uri="{FF2B5EF4-FFF2-40B4-BE49-F238E27FC236}">
                <a16:creationId xmlns:a16="http://schemas.microsoft.com/office/drawing/2014/main" id="{87727D29-32CF-4E70-8C17-DE939DCFD2F8}"/>
              </a:ext>
            </a:extLst>
          </p:cNvPr>
          <p:cNvSpPr/>
          <p:nvPr userDrawn="1">
            <p:custDataLst>
              <p:tags r:id="rId40"/>
            </p:custDataLst>
          </p:nvPr>
        </p:nvSpPr>
        <p:spPr>
          <a:xfrm>
            <a:off x="5278000" y="2095219"/>
            <a:ext cx="710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5" name="Rectangle 34" hidden="1">
            <a:extLst>
              <a:ext uri="{FF2B5EF4-FFF2-40B4-BE49-F238E27FC236}">
                <a16:creationId xmlns:a16="http://schemas.microsoft.com/office/drawing/2014/main" id="{781035E5-5337-4E5F-80C1-F4DB899DC17B}"/>
              </a:ext>
            </a:extLst>
          </p:cNvPr>
          <p:cNvSpPr/>
          <p:nvPr userDrawn="1">
            <p:custDataLst>
              <p:tags r:id="rId41"/>
            </p:custDataLst>
          </p:nvPr>
        </p:nvSpPr>
        <p:spPr>
          <a:xfrm>
            <a:off x="6914002"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6" name="Rectangle 35" hidden="1">
            <a:extLst>
              <a:ext uri="{FF2B5EF4-FFF2-40B4-BE49-F238E27FC236}">
                <a16:creationId xmlns:a16="http://schemas.microsoft.com/office/drawing/2014/main" id="{CC7D6110-B438-4097-BB0E-43749AE3336C}"/>
              </a:ext>
            </a:extLst>
          </p:cNvPr>
          <p:cNvSpPr/>
          <p:nvPr userDrawn="1">
            <p:custDataLst>
              <p:tags r:id="rId42"/>
            </p:custDataLst>
          </p:nvPr>
        </p:nvSpPr>
        <p:spPr>
          <a:xfrm>
            <a:off x="6204002"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7" name="Rectangle 36" hidden="1">
            <a:extLst>
              <a:ext uri="{FF2B5EF4-FFF2-40B4-BE49-F238E27FC236}">
                <a16:creationId xmlns:a16="http://schemas.microsoft.com/office/drawing/2014/main" id="{6810F2A1-DF03-4B20-B1C6-8E0A41129C63}"/>
              </a:ext>
            </a:extLst>
          </p:cNvPr>
          <p:cNvSpPr/>
          <p:nvPr userDrawn="1">
            <p:custDataLst>
              <p:tags r:id="rId43"/>
            </p:custDataLst>
          </p:nvPr>
        </p:nvSpPr>
        <p:spPr>
          <a:xfrm>
            <a:off x="7840002" y="2095219"/>
            <a:ext cx="216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8" name="Rectangle 37" hidden="1">
            <a:extLst>
              <a:ext uri="{FF2B5EF4-FFF2-40B4-BE49-F238E27FC236}">
                <a16:creationId xmlns:a16="http://schemas.microsoft.com/office/drawing/2014/main" id="{78E40427-DB13-450E-B109-B7807E948EE8}"/>
              </a:ext>
            </a:extLst>
          </p:cNvPr>
          <p:cNvSpPr/>
          <p:nvPr userDrawn="1">
            <p:custDataLst>
              <p:tags r:id="rId44"/>
            </p:custDataLst>
          </p:nvPr>
        </p:nvSpPr>
        <p:spPr>
          <a:xfrm>
            <a:off x="7130002" y="2095219"/>
            <a:ext cx="710000" cy="3897057"/>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9" name="Rectangle 38" hidden="1">
            <a:extLst>
              <a:ext uri="{FF2B5EF4-FFF2-40B4-BE49-F238E27FC236}">
                <a16:creationId xmlns:a16="http://schemas.microsoft.com/office/drawing/2014/main" id="{FEDDB499-3D34-45C4-B20E-467E9A96FD8D}"/>
              </a:ext>
            </a:extLst>
          </p:cNvPr>
          <p:cNvSpPr/>
          <p:nvPr userDrawn="1">
            <p:custDataLst>
              <p:tags r:id="rId45"/>
            </p:custDataLst>
          </p:nvPr>
        </p:nvSpPr>
        <p:spPr>
          <a:xfrm>
            <a:off x="8766002"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0" name="Rectangle 39" hidden="1">
            <a:extLst>
              <a:ext uri="{FF2B5EF4-FFF2-40B4-BE49-F238E27FC236}">
                <a16:creationId xmlns:a16="http://schemas.microsoft.com/office/drawing/2014/main" id="{A5834E6A-7F4C-4EF3-9228-9402A83EA44F}"/>
              </a:ext>
            </a:extLst>
          </p:cNvPr>
          <p:cNvSpPr/>
          <p:nvPr userDrawn="1">
            <p:custDataLst>
              <p:tags r:id="rId46"/>
            </p:custDataLst>
          </p:nvPr>
        </p:nvSpPr>
        <p:spPr>
          <a:xfrm>
            <a:off x="8056002"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1" name="Rectangle 40" hidden="1">
            <a:extLst>
              <a:ext uri="{FF2B5EF4-FFF2-40B4-BE49-F238E27FC236}">
                <a16:creationId xmlns:a16="http://schemas.microsoft.com/office/drawing/2014/main" id="{0ECBA01E-6FA3-4791-B962-2538AEEB35FC}"/>
              </a:ext>
            </a:extLst>
          </p:cNvPr>
          <p:cNvSpPr/>
          <p:nvPr userDrawn="1">
            <p:custDataLst>
              <p:tags r:id="rId47"/>
            </p:custDataLst>
          </p:nvPr>
        </p:nvSpPr>
        <p:spPr>
          <a:xfrm>
            <a:off x="9692002"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2" name="Rectangle 41" hidden="1">
            <a:extLst>
              <a:ext uri="{FF2B5EF4-FFF2-40B4-BE49-F238E27FC236}">
                <a16:creationId xmlns:a16="http://schemas.microsoft.com/office/drawing/2014/main" id="{F7FCFDEC-A44D-4280-9A4F-9E98A0A17027}"/>
              </a:ext>
            </a:extLst>
          </p:cNvPr>
          <p:cNvSpPr/>
          <p:nvPr userDrawn="1">
            <p:custDataLst>
              <p:tags r:id="rId48"/>
            </p:custDataLst>
          </p:nvPr>
        </p:nvSpPr>
        <p:spPr>
          <a:xfrm>
            <a:off x="8982002"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3" name="Rectangle 42" hidden="1">
            <a:extLst>
              <a:ext uri="{FF2B5EF4-FFF2-40B4-BE49-F238E27FC236}">
                <a16:creationId xmlns:a16="http://schemas.microsoft.com/office/drawing/2014/main" id="{DD92CE12-4D15-453F-A94B-4B064B2DCA25}"/>
              </a:ext>
            </a:extLst>
          </p:cNvPr>
          <p:cNvSpPr/>
          <p:nvPr userDrawn="1">
            <p:custDataLst>
              <p:tags r:id="rId49"/>
            </p:custDataLst>
          </p:nvPr>
        </p:nvSpPr>
        <p:spPr>
          <a:xfrm>
            <a:off x="10618000" y="2093495"/>
            <a:ext cx="216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4" name="Rectangle 43" hidden="1">
            <a:extLst>
              <a:ext uri="{FF2B5EF4-FFF2-40B4-BE49-F238E27FC236}">
                <a16:creationId xmlns:a16="http://schemas.microsoft.com/office/drawing/2014/main" id="{2F8D57D8-1DF2-4C92-97C3-BCDD4FDC85A6}"/>
              </a:ext>
            </a:extLst>
          </p:cNvPr>
          <p:cNvSpPr/>
          <p:nvPr userDrawn="1">
            <p:custDataLst>
              <p:tags r:id="rId50"/>
            </p:custDataLst>
          </p:nvPr>
        </p:nvSpPr>
        <p:spPr>
          <a:xfrm>
            <a:off x="9908000"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5" name="Rectangle 44" hidden="1">
            <a:extLst>
              <a:ext uri="{FF2B5EF4-FFF2-40B4-BE49-F238E27FC236}">
                <a16:creationId xmlns:a16="http://schemas.microsoft.com/office/drawing/2014/main" id="{3B345C88-D012-4BD3-8C6C-FC20B56746D6}"/>
              </a:ext>
            </a:extLst>
          </p:cNvPr>
          <p:cNvSpPr/>
          <p:nvPr userDrawn="1">
            <p:custDataLst>
              <p:tags r:id="rId51"/>
            </p:custDataLst>
          </p:nvPr>
        </p:nvSpPr>
        <p:spPr>
          <a:xfrm>
            <a:off x="10833998" y="2093495"/>
            <a:ext cx="710000" cy="3898781"/>
          </a:xfrm>
          <a:prstGeom prst="rect">
            <a:avLst/>
          </a:prstGeom>
          <a:noFill/>
          <a:ln w="3175"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Tree>
    <p:extLst>
      <p:ext uri="{BB962C8B-B14F-4D97-AF65-F5344CB8AC3E}">
        <p14:creationId xmlns:p14="http://schemas.microsoft.com/office/powerpoint/2010/main" val="2125512812"/>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 id="2147484378" r:id="rId13"/>
    <p:sldLayoutId id="2147484379" r:id="rId14"/>
    <p:sldLayoutId id="2147484380" r:id="rId15"/>
    <p:sldLayoutId id="2147484381" r:id="rId16"/>
    <p:sldLayoutId id="2147484382" r:id="rId17"/>
    <p:sldLayoutId id="2147484383" r:id="rId18"/>
    <p:sldLayoutId id="2147484384" r:id="rId19"/>
    <p:sldLayoutId id="2147484385" r:id="rId20"/>
    <p:sldLayoutId id="2147484386" r:id="rId21"/>
    <p:sldLayoutId id="2147484387" r:id="rId22"/>
    <p:sldLayoutId id="2147484388" r:id="rId23"/>
    <p:sldLayoutId id="2147484389" r:id="rId24"/>
    <p:sldLayoutId id="2147484390" r:id="rId25"/>
    <p:sldLayoutId id="2147484391" r:id="rId26"/>
  </p:sldLayoutIdLst>
  <mc:AlternateContent xmlns:mc="http://schemas.openxmlformats.org/markup-compatibility/2006">
    <mc:Choice xmlns:p14="http://schemas.microsoft.com/office/powerpoint/2010/main" Requires="p14">
      <p:transition p14:dur="10"/>
    </mc:Choice>
    <mc:Fallback>
      <p:transition/>
    </mc:Fallback>
  </mc:AlternateContent>
  <p:hf hdr="0"/>
  <p:txStyles>
    <p:title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p:titleStyle>
    <p:body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3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3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3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300"/>
        </a:spcBef>
        <a:spcAft>
          <a:spcPts val="0"/>
        </a:spcAft>
        <a:buFont typeface="Arial" panose="020B0604020202020204" pitchFamily="34" charset="0"/>
        <a:buChar char="•"/>
        <a:defRPr sz="1400" b="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431801" y="332658"/>
            <a:ext cx="10440988"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431801" y="1465636"/>
            <a:ext cx="10440987"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9051017" y="3"/>
            <a:ext cx="1200000" cy="181076"/>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229101939"/>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4" r:id="rId9"/>
    <p:sldLayoutId id="2147484405" r:id="rId10"/>
    <p:sldLayoutId id="2147484406" r:id="rId11"/>
    <p:sldLayoutId id="2147484407" r:id="rId12"/>
    <p:sldLayoutId id="2147484409" r:id="rId13"/>
    <p:sldLayoutId id="2147484410" r:id="rId14"/>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79992" indent="-179992"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88">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431801" y="332658"/>
            <a:ext cx="10440988" cy="361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431801" y="1465636"/>
            <a:ext cx="10440987" cy="4635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9051017" y="3"/>
            <a:ext cx="1200000" cy="18107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156820494"/>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79992" indent="-179992"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8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519455" y="332658"/>
            <a:ext cx="11145500"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527055" y="1465637"/>
            <a:ext cx="11137903"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8" name="Slide Number Placeholder 17"/>
          <p:cNvSpPr>
            <a:spLocks noGrp="1"/>
          </p:cNvSpPr>
          <p:nvPr>
            <p:ph type="sldNum" sz="quarter" idx="4"/>
          </p:nvPr>
        </p:nvSpPr>
        <p:spPr>
          <a:xfrm>
            <a:off x="527051" y="6351128"/>
            <a:ext cx="1206500" cy="162000"/>
          </a:xfrm>
          <a:prstGeom prst="rect">
            <a:avLst/>
          </a:prstGeom>
        </p:spPr>
        <p:txBody>
          <a:bodyPr vert="horz" lIns="0" tIns="0" rIns="0" bIns="0" rtlCol="0" anchor="t" anchorCtr="0"/>
          <a:lstStyle>
            <a:lvl1pPr algn="l">
              <a:defRPr sz="900">
                <a:solidFill>
                  <a:schemeClr val="tx1"/>
                </a:solidFill>
                <a:latin typeface="+mn-lt"/>
              </a:defRPr>
            </a:lvl1pPr>
          </a:lstStyle>
          <a:p>
            <a:fld id="{5E425EE3-649D-47AA-A51A-6C53D1975ED0}" type="slidenum">
              <a:rPr lang="en-GB" smtClean="0"/>
              <a:pPr/>
              <a:t>‹#›</a:t>
            </a:fld>
            <a:endParaRPr lang="en-GB" dirty="0"/>
          </a:p>
        </p:txBody>
      </p:sp>
      <p:pic>
        <p:nvPicPr>
          <p:cNvPr id="1028" name="Confidential" descr="U:\LEO Pharma\Jobs\4707_PowerPoint justeringer og ny funktionalitet\Received\Work\Confidential_logo_4_3.emf" hidden="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051017" y="0"/>
            <a:ext cx="1200000" cy="181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276900" y="6112858"/>
            <a:ext cx="482400" cy="368531"/>
          </a:xfrm>
          <a:prstGeom prst="rect">
            <a:avLst/>
          </a:prstGeom>
        </p:spPr>
      </p:pic>
    </p:spTree>
    <p:extLst>
      <p:ext uri="{BB962C8B-B14F-4D97-AF65-F5344CB8AC3E}">
        <p14:creationId xmlns:p14="http://schemas.microsoft.com/office/powerpoint/2010/main" val="3596273549"/>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 id="2147484433" r:id="rId13"/>
    <p:sldLayoutId id="2147484475" r:id="rId14"/>
  </p:sldLayoutIdLst>
  <mc:AlternateContent xmlns:mc="http://schemas.openxmlformats.org/markup-compatibility/2006">
    <mc:Choice xmlns:p14="http://schemas.microsoft.com/office/powerpoint/2010/main" Requires="p14">
      <p:transition p14:dur="10"/>
    </mc:Choice>
    <mc:Fallback>
      <p:transition/>
    </mc:Fallback>
  </mc:AlternateContent>
  <p:hf hdr="0" ftr="0"/>
  <p:txStyles>
    <p:title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80000" indent="-180000"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200" indent="-20520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800" indent="-19440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200" indent="-118800"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200" indent="-144000"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431801" y="332658"/>
            <a:ext cx="10440988"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431801" y="1465636"/>
            <a:ext cx="10440987"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9051017" y="3"/>
            <a:ext cx="1200000" cy="181076"/>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689869368"/>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79992" indent="-179992"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431801" y="332658"/>
            <a:ext cx="10440988"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431801" y="1465636"/>
            <a:ext cx="10440987"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9051017" y="3"/>
            <a:ext cx="1200000" cy="181076"/>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8696600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79992" indent="-179992"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431801" y="332658"/>
            <a:ext cx="10440988"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431801" y="1465636"/>
            <a:ext cx="10440987"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051017" y="3"/>
            <a:ext cx="1200000" cy="181076"/>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4"/>
          <p:cNvSpPr>
            <a:spLocks noGrp="1"/>
          </p:cNvSpPr>
          <p:nvPr>
            <p:ph type="sldNum" sz="quarter" idx="4"/>
          </p:nvPr>
        </p:nvSpPr>
        <p:spPr>
          <a:xfrm>
            <a:off x="431801" y="6312066"/>
            <a:ext cx="1457324" cy="162000"/>
          </a:xfrm>
          <a:prstGeom prst="rect">
            <a:avLst/>
          </a:prstGeom>
        </p:spPr>
        <p:txBody>
          <a:bodyPr/>
          <a:lstStyle>
            <a:lvl1pPr algn="l">
              <a:defRPr sz="900"/>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1037629457"/>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9" r:id="rId13"/>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79992" indent="-179992"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Titel 1"/>
          <p:cNvSpPr>
            <a:spLocks noGrp="1" noChangeArrowheads="1"/>
          </p:cNvSpPr>
          <p:nvPr>
            <p:ph type="title"/>
          </p:nvPr>
        </p:nvSpPr>
        <p:spPr bwMode="auto">
          <a:xfrm>
            <a:off x="433509" y="396880"/>
            <a:ext cx="10300596"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GB" noProof="0" dirty="0" err="1"/>
              <a:t>Klik</a:t>
            </a:r>
            <a:r>
              <a:rPr lang="en-GB" noProof="0" dirty="0"/>
              <a:t> for at </a:t>
            </a:r>
            <a:r>
              <a:rPr lang="en-GB" noProof="0" dirty="0" err="1"/>
              <a:t>redigere</a:t>
            </a:r>
            <a:r>
              <a:rPr lang="en-GB" noProof="0" dirty="0"/>
              <a:t> </a:t>
            </a:r>
            <a:r>
              <a:rPr lang="en-GB" noProof="0" dirty="0" err="1"/>
              <a:t>i</a:t>
            </a:r>
            <a:r>
              <a:rPr lang="en-GB" noProof="0" dirty="0"/>
              <a:t> master</a:t>
            </a:r>
          </a:p>
        </p:txBody>
      </p:sp>
      <p:sp>
        <p:nvSpPr>
          <p:cNvPr id="1073" name="Rectangle 2"/>
          <p:cNvSpPr>
            <a:spLocks noGrp="1" noChangeArrowheads="1"/>
          </p:cNvSpPr>
          <p:nvPr>
            <p:ph type="body" idx="1"/>
          </p:nvPr>
        </p:nvSpPr>
        <p:spPr bwMode="auto">
          <a:xfrm>
            <a:off x="433508" y="1465637"/>
            <a:ext cx="10300145"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GB" noProof="0" dirty="0" err="1"/>
              <a:t>Klik</a:t>
            </a:r>
            <a:r>
              <a:rPr lang="en-GB" noProof="0" dirty="0"/>
              <a:t> for at </a:t>
            </a:r>
            <a:r>
              <a:rPr lang="en-GB" noProof="0" dirty="0" err="1"/>
              <a:t>redigere</a:t>
            </a:r>
            <a:r>
              <a:rPr lang="en-GB" noProof="0" dirty="0"/>
              <a:t> </a:t>
            </a:r>
            <a:r>
              <a:rPr lang="en-GB" noProof="0" dirty="0" err="1"/>
              <a:t>i</a:t>
            </a:r>
            <a:r>
              <a:rPr lang="en-GB" noProof="0" dirty="0"/>
              <a:t> master</a:t>
            </a:r>
          </a:p>
          <a:p>
            <a:pPr lvl="1"/>
            <a:r>
              <a:rPr lang="en-GB" noProof="0" dirty="0" err="1"/>
              <a:t>Andet</a:t>
            </a:r>
            <a:r>
              <a:rPr lang="en-GB" noProof="0" dirty="0"/>
              <a:t> </a:t>
            </a:r>
            <a:r>
              <a:rPr lang="en-GB" noProof="0" dirty="0" err="1"/>
              <a:t>niveau</a:t>
            </a:r>
            <a:endParaRPr lang="en-GB" noProof="0" dirty="0"/>
          </a:p>
          <a:p>
            <a:pPr lvl="2"/>
            <a:r>
              <a:rPr lang="en-GB" noProof="0" dirty="0" err="1"/>
              <a:t>Tredje</a:t>
            </a:r>
            <a:r>
              <a:rPr lang="en-GB" noProof="0" dirty="0"/>
              <a:t> </a:t>
            </a:r>
            <a:r>
              <a:rPr lang="en-GB" noProof="0" dirty="0" err="1"/>
              <a:t>niveau</a:t>
            </a:r>
            <a:endParaRPr lang="en-GB" noProof="0" dirty="0"/>
          </a:p>
          <a:p>
            <a:pPr lvl="3"/>
            <a:r>
              <a:rPr lang="en-GB" noProof="0" dirty="0" err="1"/>
              <a:t>Fjerde</a:t>
            </a:r>
            <a:r>
              <a:rPr lang="en-GB" noProof="0" dirty="0"/>
              <a:t> </a:t>
            </a:r>
            <a:r>
              <a:rPr lang="en-GB" noProof="0" dirty="0" err="1"/>
              <a:t>niveau</a:t>
            </a:r>
            <a:endParaRPr lang="en-GB" noProof="0" dirty="0"/>
          </a:p>
          <a:p>
            <a:pPr lvl="4"/>
            <a:r>
              <a:rPr lang="en-GB" noProof="0" dirty="0" err="1"/>
              <a:t>Femte</a:t>
            </a:r>
            <a:r>
              <a:rPr lang="en-GB" noProof="0" dirty="0"/>
              <a:t> </a:t>
            </a:r>
            <a:r>
              <a:rPr lang="en-GB" noProof="0" dirty="0" err="1"/>
              <a:t>niveau</a:t>
            </a:r>
            <a:endParaRPr lang="en-GB" noProof="0" dirty="0"/>
          </a:p>
          <a:p>
            <a:pPr lvl="5"/>
            <a:r>
              <a:rPr lang="en-GB" noProof="0" dirty="0"/>
              <a:t>6</a:t>
            </a:r>
          </a:p>
          <a:p>
            <a:pPr lvl="6"/>
            <a:r>
              <a:rPr lang="en-GB" noProof="0" dirty="0"/>
              <a:t>7</a:t>
            </a:r>
          </a:p>
          <a:p>
            <a:pPr lvl="7"/>
            <a:r>
              <a:rPr lang="en-GB" noProof="0" dirty="0"/>
              <a:t>8</a:t>
            </a:r>
          </a:p>
          <a:p>
            <a:pPr lvl="8"/>
            <a:r>
              <a:rPr lang="en-GB" noProof="0" dirty="0"/>
              <a:t>9</a:t>
            </a:r>
          </a:p>
        </p:txBody>
      </p:sp>
      <p:sp>
        <p:nvSpPr>
          <p:cNvPr id="10" name="Date Placeholder 9"/>
          <p:cNvSpPr>
            <a:spLocks noGrp="1"/>
          </p:cNvSpPr>
          <p:nvPr>
            <p:ph type="dt" sz="half" idx="2"/>
          </p:nvPr>
        </p:nvSpPr>
        <p:spPr>
          <a:xfrm>
            <a:off x="1858022" y="6351128"/>
            <a:ext cx="2208000" cy="162000"/>
          </a:xfrm>
          <a:prstGeom prst="rect">
            <a:avLst/>
          </a:prstGeom>
        </p:spPr>
        <p:txBody>
          <a:bodyPr vert="horz" lIns="0" tIns="0" rIns="0" bIns="0" rtlCol="0" anchor="t" anchorCtr="0"/>
          <a:lstStyle>
            <a:lvl1pPr algn="l">
              <a:defRPr sz="900">
                <a:solidFill>
                  <a:schemeClr val="tx1"/>
                </a:solidFill>
                <a:latin typeface="+mn-lt"/>
              </a:defRPr>
            </a:lvl1pPr>
          </a:lstStyle>
          <a:p>
            <a:fld id="{B7FC3830-C96D-4C8D-B411-D28EC297996C}" type="datetime4">
              <a:rPr lang="en-GB" smtClean="0"/>
              <a:pPr/>
              <a:t>31 October 2020</a:t>
            </a:fld>
            <a:endParaRPr lang="en-GB" dirty="0"/>
          </a:p>
        </p:txBody>
      </p:sp>
      <p:sp>
        <p:nvSpPr>
          <p:cNvPr id="11" name="Footer Placeholder 10"/>
          <p:cNvSpPr>
            <a:spLocks noGrp="1"/>
          </p:cNvSpPr>
          <p:nvPr>
            <p:ph type="ftr" sz="quarter" idx="3"/>
          </p:nvPr>
        </p:nvSpPr>
        <p:spPr>
          <a:xfrm>
            <a:off x="4226459" y="6351128"/>
            <a:ext cx="6507193" cy="162000"/>
          </a:xfrm>
          <a:prstGeom prst="rect">
            <a:avLst/>
          </a:prstGeom>
        </p:spPr>
        <p:txBody>
          <a:bodyPr vert="horz" lIns="0" tIns="0" rIns="0" bIns="0" rtlCol="0" anchor="t" anchorCtr="0"/>
          <a:lstStyle>
            <a:lvl1pPr algn="l">
              <a:defRPr sz="900">
                <a:solidFill>
                  <a:schemeClr val="tx1"/>
                </a:solidFill>
                <a:latin typeface="+mn-lt"/>
              </a:defRPr>
            </a:lvl1pPr>
          </a:lstStyle>
          <a:p>
            <a:endParaRPr lang="en-GB" dirty="0"/>
          </a:p>
        </p:txBody>
      </p:sp>
      <p:sp>
        <p:nvSpPr>
          <p:cNvPr id="18" name="Slide Number Placeholder 17"/>
          <p:cNvSpPr>
            <a:spLocks noGrp="1"/>
          </p:cNvSpPr>
          <p:nvPr>
            <p:ph type="sldNum" sz="quarter" idx="4"/>
          </p:nvPr>
        </p:nvSpPr>
        <p:spPr>
          <a:xfrm>
            <a:off x="433509" y="6351128"/>
            <a:ext cx="1206500" cy="162000"/>
          </a:xfrm>
          <a:prstGeom prst="rect">
            <a:avLst/>
          </a:prstGeom>
        </p:spPr>
        <p:txBody>
          <a:bodyPr vert="horz" lIns="0" tIns="0" rIns="0" bIns="0" rtlCol="0" anchor="t" anchorCtr="0"/>
          <a:lstStyle>
            <a:lvl1pPr algn="l">
              <a:defRPr sz="900">
                <a:solidFill>
                  <a:schemeClr val="tx1"/>
                </a:solidFill>
                <a:latin typeface="+mn-lt"/>
              </a:defRPr>
            </a:lvl1pPr>
          </a:lstStyle>
          <a:p>
            <a:fld id="{5E425EE3-649D-47AA-A51A-6C53D1975ED0}" type="slidenum">
              <a:rPr lang="en-GB" smtClean="0"/>
              <a:pPr/>
              <a:t>‹#›</a:t>
            </a:fld>
            <a:endParaRPr lang="en-GB" dirty="0"/>
          </a:p>
        </p:txBody>
      </p:sp>
    </p:spTree>
    <p:extLst>
      <p:ext uri="{BB962C8B-B14F-4D97-AF65-F5344CB8AC3E}">
        <p14:creationId xmlns:p14="http://schemas.microsoft.com/office/powerpoint/2010/main" val="274468078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Lst>
  <mc:AlternateContent xmlns:mc="http://schemas.openxmlformats.org/markup-compatibility/2006">
    <mc:Choice xmlns:p14="http://schemas.microsoft.com/office/powerpoint/2010/main" Requires="p14">
      <p:transition p14:dur="10"/>
    </mc:Choice>
    <mc:Fallback>
      <p:transition/>
    </mc:Fallback>
  </mc:AlternateContent>
  <p:hf hdr="0" ftr="0"/>
  <p:txStyles>
    <p:titleStyle>
      <a:lvl1pPr algn="l" rtl="0" eaLnBrk="1" fontAlgn="base" hangingPunct="1">
        <a:lnSpc>
          <a:spcPct val="83000"/>
        </a:lnSpc>
        <a:spcBef>
          <a:spcPct val="0"/>
        </a:spcBef>
        <a:spcAft>
          <a:spcPct val="0"/>
        </a:spcAft>
        <a:defRPr sz="2400" b="1" i="0">
          <a:solidFill>
            <a:schemeClr val="tx1"/>
          </a:solidFill>
          <a:latin typeface="+mj-lt"/>
          <a:ea typeface="+mj-ea"/>
          <a:cs typeface="Arial"/>
        </a:defRPr>
      </a:lvl1pPr>
      <a:lvl2pPr algn="l" rtl="0" eaLnBrk="1" fontAlgn="base" hangingPunct="1">
        <a:spcBef>
          <a:spcPct val="0"/>
        </a:spcBef>
        <a:spcAft>
          <a:spcPct val="0"/>
        </a:spcAft>
        <a:defRPr sz="3200" b="1" i="1">
          <a:solidFill>
            <a:srgbClr val="006B6E"/>
          </a:solidFill>
          <a:latin typeface="Arial" charset="0"/>
          <a:ea typeface="Arial" charset="0"/>
          <a:cs typeface="Arial" charset="0"/>
        </a:defRPr>
      </a:lvl2pPr>
      <a:lvl3pPr algn="l" rtl="0" eaLnBrk="1" fontAlgn="base" hangingPunct="1">
        <a:spcBef>
          <a:spcPct val="0"/>
        </a:spcBef>
        <a:spcAft>
          <a:spcPct val="0"/>
        </a:spcAft>
        <a:defRPr sz="3200" b="1" i="1">
          <a:solidFill>
            <a:srgbClr val="006B6E"/>
          </a:solidFill>
          <a:latin typeface="Arial" charset="0"/>
          <a:ea typeface="Arial" charset="0"/>
          <a:cs typeface="Arial" charset="0"/>
        </a:defRPr>
      </a:lvl3pPr>
      <a:lvl4pPr algn="l" rtl="0" eaLnBrk="1" fontAlgn="base" hangingPunct="1">
        <a:spcBef>
          <a:spcPct val="0"/>
        </a:spcBef>
        <a:spcAft>
          <a:spcPct val="0"/>
        </a:spcAft>
        <a:defRPr sz="3200" b="1" i="1">
          <a:solidFill>
            <a:srgbClr val="006B6E"/>
          </a:solidFill>
          <a:latin typeface="Arial" charset="0"/>
          <a:ea typeface="Arial" charset="0"/>
          <a:cs typeface="Arial" charset="0"/>
        </a:defRPr>
      </a:lvl4pPr>
      <a:lvl5pPr algn="l" rtl="0" eaLnBrk="1" fontAlgn="base" hangingPunct="1">
        <a:spcBef>
          <a:spcPct val="0"/>
        </a:spcBef>
        <a:spcAft>
          <a:spcPct val="0"/>
        </a:spcAft>
        <a:defRPr sz="3200" b="1" i="1">
          <a:solidFill>
            <a:srgbClr val="006B6E"/>
          </a:solidFill>
          <a:latin typeface="Arial" charset="0"/>
          <a:ea typeface="Arial" charset="0"/>
          <a:cs typeface="Arial" charset="0"/>
        </a:defRPr>
      </a:lvl5pPr>
      <a:lvl6pPr marL="457208" algn="l" rtl="0" eaLnBrk="1" fontAlgn="base" hangingPunct="1">
        <a:spcBef>
          <a:spcPct val="0"/>
        </a:spcBef>
        <a:spcAft>
          <a:spcPct val="0"/>
        </a:spcAft>
        <a:defRPr sz="3600" b="1">
          <a:solidFill>
            <a:srgbClr val="006B6E"/>
          </a:solidFill>
          <a:latin typeface="Arial" charset="0"/>
          <a:ea typeface="Arial" charset="0"/>
          <a:cs typeface="Arial" charset="0"/>
        </a:defRPr>
      </a:lvl6pPr>
      <a:lvl7pPr marL="914415" algn="l" rtl="0" eaLnBrk="1" fontAlgn="base" hangingPunct="1">
        <a:spcBef>
          <a:spcPct val="0"/>
        </a:spcBef>
        <a:spcAft>
          <a:spcPct val="0"/>
        </a:spcAft>
        <a:defRPr sz="3600" b="1">
          <a:solidFill>
            <a:srgbClr val="006B6E"/>
          </a:solidFill>
          <a:latin typeface="Arial" charset="0"/>
          <a:ea typeface="Arial" charset="0"/>
          <a:cs typeface="Arial" charset="0"/>
        </a:defRPr>
      </a:lvl7pPr>
      <a:lvl8pPr marL="1371623" algn="l" rtl="0" eaLnBrk="1" fontAlgn="base" hangingPunct="1">
        <a:spcBef>
          <a:spcPct val="0"/>
        </a:spcBef>
        <a:spcAft>
          <a:spcPct val="0"/>
        </a:spcAft>
        <a:defRPr sz="3600" b="1">
          <a:solidFill>
            <a:srgbClr val="006B6E"/>
          </a:solidFill>
          <a:latin typeface="Arial" charset="0"/>
          <a:ea typeface="Arial" charset="0"/>
          <a:cs typeface="Arial" charset="0"/>
        </a:defRPr>
      </a:lvl8pPr>
      <a:lvl9pPr marL="1828830" algn="l" rtl="0" eaLnBrk="1" fontAlgn="base" hangingPunct="1">
        <a:spcBef>
          <a:spcPct val="0"/>
        </a:spcBef>
        <a:spcAft>
          <a:spcPct val="0"/>
        </a:spcAft>
        <a:defRPr sz="3600" b="1">
          <a:solidFill>
            <a:srgbClr val="006B6E"/>
          </a:solidFill>
          <a:latin typeface="Arial" charset="0"/>
          <a:ea typeface="Arial" charset="0"/>
          <a:cs typeface="Arial" charset="0"/>
        </a:defRPr>
      </a:lvl9pPr>
    </p:titleStyle>
    <p:bodyStyle>
      <a:lvl1pPr marL="0" indent="0" algn="l" rtl="0" eaLnBrk="1" fontAlgn="base" hangingPunct="1">
        <a:lnSpc>
          <a:spcPct val="101000"/>
        </a:lnSpc>
        <a:spcBef>
          <a:spcPts val="0"/>
        </a:spcBef>
        <a:spcAft>
          <a:spcPts val="0"/>
        </a:spcAft>
        <a:buClr>
          <a:schemeClr val="tx1"/>
        </a:buClr>
        <a:buFont typeface="Arial" pitchFamily="34" charset="0"/>
        <a:buChar char="​"/>
        <a:defRPr sz="1400">
          <a:solidFill>
            <a:schemeClr val="tx1"/>
          </a:solidFill>
          <a:latin typeface="+mn-lt"/>
          <a:ea typeface="+mn-ea"/>
          <a:cs typeface="Arial"/>
        </a:defRPr>
      </a:lvl1pPr>
      <a:lvl2pPr marL="0" indent="0" algn="l" rtl="0" eaLnBrk="1" fontAlgn="base" hangingPunct="1">
        <a:lnSpc>
          <a:spcPct val="101000"/>
        </a:lnSpc>
        <a:spcBef>
          <a:spcPts val="0"/>
        </a:spcBef>
        <a:spcAft>
          <a:spcPts val="0"/>
        </a:spcAft>
        <a:buClr>
          <a:schemeClr val="tx1"/>
        </a:buClr>
        <a:buFont typeface="Arial" panose="020B0604020202020204" pitchFamily="34" charset="0"/>
        <a:buChar char="​"/>
        <a:defRPr sz="1400" b="1">
          <a:solidFill>
            <a:schemeClr val="tx1"/>
          </a:solidFill>
          <a:latin typeface="+mn-lt"/>
          <a:ea typeface="+mn-ea"/>
          <a:cs typeface="Arial"/>
        </a:defRPr>
      </a:lvl2pPr>
      <a:lvl3pPr marL="180003" indent="-180003"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3pPr>
      <a:lvl4pPr marL="360006" indent="-180003"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4pPr>
      <a:lvl5pPr marL="540009" indent="-180003" algn="l" rtl="0" eaLnBrk="1" fontAlgn="base" hangingPunct="1">
        <a:lnSpc>
          <a:spcPct val="101000"/>
        </a:lnSpc>
        <a:spcBef>
          <a:spcPts val="0"/>
        </a:spcBef>
        <a:spcAft>
          <a:spcPts val="0"/>
        </a:spcAft>
        <a:buClrTx/>
        <a:buFont typeface="Arial" panose="020B0604020202020204" pitchFamily="34" charset="0"/>
        <a:buChar char="•"/>
        <a:defRPr sz="1400">
          <a:solidFill>
            <a:schemeClr val="tx1"/>
          </a:solidFill>
          <a:latin typeface="+mn-lt"/>
          <a:ea typeface="+mn-ea"/>
          <a:cs typeface="Arial"/>
        </a:defRPr>
      </a:lvl5pPr>
      <a:lvl6pPr marL="540009" indent="-180003"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6pPr>
      <a:lvl7pPr marL="540009" indent="-180003"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7pPr>
      <a:lvl8pPr marL="540009" indent="-180003"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8pPr>
      <a:lvl9pPr marL="540009" indent="-180003"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1">
          <p15:clr>
            <a:srgbClr val="F26B43"/>
          </p15:clr>
        </p15:guide>
        <p15:guide id="2" pos="6760">
          <p15:clr>
            <a:srgbClr val="F26B43"/>
          </p15:clr>
        </p15:guide>
        <p15:guide id="3" orient="horz" pos="923">
          <p15:clr>
            <a:srgbClr val="F26B43"/>
          </p15:clr>
        </p15:guide>
        <p15:guide id="4" orient="horz" pos="3843">
          <p15:clr>
            <a:srgbClr val="F26B43"/>
          </p15:clr>
        </p15:guide>
        <p15:guide id="5" pos="6759">
          <p15:clr>
            <a:srgbClr val="F26B43"/>
          </p15:clr>
        </p15:guide>
        <p15:guide id="6" orient="horz" pos="25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431803" y="332658"/>
            <a:ext cx="10440988"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431801" y="1465637"/>
            <a:ext cx="10440987"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35" cstate="email">
            <a:extLst>
              <a:ext uri="{28A0092B-C50C-407E-A947-70E740481C1C}">
                <a14:useLocalDpi xmlns:a14="http://schemas.microsoft.com/office/drawing/2010/main" val="0"/>
              </a:ext>
            </a:extLst>
          </a:blip>
          <a:srcRect/>
          <a:stretch>
            <a:fillRect/>
          </a:stretch>
        </p:blipFill>
        <p:spPr bwMode="auto">
          <a:xfrm>
            <a:off x="9051018" y="3"/>
            <a:ext cx="1200001" cy="1810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36" cstate="email">
            <a:extLst>
              <a:ext uri="{28A0092B-C50C-407E-A947-70E740481C1C}">
                <a14:useLocalDpi xmlns:a14="http://schemas.microsoft.com/office/drawing/2010/main" val="0"/>
              </a:ext>
            </a:extLst>
          </a:blip>
          <a:stretch>
            <a:fillRect/>
          </a:stretch>
        </p:blipFill>
        <p:spPr>
          <a:xfrm>
            <a:off x="11276900" y="6112862"/>
            <a:ext cx="482400" cy="368531"/>
          </a:xfrm>
          <a:prstGeom prst="rect">
            <a:avLst/>
          </a:prstGeom>
        </p:spPr>
      </p:pic>
    </p:spTree>
    <p:extLst>
      <p:ext uri="{BB962C8B-B14F-4D97-AF65-F5344CB8AC3E}">
        <p14:creationId xmlns:p14="http://schemas.microsoft.com/office/powerpoint/2010/main" val="3356147120"/>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18" r:id="rId20"/>
    <p:sldLayoutId id="2147484219" r:id="rId21"/>
    <p:sldLayoutId id="2147484220" r:id="rId22"/>
    <p:sldLayoutId id="2147484221" r:id="rId23"/>
    <p:sldLayoutId id="2147484222" r:id="rId24"/>
    <p:sldLayoutId id="2147484223" r:id="rId25"/>
    <p:sldLayoutId id="2147484224" r:id="rId26"/>
    <p:sldLayoutId id="2147484225" r:id="rId27"/>
    <p:sldLayoutId id="2147484226" r:id="rId28"/>
    <p:sldLayoutId id="2147484227" r:id="rId29"/>
    <p:sldLayoutId id="2147484228" r:id="rId30"/>
    <p:sldLayoutId id="2147484229" r:id="rId31"/>
    <p:sldLayoutId id="2147484230" r:id="rId32"/>
    <p:sldLayoutId id="2147484231" r:id="rId33"/>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lvl1pPr algn="l" rtl="0" eaLnBrk="1" fontAlgn="base" hangingPunct="1">
        <a:lnSpc>
          <a:spcPct val="100000"/>
        </a:lnSpc>
        <a:spcBef>
          <a:spcPct val="0"/>
        </a:spcBef>
        <a:spcAft>
          <a:spcPct val="0"/>
        </a:spcAft>
        <a:defRPr sz="2399" b="1" i="0">
          <a:solidFill>
            <a:srgbClr val="323C57"/>
          </a:solidFill>
          <a:latin typeface="+mj-lt"/>
          <a:ea typeface="+mj-ea"/>
          <a:cs typeface="Verdana"/>
        </a:defRPr>
      </a:lvl1pPr>
      <a:lvl2pPr algn="l" rtl="0" eaLnBrk="1" fontAlgn="base" hangingPunct="1">
        <a:spcBef>
          <a:spcPct val="0"/>
        </a:spcBef>
        <a:spcAft>
          <a:spcPct val="0"/>
        </a:spcAft>
        <a:defRPr sz="3199"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199"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199"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199" b="1" i="1">
          <a:solidFill>
            <a:srgbClr val="006B6E"/>
          </a:solidFill>
          <a:latin typeface="Verdana" charset="0"/>
          <a:ea typeface="ＭＳ Ｐゴシック" charset="0"/>
          <a:cs typeface="ＭＳ Ｐゴシック" charset="0"/>
        </a:defRPr>
      </a:lvl5pPr>
      <a:lvl6pPr marL="456995" algn="l" rtl="0" eaLnBrk="1" fontAlgn="base" hangingPunct="1">
        <a:spcBef>
          <a:spcPct val="0"/>
        </a:spcBef>
        <a:spcAft>
          <a:spcPct val="0"/>
        </a:spcAft>
        <a:defRPr sz="3599" b="1">
          <a:solidFill>
            <a:srgbClr val="006B6E"/>
          </a:solidFill>
          <a:latin typeface="Arial" charset="0"/>
          <a:ea typeface="ＭＳ Ｐゴシック" charset="0"/>
          <a:cs typeface="ＭＳ Ｐゴシック" charset="0"/>
        </a:defRPr>
      </a:lvl6pPr>
      <a:lvl7pPr marL="913989" algn="l" rtl="0" eaLnBrk="1" fontAlgn="base" hangingPunct="1">
        <a:spcBef>
          <a:spcPct val="0"/>
        </a:spcBef>
        <a:spcAft>
          <a:spcPct val="0"/>
        </a:spcAft>
        <a:defRPr sz="3599" b="1">
          <a:solidFill>
            <a:srgbClr val="006B6E"/>
          </a:solidFill>
          <a:latin typeface="Arial" charset="0"/>
          <a:ea typeface="ＭＳ Ｐゴシック" charset="0"/>
          <a:cs typeface="ＭＳ Ｐゴシック" charset="0"/>
        </a:defRPr>
      </a:lvl7pPr>
      <a:lvl8pPr marL="1370984" algn="l" rtl="0" eaLnBrk="1" fontAlgn="base" hangingPunct="1">
        <a:spcBef>
          <a:spcPct val="0"/>
        </a:spcBef>
        <a:spcAft>
          <a:spcPct val="0"/>
        </a:spcAft>
        <a:defRPr sz="3599" b="1">
          <a:solidFill>
            <a:srgbClr val="006B6E"/>
          </a:solidFill>
          <a:latin typeface="Arial" charset="0"/>
          <a:ea typeface="ＭＳ Ｐゴシック" charset="0"/>
          <a:cs typeface="ＭＳ Ｐゴシック" charset="0"/>
        </a:defRPr>
      </a:lvl8pPr>
      <a:lvl9pPr marL="1827977" algn="l" rtl="0" eaLnBrk="1" fontAlgn="base" hangingPunct="1">
        <a:spcBef>
          <a:spcPct val="0"/>
        </a:spcBef>
        <a:spcAft>
          <a:spcPct val="0"/>
        </a:spcAft>
        <a:defRPr sz="3599" b="1">
          <a:solidFill>
            <a:srgbClr val="006B6E"/>
          </a:solidFill>
          <a:latin typeface="Arial" charset="0"/>
          <a:ea typeface="ＭＳ Ｐゴシック" charset="0"/>
          <a:cs typeface="ＭＳ Ｐゴシック" charset="0"/>
        </a:defRPr>
      </a:lvl9pPr>
    </p:titleStyle>
    <p:bodyStyle>
      <a:lvl1pPr marL="179920" indent="-179920" algn="l" rtl="0" eaLnBrk="1" fontAlgn="base" hangingPunct="1">
        <a:lnSpc>
          <a:spcPct val="100000"/>
        </a:lnSpc>
        <a:spcBef>
          <a:spcPts val="0"/>
        </a:spcBef>
        <a:spcAft>
          <a:spcPts val="1200"/>
        </a:spcAft>
        <a:buClr>
          <a:schemeClr val="tx1"/>
        </a:buClr>
        <a:buFont typeface="Arial" pitchFamily="34" charset="0"/>
        <a:buChar char="•"/>
        <a:defRPr sz="1799">
          <a:solidFill>
            <a:schemeClr val="tx1"/>
          </a:solidFill>
          <a:latin typeface="+mn-lt"/>
          <a:ea typeface="+mn-ea"/>
          <a:cs typeface="Verdana"/>
        </a:defRPr>
      </a:lvl1pPr>
      <a:lvl2pPr marL="385026" indent="-205107"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536" indent="-194313"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8881" indent="-118746"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2816" indent="-143935"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89472" indent="-228497" algn="l" rtl="0" eaLnBrk="1" fontAlgn="base" hangingPunct="1">
        <a:spcBef>
          <a:spcPct val="0"/>
        </a:spcBef>
        <a:spcAft>
          <a:spcPct val="20000"/>
        </a:spcAft>
        <a:buClr>
          <a:srgbClr val="000000"/>
        </a:buClr>
        <a:buChar char="–"/>
        <a:defRPr>
          <a:solidFill>
            <a:srgbClr val="000000"/>
          </a:solidFill>
          <a:latin typeface="+mn-lt"/>
          <a:ea typeface="+mn-ea"/>
        </a:defRPr>
      </a:lvl7pPr>
      <a:lvl8pPr marL="3546467" indent="-228497" algn="l" rtl="0" eaLnBrk="1" fontAlgn="base" hangingPunct="1">
        <a:spcBef>
          <a:spcPct val="0"/>
        </a:spcBef>
        <a:spcAft>
          <a:spcPct val="20000"/>
        </a:spcAft>
        <a:buClr>
          <a:srgbClr val="000000"/>
        </a:buClr>
        <a:buChar char="–"/>
        <a:defRPr>
          <a:solidFill>
            <a:srgbClr val="000000"/>
          </a:solidFill>
          <a:latin typeface="+mn-lt"/>
          <a:ea typeface="+mn-ea"/>
        </a:defRPr>
      </a:lvl8pPr>
      <a:lvl9pPr marL="4003461" indent="-228497"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6995" rtl="0" eaLnBrk="1" latinLnBrk="0" hangingPunct="1">
        <a:defRPr sz="1799" kern="1200">
          <a:solidFill>
            <a:schemeClr val="tx1"/>
          </a:solidFill>
          <a:latin typeface="+mn-lt"/>
          <a:ea typeface="+mn-ea"/>
          <a:cs typeface="+mn-cs"/>
        </a:defRPr>
      </a:lvl1pPr>
      <a:lvl2pPr marL="456995" algn="l" defTabSz="456995" rtl="0" eaLnBrk="1" latinLnBrk="0" hangingPunct="1">
        <a:defRPr sz="1799" kern="1200">
          <a:solidFill>
            <a:schemeClr val="tx1"/>
          </a:solidFill>
          <a:latin typeface="+mn-lt"/>
          <a:ea typeface="+mn-ea"/>
          <a:cs typeface="+mn-cs"/>
        </a:defRPr>
      </a:lvl2pPr>
      <a:lvl3pPr marL="913989" algn="l" defTabSz="456995" rtl="0" eaLnBrk="1" latinLnBrk="0" hangingPunct="1">
        <a:defRPr sz="1799" kern="1200">
          <a:solidFill>
            <a:schemeClr val="tx1"/>
          </a:solidFill>
          <a:latin typeface="+mn-lt"/>
          <a:ea typeface="+mn-ea"/>
          <a:cs typeface="+mn-cs"/>
        </a:defRPr>
      </a:lvl3pPr>
      <a:lvl4pPr marL="1370984" algn="l" defTabSz="456995" rtl="0" eaLnBrk="1" latinLnBrk="0" hangingPunct="1">
        <a:defRPr sz="1799" kern="1200">
          <a:solidFill>
            <a:schemeClr val="tx1"/>
          </a:solidFill>
          <a:latin typeface="+mn-lt"/>
          <a:ea typeface="+mn-ea"/>
          <a:cs typeface="+mn-cs"/>
        </a:defRPr>
      </a:lvl4pPr>
      <a:lvl5pPr marL="1827977" algn="l" defTabSz="456995" rtl="0" eaLnBrk="1" latinLnBrk="0" hangingPunct="1">
        <a:defRPr sz="1799" kern="1200">
          <a:solidFill>
            <a:schemeClr val="tx1"/>
          </a:solidFill>
          <a:latin typeface="+mn-lt"/>
          <a:ea typeface="+mn-ea"/>
          <a:cs typeface="+mn-cs"/>
        </a:defRPr>
      </a:lvl5pPr>
      <a:lvl6pPr marL="2284971" algn="l" defTabSz="456995" rtl="0" eaLnBrk="1" latinLnBrk="0" hangingPunct="1">
        <a:defRPr sz="1799" kern="1200">
          <a:solidFill>
            <a:schemeClr val="tx1"/>
          </a:solidFill>
          <a:latin typeface="+mn-lt"/>
          <a:ea typeface="+mn-ea"/>
          <a:cs typeface="+mn-cs"/>
        </a:defRPr>
      </a:lvl6pPr>
      <a:lvl7pPr marL="2741965" algn="l" defTabSz="456995" rtl="0" eaLnBrk="1" latinLnBrk="0" hangingPunct="1">
        <a:defRPr sz="1799" kern="1200">
          <a:solidFill>
            <a:schemeClr val="tx1"/>
          </a:solidFill>
          <a:latin typeface="+mn-lt"/>
          <a:ea typeface="+mn-ea"/>
          <a:cs typeface="+mn-cs"/>
        </a:defRPr>
      </a:lvl7pPr>
      <a:lvl8pPr marL="3198960" algn="l" defTabSz="456995" rtl="0" eaLnBrk="1" latinLnBrk="0" hangingPunct="1">
        <a:defRPr sz="1799" kern="1200">
          <a:solidFill>
            <a:schemeClr val="tx1"/>
          </a:solidFill>
          <a:latin typeface="+mn-lt"/>
          <a:ea typeface="+mn-ea"/>
          <a:cs typeface="+mn-cs"/>
        </a:defRPr>
      </a:lvl8pPr>
      <a:lvl9pPr marL="3655955" algn="l" defTabSz="45699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431803" y="332658"/>
            <a:ext cx="10440988"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431801" y="1465637"/>
            <a:ext cx="10440987"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userDrawn="1"/>
        </p:nvPicPr>
        <p:blipFill>
          <a:blip r:embed="rId25" cstate="email">
            <a:extLst>
              <a:ext uri="{28A0092B-C50C-407E-A947-70E740481C1C}">
                <a14:useLocalDpi xmlns:a14="http://schemas.microsoft.com/office/drawing/2010/main" val="0"/>
              </a:ext>
            </a:extLst>
          </a:blip>
          <a:srcRect/>
          <a:stretch>
            <a:fillRect/>
          </a:stretch>
        </p:blipFill>
        <p:spPr bwMode="auto">
          <a:xfrm>
            <a:off x="9051018" y="3"/>
            <a:ext cx="1200001" cy="1810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11276900" y="6112862"/>
            <a:ext cx="482400" cy="368531"/>
          </a:xfrm>
          <a:prstGeom prst="rect">
            <a:avLst/>
          </a:prstGeom>
        </p:spPr>
      </p:pic>
    </p:spTree>
    <p:extLst>
      <p:ext uri="{BB962C8B-B14F-4D97-AF65-F5344CB8AC3E}">
        <p14:creationId xmlns:p14="http://schemas.microsoft.com/office/powerpoint/2010/main" val="3749123587"/>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 id="2147484250" r:id="rId18"/>
    <p:sldLayoutId id="2147484251" r:id="rId19"/>
    <p:sldLayoutId id="2147484253" r:id="rId20"/>
    <p:sldLayoutId id="2147484254" r:id="rId21"/>
    <p:sldLayoutId id="2147484255" r:id="rId22"/>
    <p:sldLayoutId id="2147484256" r:id="rId23"/>
  </p:sldLayoutIdLst>
  <mc:AlternateContent xmlns:mc="http://schemas.openxmlformats.org/markup-compatibility/2006">
    <mc:Choice xmlns:p14="http://schemas.microsoft.com/office/powerpoint/2010/main" Requires="p14">
      <p:transition p14:dur="10"/>
    </mc:Choice>
    <mc:Fallback>
      <p:transition/>
    </mc:Fallback>
  </mc:AlternateContent>
  <p:hf sldNum="0" hdr="0" ftr="0" dt="0"/>
  <p:txStyles>
    <p:titleStyle>
      <a:lvl1pPr algn="l" rtl="0" eaLnBrk="1" fontAlgn="base" hangingPunct="1">
        <a:lnSpc>
          <a:spcPct val="100000"/>
        </a:lnSpc>
        <a:spcBef>
          <a:spcPct val="0"/>
        </a:spcBef>
        <a:spcAft>
          <a:spcPct val="0"/>
        </a:spcAft>
        <a:defRPr sz="2399" b="1" i="0">
          <a:solidFill>
            <a:srgbClr val="323C57"/>
          </a:solidFill>
          <a:latin typeface="+mj-lt"/>
          <a:ea typeface="+mj-ea"/>
          <a:cs typeface="Verdana"/>
        </a:defRPr>
      </a:lvl1pPr>
      <a:lvl2pPr algn="l" rtl="0" eaLnBrk="1" fontAlgn="base" hangingPunct="1">
        <a:spcBef>
          <a:spcPct val="0"/>
        </a:spcBef>
        <a:spcAft>
          <a:spcPct val="0"/>
        </a:spcAft>
        <a:defRPr sz="3199"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199"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199"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199" b="1" i="1">
          <a:solidFill>
            <a:srgbClr val="006B6E"/>
          </a:solidFill>
          <a:latin typeface="Verdana" charset="0"/>
          <a:ea typeface="ＭＳ Ｐゴシック" charset="0"/>
          <a:cs typeface="ＭＳ Ｐゴシック" charset="0"/>
        </a:defRPr>
      </a:lvl5pPr>
      <a:lvl6pPr marL="456995" algn="l" rtl="0" eaLnBrk="1" fontAlgn="base" hangingPunct="1">
        <a:spcBef>
          <a:spcPct val="0"/>
        </a:spcBef>
        <a:spcAft>
          <a:spcPct val="0"/>
        </a:spcAft>
        <a:defRPr sz="3599" b="1">
          <a:solidFill>
            <a:srgbClr val="006B6E"/>
          </a:solidFill>
          <a:latin typeface="Arial" charset="0"/>
          <a:ea typeface="ＭＳ Ｐゴシック" charset="0"/>
          <a:cs typeface="ＭＳ Ｐゴシック" charset="0"/>
        </a:defRPr>
      </a:lvl6pPr>
      <a:lvl7pPr marL="913989" algn="l" rtl="0" eaLnBrk="1" fontAlgn="base" hangingPunct="1">
        <a:spcBef>
          <a:spcPct val="0"/>
        </a:spcBef>
        <a:spcAft>
          <a:spcPct val="0"/>
        </a:spcAft>
        <a:defRPr sz="3599" b="1">
          <a:solidFill>
            <a:srgbClr val="006B6E"/>
          </a:solidFill>
          <a:latin typeface="Arial" charset="0"/>
          <a:ea typeface="ＭＳ Ｐゴシック" charset="0"/>
          <a:cs typeface="ＭＳ Ｐゴシック" charset="0"/>
        </a:defRPr>
      </a:lvl7pPr>
      <a:lvl8pPr marL="1370984" algn="l" rtl="0" eaLnBrk="1" fontAlgn="base" hangingPunct="1">
        <a:spcBef>
          <a:spcPct val="0"/>
        </a:spcBef>
        <a:spcAft>
          <a:spcPct val="0"/>
        </a:spcAft>
        <a:defRPr sz="3599" b="1">
          <a:solidFill>
            <a:srgbClr val="006B6E"/>
          </a:solidFill>
          <a:latin typeface="Arial" charset="0"/>
          <a:ea typeface="ＭＳ Ｐゴシック" charset="0"/>
          <a:cs typeface="ＭＳ Ｐゴシック" charset="0"/>
        </a:defRPr>
      </a:lvl8pPr>
      <a:lvl9pPr marL="1827977" algn="l" rtl="0" eaLnBrk="1" fontAlgn="base" hangingPunct="1">
        <a:spcBef>
          <a:spcPct val="0"/>
        </a:spcBef>
        <a:spcAft>
          <a:spcPct val="0"/>
        </a:spcAft>
        <a:defRPr sz="3599" b="1">
          <a:solidFill>
            <a:srgbClr val="006B6E"/>
          </a:solidFill>
          <a:latin typeface="Arial" charset="0"/>
          <a:ea typeface="ＭＳ Ｐゴシック" charset="0"/>
          <a:cs typeface="ＭＳ Ｐゴシック" charset="0"/>
        </a:defRPr>
      </a:lvl9pPr>
    </p:titleStyle>
    <p:bodyStyle>
      <a:lvl1pPr marL="179920" indent="-179920" algn="l" rtl="0" eaLnBrk="1" fontAlgn="base" hangingPunct="1">
        <a:lnSpc>
          <a:spcPct val="100000"/>
        </a:lnSpc>
        <a:spcBef>
          <a:spcPts val="0"/>
        </a:spcBef>
        <a:spcAft>
          <a:spcPts val="1200"/>
        </a:spcAft>
        <a:buClr>
          <a:schemeClr val="tx1"/>
        </a:buClr>
        <a:buFont typeface="Arial" pitchFamily="34" charset="0"/>
        <a:buChar char="•"/>
        <a:defRPr sz="1799">
          <a:solidFill>
            <a:schemeClr val="tx1"/>
          </a:solidFill>
          <a:latin typeface="+mn-lt"/>
          <a:ea typeface="+mn-ea"/>
          <a:cs typeface="Verdana"/>
        </a:defRPr>
      </a:lvl1pPr>
      <a:lvl2pPr marL="385026" indent="-205107"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536" indent="-194313"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8881" indent="-118746"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2816" indent="-143935"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89472" indent="-228497" algn="l" rtl="0" eaLnBrk="1" fontAlgn="base" hangingPunct="1">
        <a:spcBef>
          <a:spcPct val="0"/>
        </a:spcBef>
        <a:spcAft>
          <a:spcPct val="20000"/>
        </a:spcAft>
        <a:buClr>
          <a:srgbClr val="000000"/>
        </a:buClr>
        <a:buChar char="–"/>
        <a:defRPr>
          <a:solidFill>
            <a:srgbClr val="000000"/>
          </a:solidFill>
          <a:latin typeface="+mn-lt"/>
          <a:ea typeface="+mn-ea"/>
        </a:defRPr>
      </a:lvl7pPr>
      <a:lvl8pPr marL="3546467" indent="-228497" algn="l" rtl="0" eaLnBrk="1" fontAlgn="base" hangingPunct="1">
        <a:spcBef>
          <a:spcPct val="0"/>
        </a:spcBef>
        <a:spcAft>
          <a:spcPct val="20000"/>
        </a:spcAft>
        <a:buClr>
          <a:srgbClr val="000000"/>
        </a:buClr>
        <a:buChar char="–"/>
        <a:defRPr>
          <a:solidFill>
            <a:srgbClr val="000000"/>
          </a:solidFill>
          <a:latin typeface="+mn-lt"/>
          <a:ea typeface="+mn-ea"/>
        </a:defRPr>
      </a:lvl8pPr>
      <a:lvl9pPr marL="4003461" indent="-228497"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6995" rtl="0" eaLnBrk="1" latinLnBrk="0" hangingPunct="1">
        <a:defRPr sz="1799" kern="1200">
          <a:solidFill>
            <a:schemeClr val="tx1"/>
          </a:solidFill>
          <a:latin typeface="+mn-lt"/>
          <a:ea typeface="+mn-ea"/>
          <a:cs typeface="+mn-cs"/>
        </a:defRPr>
      </a:lvl1pPr>
      <a:lvl2pPr marL="456995" algn="l" defTabSz="456995" rtl="0" eaLnBrk="1" latinLnBrk="0" hangingPunct="1">
        <a:defRPr sz="1799" kern="1200">
          <a:solidFill>
            <a:schemeClr val="tx1"/>
          </a:solidFill>
          <a:latin typeface="+mn-lt"/>
          <a:ea typeface="+mn-ea"/>
          <a:cs typeface="+mn-cs"/>
        </a:defRPr>
      </a:lvl2pPr>
      <a:lvl3pPr marL="913989" algn="l" defTabSz="456995" rtl="0" eaLnBrk="1" latinLnBrk="0" hangingPunct="1">
        <a:defRPr sz="1799" kern="1200">
          <a:solidFill>
            <a:schemeClr val="tx1"/>
          </a:solidFill>
          <a:latin typeface="+mn-lt"/>
          <a:ea typeface="+mn-ea"/>
          <a:cs typeface="+mn-cs"/>
        </a:defRPr>
      </a:lvl3pPr>
      <a:lvl4pPr marL="1370984" algn="l" defTabSz="456995" rtl="0" eaLnBrk="1" latinLnBrk="0" hangingPunct="1">
        <a:defRPr sz="1799" kern="1200">
          <a:solidFill>
            <a:schemeClr val="tx1"/>
          </a:solidFill>
          <a:latin typeface="+mn-lt"/>
          <a:ea typeface="+mn-ea"/>
          <a:cs typeface="+mn-cs"/>
        </a:defRPr>
      </a:lvl4pPr>
      <a:lvl5pPr marL="1827977" algn="l" defTabSz="456995" rtl="0" eaLnBrk="1" latinLnBrk="0" hangingPunct="1">
        <a:defRPr sz="1799" kern="1200">
          <a:solidFill>
            <a:schemeClr val="tx1"/>
          </a:solidFill>
          <a:latin typeface="+mn-lt"/>
          <a:ea typeface="+mn-ea"/>
          <a:cs typeface="+mn-cs"/>
        </a:defRPr>
      </a:lvl5pPr>
      <a:lvl6pPr marL="2284971" algn="l" defTabSz="456995" rtl="0" eaLnBrk="1" latinLnBrk="0" hangingPunct="1">
        <a:defRPr sz="1799" kern="1200">
          <a:solidFill>
            <a:schemeClr val="tx1"/>
          </a:solidFill>
          <a:latin typeface="+mn-lt"/>
          <a:ea typeface="+mn-ea"/>
          <a:cs typeface="+mn-cs"/>
        </a:defRPr>
      </a:lvl6pPr>
      <a:lvl7pPr marL="2741965" algn="l" defTabSz="456995" rtl="0" eaLnBrk="1" latinLnBrk="0" hangingPunct="1">
        <a:defRPr sz="1799" kern="1200">
          <a:solidFill>
            <a:schemeClr val="tx1"/>
          </a:solidFill>
          <a:latin typeface="+mn-lt"/>
          <a:ea typeface="+mn-ea"/>
          <a:cs typeface="+mn-cs"/>
        </a:defRPr>
      </a:lvl7pPr>
      <a:lvl8pPr marL="3198960" algn="l" defTabSz="456995" rtl="0" eaLnBrk="1" latinLnBrk="0" hangingPunct="1">
        <a:defRPr sz="1799" kern="1200">
          <a:solidFill>
            <a:schemeClr val="tx1"/>
          </a:solidFill>
          <a:latin typeface="+mn-lt"/>
          <a:ea typeface="+mn-ea"/>
          <a:cs typeface="+mn-cs"/>
        </a:defRPr>
      </a:lvl8pPr>
      <a:lvl9pPr marL="3655955" algn="l" defTabSz="45699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8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Titel 1"/>
          <p:cNvSpPr>
            <a:spLocks noGrp="1" noChangeArrowheads="1"/>
          </p:cNvSpPr>
          <p:nvPr>
            <p:ph type="title"/>
          </p:nvPr>
        </p:nvSpPr>
        <p:spPr bwMode="auto">
          <a:xfrm>
            <a:off x="433510" y="396882"/>
            <a:ext cx="10300596"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GB" noProof="0" dirty="0" err="1"/>
              <a:t>Klik</a:t>
            </a:r>
            <a:r>
              <a:rPr lang="en-GB" noProof="0" dirty="0"/>
              <a:t> for at </a:t>
            </a:r>
            <a:r>
              <a:rPr lang="en-GB" noProof="0" dirty="0" err="1"/>
              <a:t>redigere</a:t>
            </a:r>
            <a:r>
              <a:rPr lang="en-GB" noProof="0" dirty="0"/>
              <a:t> </a:t>
            </a:r>
            <a:r>
              <a:rPr lang="en-GB" noProof="0" dirty="0" err="1"/>
              <a:t>i</a:t>
            </a:r>
            <a:r>
              <a:rPr lang="en-GB" noProof="0" dirty="0"/>
              <a:t> master</a:t>
            </a:r>
          </a:p>
        </p:txBody>
      </p:sp>
      <p:sp>
        <p:nvSpPr>
          <p:cNvPr id="1073" name="Rectangle 2"/>
          <p:cNvSpPr>
            <a:spLocks noGrp="1" noChangeArrowheads="1"/>
          </p:cNvSpPr>
          <p:nvPr>
            <p:ph type="body" idx="1"/>
          </p:nvPr>
        </p:nvSpPr>
        <p:spPr bwMode="auto">
          <a:xfrm>
            <a:off x="433508" y="1465637"/>
            <a:ext cx="10300145" cy="463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GB" noProof="0" dirty="0" err="1"/>
              <a:t>Klik</a:t>
            </a:r>
            <a:r>
              <a:rPr lang="en-GB" noProof="0" dirty="0"/>
              <a:t> for at </a:t>
            </a:r>
            <a:r>
              <a:rPr lang="en-GB" noProof="0" dirty="0" err="1"/>
              <a:t>redigere</a:t>
            </a:r>
            <a:r>
              <a:rPr lang="en-GB" noProof="0" dirty="0"/>
              <a:t> </a:t>
            </a:r>
            <a:r>
              <a:rPr lang="en-GB" noProof="0" dirty="0" err="1"/>
              <a:t>i</a:t>
            </a:r>
            <a:r>
              <a:rPr lang="en-GB" noProof="0" dirty="0"/>
              <a:t> master</a:t>
            </a:r>
          </a:p>
          <a:p>
            <a:pPr lvl="1"/>
            <a:r>
              <a:rPr lang="en-GB" noProof="0" dirty="0" err="1"/>
              <a:t>Andet</a:t>
            </a:r>
            <a:r>
              <a:rPr lang="en-GB" noProof="0" dirty="0"/>
              <a:t> </a:t>
            </a:r>
            <a:r>
              <a:rPr lang="en-GB" noProof="0" dirty="0" err="1"/>
              <a:t>niveau</a:t>
            </a:r>
            <a:endParaRPr lang="en-GB" noProof="0" dirty="0"/>
          </a:p>
          <a:p>
            <a:pPr lvl="2"/>
            <a:r>
              <a:rPr lang="en-GB" noProof="0" dirty="0" err="1"/>
              <a:t>Tredje</a:t>
            </a:r>
            <a:r>
              <a:rPr lang="en-GB" noProof="0" dirty="0"/>
              <a:t> </a:t>
            </a:r>
            <a:r>
              <a:rPr lang="en-GB" noProof="0" dirty="0" err="1"/>
              <a:t>niveau</a:t>
            </a:r>
            <a:endParaRPr lang="en-GB" noProof="0" dirty="0"/>
          </a:p>
          <a:p>
            <a:pPr lvl="3"/>
            <a:r>
              <a:rPr lang="en-GB" noProof="0" dirty="0" err="1"/>
              <a:t>Fjerde</a:t>
            </a:r>
            <a:r>
              <a:rPr lang="en-GB" noProof="0" dirty="0"/>
              <a:t> </a:t>
            </a:r>
            <a:r>
              <a:rPr lang="en-GB" noProof="0" dirty="0" err="1"/>
              <a:t>niveau</a:t>
            </a:r>
            <a:endParaRPr lang="en-GB" noProof="0" dirty="0"/>
          </a:p>
          <a:p>
            <a:pPr lvl="4"/>
            <a:r>
              <a:rPr lang="en-GB" noProof="0" dirty="0" err="1"/>
              <a:t>Femte</a:t>
            </a:r>
            <a:r>
              <a:rPr lang="en-GB" noProof="0" dirty="0"/>
              <a:t> </a:t>
            </a:r>
            <a:r>
              <a:rPr lang="en-GB" noProof="0" dirty="0" err="1"/>
              <a:t>niveau</a:t>
            </a:r>
            <a:endParaRPr lang="en-GB" noProof="0" dirty="0"/>
          </a:p>
          <a:p>
            <a:pPr lvl="5"/>
            <a:r>
              <a:rPr lang="en-GB" noProof="0" dirty="0"/>
              <a:t>6</a:t>
            </a:r>
          </a:p>
          <a:p>
            <a:pPr lvl="6"/>
            <a:r>
              <a:rPr lang="en-GB" noProof="0" dirty="0"/>
              <a:t>7</a:t>
            </a:r>
          </a:p>
          <a:p>
            <a:pPr lvl="7"/>
            <a:r>
              <a:rPr lang="en-GB" noProof="0" dirty="0"/>
              <a:t>8</a:t>
            </a:r>
          </a:p>
          <a:p>
            <a:pPr lvl="8"/>
            <a:r>
              <a:rPr lang="en-GB" noProof="0" dirty="0"/>
              <a:t>9</a:t>
            </a:r>
          </a:p>
        </p:txBody>
      </p:sp>
      <p:pic>
        <p:nvPicPr>
          <p:cNvPr id="15" name="Logo"/>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312329" y="6097630"/>
            <a:ext cx="482051" cy="368531"/>
          </a:xfrm>
          <a:prstGeom prst="rect">
            <a:avLst/>
          </a:prstGeom>
        </p:spPr>
      </p:pic>
      <p:sp>
        <p:nvSpPr>
          <p:cNvPr id="10" name="Date Placeholder 9"/>
          <p:cNvSpPr>
            <a:spLocks noGrp="1"/>
          </p:cNvSpPr>
          <p:nvPr>
            <p:ph type="dt" sz="half" idx="2"/>
          </p:nvPr>
        </p:nvSpPr>
        <p:spPr>
          <a:xfrm>
            <a:off x="1858023" y="6351128"/>
            <a:ext cx="2208000" cy="162000"/>
          </a:xfrm>
          <a:prstGeom prst="rect">
            <a:avLst/>
          </a:prstGeom>
        </p:spPr>
        <p:txBody>
          <a:bodyPr vert="horz" lIns="0" tIns="0" rIns="0" bIns="0" rtlCol="0" anchor="t" anchorCtr="0"/>
          <a:lstStyle>
            <a:lvl1pPr algn="l">
              <a:defRPr sz="900">
                <a:solidFill>
                  <a:schemeClr val="tx1"/>
                </a:solidFill>
                <a:latin typeface="+mn-lt"/>
              </a:defRPr>
            </a:lvl1pPr>
          </a:lstStyle>
          <a:p>
            <a:fld id="{B7FC3830-C96D-4C8D-B411-D28EC297996C}" type="datetime4">
              <a:rPr lang="en-GB" smtClean="0"/>
              <a:pPr/>
              <a:t>31 October 2020</a:t>
            </a:fld>
            <a:endParaRPr lang="en-GB" dirty="0"/>
          </a:p>
        </p:txBody>
      </p:sp>
      <p:sp>
        <p:nvSpPr>
          <p:cNvPr id="11" name="Footer Placeholder 10"/>
          <p:cNvSpPr>
            <a:spLocks noGrp="1"/>
          </p:cNvSpPr>
          <p:nvPr>
            <p:ph type="ftr" sz="quarter" idx="3"/>
          </p:nvPr>
        </p:nvSpPr>
        <p:spPr>
          <a:xfrm>
            <a:off x="4226459" y="6351128"/>
            <a:ext cx="6507193" cy="162000"/>
          </a:xfrm>
          <a:prstGeom prst="rect">
            <a:avLst/>
          </a:prstGeom>
        </p:spPr>
        <p:txBody>
          <a:bodyPr vert="horz" lIns="0" tIns="0" rIns="0" bIns="0" rtlCol="0" anchor="t" anchorCtr="0"/>
          <a:lstStyle>
            <a:lvl1pPr algn="l">
              <a:defRPr sz="900">
                <a:solidFill>
                  <a:schemeClr val="tx1"/>
                </a:solidFill>
                <a:latin typeface="+mn-lt"/>
              </a:defRPr>
            </a:lvl1pPr>
          </a:lstStyle>
          <a:p>
            <a:endParaRPr lang="en-GB" dirty="0"/>
          </a:p>
        </p:txBody>
      </p:sp>
      <p:sp>
        <p:nvSpPr>
          <p:cNvPr id="18" name="Slide Number Placeholder 17"/>
          <p:cNvSpPr>
            <a:spLocks noGrp="1"/>
          </p:cNvSpPr>
          <p:nvPr>
            <p:ph type="sldNum" sz="quarter" idx="4"/>
          </p:nvPr>
        </p:nvSpPr>
        <p:spPr>
          <a:xfrm>
            <a:off x="433510" y="6351128"/>
            <a:ext cx="1206500" cy="162000"/>
          </a:xfrm>
          <a:prstGeom prst="rect">
            <a:avLst/>
          </a:prstGeom>
        </p:spPr>
        <p:txBody>
          <a:bodyPr vert="horz" lIns="0" tIns="0" rIns="0" bIns="0" rtlCol="0" anchor="t" anchorCtr="0"/>
          <a:lstStyle>
            <a:lvl1pPr algn="l">
              <a:defRPr sz="900">
                <a:solidFill>
                  <a:schemeClr val="tx1"/>
                </a:solidFill>
                <a:latin typeface="+mn-lt"/>
              </a:defRPr>
            </a:lvl1pPr>
          </a:lstStyle>
          <a:p>
            <a:fld id="{5E425EE3-649D-47AA-A51A-6C53D1975ED0}" type="slidenum">
              <a:rPr lang="en-GB" smtClean="0"/>
              <a:pPr/>
              <a:t>‹#›</a:t>
            </a:fld>
            <a:endParaRPr lang="en-GB" dirty="0"/>
          </a:p>
        </p:txBody>
      </p:sp>
      <p:pic>
        <p:nvPicPr>
          <p:cNvPr id="9" name="Logo K"/>
          <p:cNvPicPr>
            <a:picLocks noChangeAspect="1"/>
          </p:cNvPicPr>
          <p:nvPr/>
        </p:nvPicPr>
        <p:blipFill>
          <a:blip r:embed="rId25"/>
          <a:stretch>
            <a:fillRect/>
          </a:stretch>
        </p:blipFill>
        <p:spPr>
          <a:xfrm>
            <a:off x="11483163" y="322117"/>
            <a:ext cx="395097" cy="478800"/>
          </a:xfrm>
          <a:prstGeom prst="rect">
            <a:avLst/>
          </a:prstGeom>
        </p:spPr>
      </p:pic>
    </p:spTree>
    <p:extLst>
      <p:ext uri="{BB962C8B-B14F-4D97-AF65-F5344CB8AC3E}">
        <p14:creationId xmlns:p14="http://schemas.microsoft.com/office/powerpoint/2010/main" val="3252409531"/>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2" r:id="rId14"/>
    <p:sldLayoutId id="2147484273" r:id="rId15"/>
    <p:sldLayoutId id="2147484274" r:id="rId16"/>
    <p:sldLayoutId id="2147484393" r:id="rId17"/>
    <p:sldLayoutId id="2147484435" r:id="rId18"/>
    <p:sldLayoutId id="2147484436" r:id="rId19"/>
    <p:sldLayoutId id="2147484469" r:id="rId20"/>
    <p:sldLayoutId id="2147484470" r:id="rId21"/>
    <p:sldLayoutId id="2147484476" r:id="rId22"/>
  </p:sldLayoutIdLst>
  <mc:AlternateContent xmlns:mc="http://schemas.openxmlformats.org/markup-compatibility/2006">
    <mc:Choice xmlns:p14="http://schemas.microsoft.com/office/powerpoint/2010/main" Requires="p14">
      <p:transition p14:dur="10"/>
    </mc:Choice>
    <mc:Fallback>
      <p:transition/>
    </mc:Fallback>
  </mc:AlternateContent>
  <p:hf hdr="0" ftr="0"/>
  <p:txStyles>
    <p:titleStyle>
      <a:lvl1pPr algn="l" rtl="0" eaLnBrk="1" fontAlgn="base" hangingPunct="1">
        <a:lnSpc>
          <a:spcPct val="83000"/>
        </a:lnSpc>
        <a:spcBef>
          <a:spcPct val="0"/>
        </a:spcBef>
        <a:spcAft>
          <a:spcPct val="0"/>
        </a:spcAft>
        <a:defRPr sz="2400" b="1" i="0">
          <a:solidFill>
            <a:schemeClr val="tx1"/>
          </a:solidFill>
          <a:latin typeface="+mj-lt"/>
          <a:ea typeface="+mj-ea"/>
          <a:cs typeface="Arial"/>
        </a:defRPr>
      </a:lvl1pPr>
      <a:lvl2pPr algn="l" rtl="0" eaLnBrk="1" fontAlgn="base" hangingPunct="1">
        <a:spcBef>
          <a:spcPct val="0"/>
        </a:spcBef>
        <a:spcAft>
          <a:spcPct val="0"/>
        </a:spcAft>
        <a:defRPr sz="3200" b="1" i="1">
          <a:solidFill>
            <a:srgbClr val="006B6E"/>
          </a:solidFill>
          <a:latin typeface="Arial" charset="0"/>
          <a:ea typeface="Arial" charset="0"/>
          <a:cs typeface="Arial" charset="0"/>
        </a:defRPr>
      </a:lvl2pPr>
      <a:lvl3pPr algn="l" rtl="0" eaLnBrk="1" fontAlgn="base" hangingPunct="1">
        <a:spcBef>
          <a:spcPct val="0"/>
        </a:spcBef>
        <a:spcAft>
          <a:spcPct val="0"/>
        </a:spcAft>
        <a:defRPr sz="3200" b="1" i="1">
          <a:solidFill>
            <a:srgbClr val="006B6E"/>
          </a:solidFill>
          <a:latin typeface="Arial" charset="0"/>
          <a:ea typeface="Arial" charset="0"/>
          <a:cs typeface="Arial" charset="0"/>
        </a:defRPr>
      </a:lvl3pPr>
      <a:lvl4pPr algn="l" rtl="0" eaLnBrk="1" fontAlgn="base" hangingPunct="1">
        <a:spcBef>
          <a:spcPct val="0"/>
        </a:spcBef>
        <a:spcAft>
          <a:spcPct val="0"/>
        </a:spcAft>
        <a:defRPr sz="3200" b="1" i="1">
          <a:solidFill>
            <a:srgbClr val="006B6E"/>
          </a:solidFill>
          <a:latin typeface="Arial" charset="0"/>
          <a:ea typeface="Arial" charset="0"/>
          <a:cs typeface="Arial" charset="0"/>
        </a:defRPr>
      </a:lvl4pPr>
      <a:lvl5pPr algn="l" rtl="0" eaLnBrk="1" fontAlgn="base" hangingPunct="1">
        <a:spcBef>
          <a:spcPct val="0"/>
        </a:spcBef>
        <a:spcAft>
          <a:spcPct val="0"/>
        </a:spcAft>
        <a:defRPr sz="3200" b="1" i="1">
          <a:solidFill>
            <a:srgbClr val="006B6E"/>
          </a:solidFill>
          <a:latin typeface="Arial" charset="0"/>
          <a:ea typeface="Arial" charset="0"/>
          <a:cs typeface="Arial" charset="0"/>
        </a:defRPr>
      </a:lvl5pPr>
      <a:lvl6pPr marL="457162" algn="l" rtl="0" eaLnBrk="1" fontAlgn="base" hangingPunct="1">
        <a:spcBef>
          <a:spcPct val="0"/>
        </a:spcBef>
        <a:spcAft>
          <a:spcPct val="0"/>
        </a:spcAft>
        <a:defRPr sz="3600" b="1">
          <a:solidFill>
            <a:srgbClr val="006B6E"/>
          </a:solidFill>
          <a:latin typeface="Arial" charset="0"/>
          <a:ea typeface="Arial" charset="0"/>
          <a:cs typeface="Arial" charset="0"/>
        </a:defRPr>
      </a:lvl6pPr>
      <a:lvl7pPr marL="914324" algn="l" rtl="0" eaLnBrk="1" fontAlgn="base" hangingPunct="1">
        <a:spcBef>
          <a:spcPct val="0"/>
        </a:spcBef>
        <a:spcAft>
          <a:spcPct val="0"/>
        </a:spcAft>
        <a:defRPr sz="3600" b="1">
          <a:solidFill>
            <a:srgbClr val="006B6E"/>
          </a:solidFill>
          <a:latin typeface="Arial" charset="0"/>
          <a:ea typeface="Arial" charset="0"/>
          <a:cs typeface="Arial" charset="0"/>
        </a:defRPr>
      </a:lvl7pPr>
      <a:lvl8pPr marL="1371486" algn="l" rtl="0" eaLnBrk="1" fontAlgn="base" hangingPunct="1">
        <a:spcBef>
          <a:spcPct val="0"/>
        </a:spcBef>
        <a:spcAft>
          <a:spcPct val="0"/>
        </a:spcAft>
        <a:defRPr sz="3600" b="1">
          <a:solidFill>
            <a:srgbClr val="006B6E"/>
          </a:solidFill>
          <a:latin typeface="Arial" charset="0"/>
          <a:ea typeface="Arial" charset="0"/>
          <a:cs typeface="Arial" charset="0"/>
        </a:defRPr>
      </a:lvl8pPr>
      <a:lvl9pPr marL="1828647" algn="l" rtl="0" eaLnBrk="1" fontAlgn="base" hangingPunct="1">
        <a:spcBef>
          <a:spcPct val="0"/>
        </a:spcBef>
        <a:spcAft>
          <a:spcPct val="0"/>
        </a:spcAft>
        <a:defRPr sz="3600" b="1">
          <a:solidFill>
            <a:srgbClr val="006B6E"/>
          </a:solidFill>
          <a:latin typeface="Arial" charset="0"/>
          <a:ea typeface="Arial" charset="0"/>
          <a:cs typeface="Arial" charset="0"/>
        </a:defRPr>
      </a:lvl9pPr>
    </p:titleStyle>
    <p:bodyStyle>
      <a:lvl1pPr marL="0" indent="0" algn="l" rtl="0" eaLnBrk="1" fontAlgn="base" hangingPunct="1">
        <a:lnSpc>
          <a:spcPct val="101000"/>
        </a:lnSpc>
        <a:spcBef>
          <a:spcPts val="0"/>
        </a:spcBef>
        <a:spcAft>
          <a:spcPts val="0"/>
        </a:spcAft>
        <a:buClr>
          <a:schemeClr val="tx1"/>
        </a:buClr>
        <a:buFont typeface="Arial" pitchFamily="34" charset="0"/>
        <a:buChar char="​"/>
        <a:defRPr sz="1400">
          <a:solidFill>
            <a:schemeClr val="tx1"/>
          </a:solidFill>
          <a:latin typeface="+mn-lt"/>
          <a:ea typeface="+mn-ea"/>
          <a:cs typeface="Arial"/>
        </a:defRPr>
      </a:lvl1pPr>
      <a:lvl2pPr marL="0" indent="0" algn="l" rtl="0" eaLnBrk="1" fontAlgn="base" hangingPunct="1">
        <a:lnSpc>
          <a:spcPct val="101000"/>
        </a:lnSpc>
        <a:spcBef>
          <a:spcPts val="0"/>
        </a:spcBef>
        <a:spcAft>
          <a:spcPts val="0"/>
        </a:spcAft>
        <a:buClr>
          <a:schemeClr val="tx1"/>
        </a:buClr>
        <a:buFont typeface="Arial" panose="020B0604020202020204" pitchFamily="34" charset="0"/>
        <a:buChar char="​"/>
        <a:defRPr sz="1400" b="1">
          <a:solidFill>
            <a:schemeClr val="tx1"/>
          </a:solidFill>
          <a:latin typeface="+mn-lt"/>
          <a:ea typeface="+mn-ea"/>
          <a:cs typeface="Arial"/>
        </a:defRPr>
      </a:lvl2pPr>
      <a:lvl3pPr marL="179985" indent="-179985"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3pPr>
      <a:lvl4pPr marL="359970" indent="-179985"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4pPr>
      <a:lvl5pPr marL="539955" indent="-179985" algn="l" rtl="0" eaLnBrk="1" fontAlgn="base" hangingPunct="1">
        <a:lnSpc>
          <a:spcPct val="101000"/>
        </a:lnSpc>
        <a:spcBef>
          <a:spcPts val="0"/>
        </a:spcBef>
        <a:spcAft>
          <a:spcPts val="0"/>
        </a:spcAft>
        <a:buClrTx/>
        <a:buFont typeface="Arial" panose="020B0604020202020204" pitchFamily="34" charset="0"/>
        <a:buChar char="•"/>
        <a:defRPr sz="1400">
          <a:solidFill>
            <a:schemeClr val="tx1"/>
          </a:solidFill>
          <a:latin typeface="+mn-lt"/>
          <a:ea typeface="+mn-ea"/>
          <a:cs typeface="Arial"/>
        </a:defRPr>
      </a:lvl5pPr>
      <a:lvl6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6pPr>
      <a:lvl7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7pPr>
      <a:lvl8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8pPr>
      <a:lvl9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9pPr>
    </p:bodyStyle>
    <p:otherStyle>
      <a:defPPr>
        <a:defRPr lang="en-US"/>
      </a:defPPr>
      <a:lvl1pPr marL="0" algn="l" defTabSz="457162" rtl="0" eaLnBrk="1" latinLnBrk="0" hangingPunct="1">
        <a:defRPr sz="1800" kern="1200">
          <a:solidFill>
            <a:schemeClr val="tx1"/>
          </a:solidFill>
          <a:latin typeface="+mn-lt"/>
          <a:ea typeface="+mn-ea"/>
          <a:cs typeface="+mn-cs"/>
        </a:defRPr>
      </a:lvl1pPr>
      <a:lvl2pPr marL="457162" algn="l" defTabSz="457162" rtl="0" eaLnBrk="1" latinLnBrk="0" hangingPunct="1">
        <a:defRPr sz="1800" kern="1200">
          <a:solidFill>
            <a:schemeClr val="tx1"/>
          </a:solidFill>
          <a:latin typeface="+mn-lt"/>
          <a:ea typeface="+mn-ea"/>
          <a:cs typeface="+mn-cs"/>
        </a:defRPr>
      </a:lvl2pPr>
      <a:lvl3pPr marL="914324" algn="l" defTabSz="457162" rtl="0" eaLnBrk="1" latinLnBrk="0" hangingPunct="1">
        <a:defRPr sz="1800" kern="1200">
          <a:solidFill>
            <a:schemeClr val="tx1"/>
          </a:solidFill>
          <a:latin typeface="+mn-lt"/>
          <a:ea typeface="+mn-ea"/>
          <a:cs typeface="+mn-cs"/>
        </a:defRPr>
      </a:lvl3pPr>
      <a:lvl4pPr marL="1371486" algn="l" defTabSz="457162" rtl="0" eaLnBrk="1" latinLnBrk="0" hangingPunct="1">
        <a:defRPr sz="1800" kern="1200">
          <a:solidFill>
            <a:schemeClr val="tx1"/>
          </a:solidFill>
          <a:latin typeface="+mn-lt"/>
          <a:ea typeface="+mn-ea"/>
          <a:cs typeface="+mn-cs"/>
        </a:defRPr>
      </a:lvl4pPr>
      <a:lvl5pPr marL="1828647" algn="l" defTabSz="457162" rtl="0" eaLnBrk="1" latinLnBrk="0" hangingPunct="1">
        <a:defRPr sz="1800" kern="1200">
          <a:solidFill>
            <a:schemeClr val="tx1"/>
          </a:solidFill>
          <a:latin typeface="+mn-lt"/>
          <a:ea typeface="+mn-ea"/>
          <a:cs typeface="+mn-cs"/>
        </a:defRPr>
      </a:lvl5pPr>
      <a:lvl6pPr marL="2285809" algn="l" defTabSz="457162" rtl="0" eaLnBrk="1" latinLnBrk="0" hangingPunct="1">
        <a:defRPr sz="1800" kern="1200">
          <a:solidFill>
            <a:schemeClr val="tx1"/>
          </a:solidFill>
          <a:latin typeface="+mn-lt"/>
          <a:ea typeface="+mn-ea"/>
          <a:cs typeface="+mn-cs"/>
        </a:defRPr>
      </a:lvl6pPr>
      <a:lvl7pPr marL="2742972" algn="l" defTabSz="457162" rtl="0" eaLnBrk="1" latinLnBrk="0" hangingPunct="1">
        <a:defRPr sz="1800" kern="1200">
          <a:solidFill>
            <a:schemeClr val="tx1"/>
          </a:solidFill>
          <a:latin typeface="+mn-lt"/>
          <a:ea typeface="+mn-ea"/>
          <a:cs typeface="+mn-cs"/>
        </a:defRPr>
      </a:lvl7pPr>
      <a:lvl8pPr marL="3200133" algn="l" defTabSz="457162" rtl="0" eaLnBrk="1" latinLnBrk="0" hangingPunct="1">
        <a:defRPr sz="1800" kern="1200">
          <a:solidFill>
            <a:schemeClr val="tx1"/>
          </a:solidFill>
          <a:latin typeface="+mn-lt"/>
          <a:ea typeface="+mn-ea"/>
          <a:cs typeface="+mn-cs"/>
        </a:defRPr>
      </a:lvl8pPr>
      <a:lvl9pPr marL="3657295" algn="l" defTabSz="4571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1">
          <p15:clr>
            <a:srgbClr val="F26B43"/>
          </p15:clr>
        </p15:guide>
        <p15:guide id="2" pos="6760">
          <p15:clr>
            <a:srgbClr val="F26B43"/>
          </p15:clr>
        </p15:guide>
        <p15:guide id="3" orient="horz" pos="923">
          <p15:clr>
            <a:srgbClr val="F26B43"/>
          </p15:clr>
        </p15:guide>
        <p15:guide id="4" orient="horz" pos="3843">
          <p15:clr>
            <a:srgbClr val="F26B43"/>
          </p15:clr>
        </p15:guide>
        <p15:guide id="5" pos="6759">
          <p15:clr>
            <a:srgbClr val="F26B43"/>
          </p15:clr>
        </p15:guide>
        <p15:guide id="6" orient="horz" pos="25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A35698CB-6AC4-417E-AB8F-D6BBAC87E4FD}"/>
              </a:ext>
            </a:extLst>
          </p:cNvPr>
          <p:cNvSpPr/>
          <p:nvPr userDrawn="1"/>
        </p:nvSpPr>
        <p:spPr bwMode="auto">
          <a:xfrm>
            <a:off x="0" y="8990"/>
            <a:ext cx="12191999" cy="920701"/>
          </a:xfrm>
          <a:prstGeom prst="rect">
            <a:avLst/>
          </a:prstGeom>
          <a:solidFill>
            <a:srgbClr val="9EDEDE">
              <a:alpha val="10000"/>
            </a:srgbClr>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1053" name="Rectangle 29"/>
          <p:cNvSpPr>
            <a:spLocks noGrp="1" noChangeArrowheads="1"/>
          </p:cNvSpPr>
          <p:nvPr>
            <p:ph type="title"/>
          </p:nvPr>
        </p:nvSpPr>
        <p:spPr bwMode="auto">
          <a:xfrm>
            <a:off x="550863" y="438217"/>
            <a:ext cx="11090275"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72000" tIns="72000" rIns="72000" bIns="72000" numCol="1" anchor="b"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550863" y="1160462"/>
            <a:ext cx="11090275"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72000" tIns="72000" rIns="72000" bIns="7200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9051017" y="0"/>
            <a:ext cx="1200000" cy="1810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0B03F62F-ED0F-4692-B824-5F8A569943C4}"/>
              </a:ext>
            </a:extLst>
          </p:cNvPr>
          <p:cNvSpPr/>
          <p:nvPr userDrawn="1"/>
        </p:nvSpPr>
        <p:spPr bwMode="auto">
          <a:xfrm>
            <a:off x="0" y="920701"/>
            <a:ext cx="5597912" cy="100229"/>
          </a:xfrm>
          <a:prstGeom prst="rect">
            <a:avLst/>
          </a:prstGeom>
          <a:solidFill>
            <a:srgbClr val="008993"/>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11000"/>
              </a:lnSpc>
              <a:spcBef>
                <a:spcPct val="0"/>
              </a:spcBef>
              <a:spcAft>
                <a:spcPct val="0"/>
              </a:spcAft>
              <a:buClrTx/>
              <a:buSzTx/>
              <a:buFontTx/>
              <a:buNone/>
              <a:tabLst/>
            </a:pPr>
            <a:endParaRPr kumimoji="0" lang="en-GB" sz="8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5" name="Marcador de pie de página 4">
            <a:extLst>
              <a:ext uri="{FF2B5EF4-FFF2-40B4-BE49-F238E27FC236}">
                <a16:creationId xmlns:a16="http://schemas.microsoft.com/office/drawing/2014/main" id="{3936C1D3-A42E-408A-AE46-080AACDF0B20}"/>
              </a:ext>
            </a:extLst>
          </p:cNvPr>
          <p:cNvSpPr>
            <a:spLocks noGrp="1"/>
          </p:cNvSpPr>
          <p:nvPr>
            <p:ph type="ftr" sz="quarter" idx="3"/>
          </p:nvPr>
        </p:nvSpPr>
        <p:spPr>
          <a:xfrm>
            <a:off x="550862" y="6356350"/>
            <a:ext cx="10536237" cy="256206"/>
          </a:xfrm>
          <a:prstGeom prst="rect">
            <a:avLst/>
          </a:prstGeom>
        </p:spPr>
        <p:txBody>
          <a:bodyPr vert="horz" lIns="72000" tIns="72000" rIns="72000" bIns="72000" rtlCol="0" anchor="t" anchorCtr="0">
            <a:spAutoFit/>
          </a:bodyPr>
          <a:lstStyle>
            <a:lvl1pPr algn="l">
              <a:lnSpc>
                <a:spcPct val="90000"/>
              </a:lnSpc>
              <a:defRPr sz="800">
                <a:solidFill>
                  <a:schemeClr val="tx1"/>
                </a:solidFill>
              </a:defRPr>
            </a:lvl1pPr>
          </a:lstStyle>
          <a:p>
            <a:endParaRPr lang="es-ES" dirty="0"/>
          </a:p>
        </p:txBody>
      </p:sp>
    </p:spTree>
    <p:extLst>
      <p:ext uri="{BB962C8B-B14F-4D97-AF65-F5344CB8AC3E}">
        <p14:creationId xmlns:p14="http://schemas.microsoft.com/office/powerpoint/2010/main" val="158866259"/>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05" r:id="rId12"/>
    <p:sldLayoutId id="2147484306" r:id="rId13"/>
    <p:sldLayoutId id="2147484307" r:id="rId14"/>
    <p:sldLayoutId id="2147484308" r:id="rId15"/>
    <p:sldLayoutId id="2147484309" r:id="rId16"/>
    <p:sldLayoutId id="2147484310" r:id="rId17"/>
    <p:sldLayoutId id="2147484311" r:id="rId18"/>
  </p:sldLayoutIdLst>
  <mc:AlternateContent xmlns:mc="http://schemas.openxmlformats.org/markup-compatibility/2006">
    <mc:Choice xmlns:p14="http://schemas.microsoft.com/office/powerpoint/2010/main" Requires="p14">
      <p:transition p14:dur="10"/>
    </mc:Choice>
    <mc:Fallback>
      <p:transition/>
    </mc:Fallback>
  </mc:AlternateContent>
  <p:hf sldNum="0" hdr="0" dt="0"/>
  <p:txStyles>
    <p:titleStyle>
      <a:lvl1pPr algn="l" rtl="0" eaLnBrk="1" fontAlgn="base" hangingPunct="1">
        <a:lnSpc>
          <a:spcPct val="90000"/>
        </a:lnSpc>
        <a:spcBef>
          <a:spcPct val="0"/>
        </a:spcBef>
        <a:spcAft>
          <a:spcPct val="0"/>
        </a:spcAft>
        <a:defRPr lang="en-GB" sz="2000" b="1" i="0" kern="1200" noProof="0" dirty="0">
          <a:solidFill>
            <a:schemeClr val="tx1"/>
          </a:solidFill>
          <a:latin typeface="Georgia" panose="02040502050405020303" pitchFamily="18" charset="0"/>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80000" indent="-180000" algn="l" rtl="0" eaLnBrk="1" fontAlgn="base" hangingPunct="1">
        <a:lnSpc>
          <a:spcPct val="9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200" indent="-205200" algn="l" rtl="0" eaLnBrk="1" fontAlgn="base" hangingPunct="1">
        <a:lnSpc>
          <a:spcPct val="9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800" indent="-194400" algn="l" rtl="0" eaLnBrk="1" fontAlgn="base" hangingPunct="1">
        <a:lnSpc>
          <a:spcPct val="9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200" indent="-118800" algn="l" rtl="0" eaLnBrk="1" fontAlgn="base" hangingPunct="1">
        <a:lnSpc>
          <a:spcPct val="9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200" indent="-144000" algn="l" rtl="0" eaLnBrk="1" fontAlgn="base" hangingPunct="1">
        <a:lnSpc>
          <a:spcPct val="9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7">
          <p15:clr>
            <a:srgbClr val="F26B43"/>
          </p15:clr>
        </p15:guide>
        <p15:guide id="2" orient="horz" pos="731">
          <p15:clr>
            <a:srgbClr val="F26B43"/>
          </p15:clr>
        </p15:guide>
        <p15:guide id="3" pos="393">
          <p15:clr>
            <a:srgbClr val="F26B43"/>
          </p15:clr>
        </p15:guide>
        <p15:guide id="4" pos="347">
          <p15:clr>
            <a:srgbClr val="F26B43"/>
          </p15:clr>
        </p15:guide>
        <p15:guide id="5" pos="7333">
          <p15:clr>
            <a:srgbClr val="F26B43"/>
          </p15:clr>
        </p15:guide>
        <p15:guide id="6" pos="7287">
          <p15:clr>
            <a:srgbClr val="F26B43"/>
          </p15:clr>
        </p15:guide>
        <p15:guide id="7" orient="horz" pos="3929">
          <p15:clr>
            <a:srgbClr val="F26B43"/>
          </p15:clr>
        </p15:guide>
        <p15:guide id="8" orient="horz" pos="504">
          <p15:clr>
            <a:srgbClr val="F26B43"/>
          </p15:clr>
        </p15:guide>
        <p15:guide id="9" pos="3840">
          <p15:clr>
            <a:srgbClr val="F26B43"/>
          </p15:clr>
        </p15:guide>
        <p15:guide id="10" pos="3795">
          <p15:clr>
            <a:srgbClr val="F26B43"/>
          </p15:clr>
        </p15:guide>
        <p15:guide id="11" pos="388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3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40.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4.jpeg"/><Relationship Id="rId13" Type="http://schemas.microsoft.com/office/2007/relationships/hdphoto" Target="../media/hdphoto2.wdp"/><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81.svg"/><Relationship Id="rId1" Type="http://schemas.openxmlformats.org/officeDocument/2006/relationships/slideLayout" Target="../slideLayouts/slideLayout8.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5" Type="http://schemas.openxmlformats.org/officeDocument/2006/relationships/image" Target="../media/image80.pn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 Id="rId14" Type="http://schemas.openxmlformats.org/officeDocument/2006/relationships/image" Target="../media/image7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12.xml"/><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10.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0.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14.xml"/><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10.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3.png"/><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microsoft.com/office/2007/relationships/hdphoto" Target="../media/hdphoto3.wdp"/><Relationship Id="rId9" Type="http://schemas.openxmlformats.org/officeDocument/2006/relationships/image" Target="../media/image1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7.png"/><Relationship Id="rId1" Type="http://schemas.openxmlformats.org/officeDocument/2006/relationships/slideLayout" Target="../slideLayouts/slideLayout136.xml"/><Relationship Id="rId6" Type="http://schemas.openxmlformats.org/officeDocument/2006/relationships/image" Target="../media/image128.png"/><Relationship Id="rId5" Type="http://schemas.openxmlformats.org/officeDocument/2006/relationships/image" Target="../media/image81.sv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130.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chart" Target="../charts/chart5.xml"/></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48.xml"/><Relationship Id="rId5" Type="http://schemas.openxmlformats.org/officeDocument/2006/relationships/chart" Target="../charts/chart8.xml"/><Relationship Id="rId4" Type="http://schemas.openxmlformats.org/officeDocument/2006/relationships/chart" Target="../charts/chart7.xml"/></Relationships>
</file>

<file path=ppt/slides/_rels/slide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59.xml"/></Relationships>
</file>

<file path=ppt/slides/_rels/slide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50.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137.xml"/><Relationship Id="rId5" Type="http://schemas.microsoft.com/office/2007/relationships/hdphoto" Target="../media/hdphoto8.wdp"/><Relationship Id="rId4" Type="http://schemas.openxmlformats.org/officeDocument/2006/relationships/image" Target="../media/image137.png"/></Relationships>
</file>

<file path=ppt/slides/_rels/slide5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5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39.xml"/><Relationship Id="rId4" Type="http://schemas.openxmlformats.org/officeDocument/2006/relationships/image" Target="../media/image49.png"/></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36.xml"/></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chart" Target="../charts/chart14.xml"/><Relationship Id="rId1" Type="http://schemas.openxmlformats.org/officeDocument/2006/relationships/slideLayout" Target="../slideLayouts/slideLayout136.xml"/><Relationship Id="rId4" Type="http://schemas.openxmlformats.org/officeDocument/2006/relationships/image" Target="../media/image14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37.xml"/></Relationships>
</file>

<file path=ppt/slides/_rels/slide6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emf"/><Relationship Id="rId1" Type="http://schemas.openxmlformats.org/officeDocument/2006/relationships/slideLayout" Target="../slideLayouts/slideLayout141.xml"/></Relationships>
</file>

<file path=ppt/slides/_rels/slide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3.xml"/><Relationship Id="rId1" Type="http://schemas.openxmlformats.org/officeDocument/2006/relationships/slideLayout" Target="../slideLayouts/slideLayout137.xml"/><Relationship Id="rId5" Type="http://schemas.openxmlformats.org/officeDocument/2006/relationships/image" Target="../media/image148.png"/><Relationship Id="rId4" Type="http://schemas.microsoft.com/office/2007/relationships/hdphoto" Target="../media/hdphoto9.wdp"/></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39.xml"/><Relationship Id="rId5" Type="http://schemas.openxmlformats.org/officeDocument/2006/relationships/image" Target="../media/image50.png"/><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137.xml"/></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137.xml"/><Relationship Id="rId4" Type="http://schemas.openxmlformats.org/officeDocument/2006/relationships/chart" Target="../charts/char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37.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1.xml"/><Relationship Id="rId5" Type="http://schemas.openxmlformats.org/officeDocument/2006/relationships/image" Target="../media/image157.png"/><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39.xml"/></Relationships>
</file>

<file path=ppt/slides/_rels/slide8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chart" Target="../charts/chart19.xml"/><Relationship Id="rId4" Type="http://schemas.openxmlformats.org/officeDocument/2006/relationships/chart" Target="../charts/char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84.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1.xml"/><Relationship Id="rId4" Type="http://schemas.openxmlformats.org/officeDocument/2006/relationships/image" Target="../media/image162.emf"/></Relationships>
</file>

<file path=ppt/slides/_rels/slide85.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9D65CA8-C40C-4E26-8037-5DD6E7ABAAD6}"/>
              </a:ext>
            </a:extLst>
          </p:cNvPr>
          <p:cNvSpPr>
            <a:spLocks noGrp="1"/>
          </p:cNvSpPr>
          <p:nvPr>
            <p:ph type="pic" sz="quarter" idx="33"/>
          </p:nvPr>
        </p:nvSpPr>
        <p:spPr/>
      </p:sp>
      <p:sp>
        <p:nvSpPr>
          <p:cNvPr id="3" name="Text Placeholder 2">
            <a:extLst>
              <a:ext uri="{FF2B5EF4-FFF2-40B4-BE49-F238E27FC236}">
                <a16:creationId xmlns:a16="http://schemas.microsoft.com/office/drawing/2014/main" id="{9DC0F7F3-39F8-4176-9CDD-C8AEEDE6633F}"/>
              </a:ext>
            </a:extLst>
          </p:cNvPr>
          <p:cNvSpPr>
            <a:spLocks noGrp="1"/>
          </p:cNvSpPr>
          <p:nvPr>
            <p:ph type="body" sz="quarter" idx="46"/>
          </p:nvPr>
        </p:nvSpPr>
        <p:spPr/>
        <p:txBody>
          <a:bodyPr/>
          <a:lstStyle/>
          <a:p>
            <a:endParaRPr lang="el-GR" dirty="0"/>
          </a:p>
        </p:txBody>
      </p:sp>
      <p:sp>
        <p:nvSpPr>
          <p:cNvPr id="4" name="Title 3">
            <a:extLst>
              <a:ext uri="{FF2B5EF4-FFF2-40B4-BE49-F238E27FC236}">
                <a16:creationId xmlns:a16="http://schemas.microsoft.com/office/drawing/2014/main" id="{F0901419-699A-4276-8524-B04EBCC306AA}"/>
              </a:ext>
            </a:extLst>
          </p:cNvPr>
          <p:cNvSpPr>
            <a:spLocks noGrp="1"/>
          </p:cNvSpPr>
          <p:nvPr>
            <p:ph type="title"/>
          </p:nvPr>
        </p:nvSpPr>
        <p:spPr>
          <a:xfrm>
            <a:off x="803835" y="323639"/>
            <a:ext cx="10387200" cy="3244751"/>
          </a:xfrm>
        </p:spPr>
        <p:txBody>
          <a:bodyPr/>
          <a:lstStyle/>
          <a:p>
            <a:r>
              <a:rPr lang="el-GR" sz="4800" i="1" dirty="0">
                <a:solidFill>
                  <a:srgbClr val="FF0000"/>
                </a:solidFill>
              </a:rPr>
              <a:t>«</a:t>
            </a:r>
            <a:r>
              <a:rPr lang="en-US" sz="4800" i="1" dirty="0">
                <a:solidFill>
                  <a:srgbClr val="FF0000"/>
                </a:solidFill>
              </a:rPr>
              <a:t>Brodalumab: </a:t>
            </a:r>
            <a:r>
              <a:rPr lang="el-GR" sz="4800" i="1" dirty="0">
                <a:solidFill>
                  <a:srgbClr val="FF0000"/>
                </a:solidFill>
              </a:rPr>
              <a:t>πέρα από τη δερματική </a:t>
            </a:r>
            <a:r>
              <a:rPr lang="el-GR" sz="4800" i="1" dirty="0" err="1">
                <a:solidFill>
                  <a:srgbClr val="FF0000"/>
                </a:solidFill>
              </a:rPr>
              <a:t>κάθαρση…μέσω</a:t>
            </a:r>
            <a:r>
              <a:rPr lang="el-GR" sz="4800" i="1" dirty="0">
                <a:solidFill>
                  <a:srgbClr val="FF0000"/>
                </a:solidFill>
              </a:rPr>
              <a:t> ενός καινοτόμου μηχανισμού δράσης»</a:t>
            </a:r>
            <a:br>
              <a:rPr lang="en-CA" sz="4800" dirty="0">
                <a:solidFill>
                  <a:srgbClr val="FF0000"/>
                </a:solidFill>
              </a:rPr>
            </a:br>
            <a:endParaRPr lang="el-GR" sz="4800" dirty="0">
              <a:solidFill>
                <a:srgbClr val="FF0000"/>
              </a:solidFill>
            </a:endParaRPr>
          </a:p>
        </p:txBody>
      </p:sp>
      <p:sp>
        <p:nvSpPr>
          <p:cNvPr id="5" name="Text Placeholder 4">
            <a:extLst>
              <a:ext uri="{FF2B5EF4-FFF2-40B4-BE49-F238E27FC236}">
                <a16:creationId xmlns:a16="http://schemas.microsoft.com/office/drawing/2014/main" id="{B36D00E6-E047-44DE-AC90-F8BF1909F70A}"/>
              </a:ext>
            </a:extLst>
          </p:cNvPr>
          <p:cNvSpPr>
            <a:spLocks noGrp="1"/>
          </p:cNvSpPr>
          <p:nvPr>
            <p:ph type="body" sz="quarter" idx="4294967295"/>
          </p:nvPr>
        </p:nvSpPr>
        <p:spPr>
          <a:xfrm>
            <a:off x="3" y="3568390"/>
            <a:ext cx="8932124" cy="2341756"/>
          </a:xfrm>
        </p:spPr>
        <p:txBody>
          <a:bodyPr/>
          <a:lstStyle/>
          <a:p>
            <a:pPr defTabSz="901700">
              <a:spcBef>
                <a:spcPts val="2400"/>
              </a:spcBef>
              <a:spcAft>
                <a:spcPct val="0"/>
              </a:spcAft>
              <a:defRPr/>
            </a:pPr>
            <a:r>
              <a:rPr lang="el-GR" dirty="0">
                <a:solidFill>
                  <a:srgbClr val="000000"/>
                </a:solidFill>
                <a:ea typeface="ＭＳ Ｐゴシック" pitchFamily="34" charset="-128"/>
                <a:cs typeface="Times New Roman" pitchFamily="18" charset="0"/>
              </a:rPr>
              <a:t> 			</a:t>
            </a:r>
            <a:r>
              <a:rPr lang="el-GR" sz="3200" b="1" dirty="0">
                <a:solidFill>
                  <a:srgbClr val="000000"/>
                </a:solidFill>
                <a:ea typeface="ＭＳ Ｐゴシック" pitchFamily="34" charset="-128"/>
                <a:cs typeface="Times New Roman" pitchFamily="18" charset="0"/>
              </a:rPr>
              <a:t>Μαρία Πολίτου</a:t>
            </a:r>
          </a:p>
          <a:p>
            <a:pPr lvl="8" defTabSz="901700">
              <a:spcBef>
                <a:spcPts val="2400"/>
              </a:spcBef>
              <a:spcAft>
                <a:spcPct val="0"/>
              </a:spcAft>
              <a:buNone/>
              <a:defRPr/>
            </a:pPr>
            <a:r>
              <a:rPr lang="el-GR" sz="3200" b="1" dirty="0">
                <a:solidFill>
                  <a:srgbClr val="000000"/>
                </a:solidFill>
                <a:ea typeface="ＭＳ Ｐゴシック" pitchFamily="34" charset="-128"/>
                <a:cs typeface="Times New Roman" pitchFamily="18" charset="0"/>
              </a:rPr>
              <a:t>		Δερματολόγος-Αφροδισιολόγος	</a:t>
            </a:r>
            <a:r>
              <a:rPr lang="el-GR" sz="3200" dirty="0">
                <a:solidFill>
                  <a:srgbClr val="000000"/>
                </a:solidFill>
                <a:ea typeface="ＭＳ Ｐゴシック" pitchFamily="34" charset="-128"/>
                <a:cs typeface="Times New Roman" pitchFamily="18" charset="0"/>
              </a:rPr>
              <a:t>				</a:t>
            </a:r>
            <a:r>
              <a:rPr lang="el-GR" sz="3200" b="1" dirty="0">
                <a:solidFill>
                  <a:srgbClr val="000000"/>
                </a:solidFill>
                <a:ea typeface="ＭＳ Ｐゴシック" pitchFamily="34" charset="-128"/>
                <a:cs typeface="Times New Roman" pitchFamily="18" charset="0"/>
              </a:rPr>
              <a:t>Επιμελήτρια Α’, </a:t>
            </a:r>
            <a:r>
              <a:rPr lang="el-GR" sz="3200" b="1" dirty="0" err="1">
                <a:solidFill>
                  <a:srgbClr val="000000"/>
                </a:solidFill>
                <a:ea typeface="ＭＳ Ｐゴシック" pitchFamily="34" charset="-128"/>
                <a:cs typeface="Times New Roman" pitchFamily="18" charset="0"/>
              </a:rPr>
              <a:t>Α’Πανεπιστημιακή</a:t>
            </a:r>
            <a:r>
              <a:rPr lang="el-GR" sz="3200" b="1" dirty="0">
                <a:solidFill>
                  <a:srgbClr val="000000"/>
                </a:solidFill>
                <a:ea typeface="ＭＳ Ｐゴシック" pitchFamily="34" charset="-128"/>
                <a:cs typeface="Times New Roman" pitchFamily="18" charset="0"/>
              </a:rPr>
              <a:t> κλινική </a:t>
            </a:r>
            <a:r>
              <a:rPr lang="el-GR" sz="3200" b="1" dirty="0" err="1">
                <a:ea typeface="ＭＳ Ｐゴシック" pitchFamily="34" charset="-128"/>
                <a:cs typeface="Times New Roman" pitchFamily="18" charset="0"/>
              </a:rPr>
              <a:t>ν</a:t>
            </a:r>
            <a:r>
              <a:rPr lang="el-GR" sz="3200" b="1" dirty="0" err="1">
                <a:solidFill>
                  <a:srgbClr val="000000"/>
                </a:solidFill>
                <a:ea typeface="ＭＳ Ｐゴシック" pitchFamily="34" charset="-128"/>
                <a:cs typeface="Times New Roman" pitchFamily="18" charset="0"/>
              </a:rPr>
              <a:t>ος.Α.Συγγρός</a:t>
            </a:r>
            <a:endParaRPr lang="el-GR" sz="3200" b="1" dirty="0">
              <a:solidFill>
                <a:srgbClr val="000000"/>
              </a:solidFill>
              <a:ea typeface="ＭＳ Ｐゴシック" pitchFamily="34" charset="-128"/>
            </a:endParaRPr>
          </a:p>
          <a:p>
            <a:endParaRPr lang="el-GR" dirty="0"/>
          </a:p>
        </p:txBody>
      </p:sp>
      <p:sp>
        <p:nvSpPr>
          <p:cNvPr id="8" name="Text Placeholder 7">
            <a:extLst>
              <a:ext uri="{FF2B5EF4-FFF2-40B4-BE49-F238E27FC236}">
                <a16:creationId xmlns:a16="http://schemas.microsoft.com/office/drawing/2014/main" id="{2ABC5F75-CAA2-4AB9-8961-76CBB7100B08}"/>
              </a:ext>
            </a:extLst>
          </p:cNvPr>
          <p:cNvSpPr>
            <a:spLocks noGrp="1"/>
          </p:cNvSpPr>
          <p:nvPr>
            <p:ph type="body" sz="quarter" idx="4294967295"/>
          </p:nvPr>
        </p:nvSpPr>
        <p:spPr>
          <a:xfrm>
            <a:off x="11483914" y="323640"/>
            <a:ext cx="396103" cy="478800"/>
          </a:xfrm>
        </p:spPr>
        <p:txBody>
          <a:bodyPr/>
          <a:lstStyle/>
          <a:p>
            <a:endParaRPr lang="el-GR"/>
          </a:p>
        </p:txBody>
      </p:sp>
      <p:pic>
        <p:nvPicPr>
          <p:cNvPr id="160770" name="Picture 2" descr="C:\Users\maria\Desktop\img57_2433.jpg"/>
          <p:cNvPicPr>
            <a:picLocks noChangeAspect="1" noChangeArrowheads="1"/>
          </p:cNvPicPr>
          <p:nvPr/>
        </p:nvPicPr>
        <p:blipFill>
          <a:blip r:embed="rId2"/>
          <a:srcRect/>
          <a:stretch>
            <a:fillRect/>
          </a:stretch>
        </p:blipFill>
        <p:spPr bwMode="auto">
          <a:xfrm>
            <a:off x="7549376" y="2574967"/>
            <a:ext cx="4330641" cy="2833374"/>
          </a:xfrm>
          <a:prstGeom prst="rect">
            <a:avLst/>
          </a:prstGeom>
          <a:noFill/>
        </p:spPr>
      </p:pic>
    </p:spTree>
    <p:extLst>
      <p:ext uri="{BB962C8B-B14F-4D97-AF65-F5344CB8AC3E}">
        <p14:creationId xmlns:p14="http://schemas.microsoft.com/office/powerpoint/2010/main" val="35512078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630862" y="1392413"/>
            <a:ext cx="9859368" cy="2645657"/>
          </a:xfrm>
        </p:spPr>
        <p:txBody>
          <a:bodyPr/>
          <a:lstStyle/>
          <a:p>
            <a:r>
              <a:rPr lang="el-GR" sz="4400" dirty="0">
                <a:solidFill>
                  <a:srgbClr val="FF0000"/>
                </a:solidFill>
              </a:rPr>
              <a:t>			Και τελικά…</a:t>
            </a: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DA526-43AA-45A9-9184-E3702845D4CD}"/>
              </a:ext>
            </a:extLst>
          </p:cNvPr>
          <p:cNvSpPr>
            <a:spLocks noGrp="1"/>
          </p:cNvSpPr>
          <p:nvPr>
            <p:ph type="title"/>
          </p:nvPr>
        </p:nvSpPr>
        <p:spPr>
          <a:xfrm>
            <a:off x="519456" y="418011"/>
            <a:ext cx="10438658" cy="361883"/>
          </a:xfrm>
        </p:spPr>
        <p:txBody>
          <a:bodyPr/>
          <a:lstStyle/>
          <a:p>
            <a:r>
              <a:rPr lang="el-GR" altLang="en-US" dirty="0"/>
              <a:t>Οι θεραπευτικές επιλογές εξελίσσονται ώστε να καλύψουν τις προσδοκίες ασθενών και  ιατρών</a:t>
            </a:r>
            <a:endParaRPr lang="el-GR" dirty="0"/>
          </a:p>
        </p:txBody>
      </p:sp>
      <p:graphicFrame>
        <p:nvGraphicFramePr>
          <p:cNvPr id="5" name="Diagram 4">
            <a:extLst>
              <a:ext uri="{FF2B5EF4-FFF2-40B4-BE49-F238E27FC236}">
                <a16:creationId xmlns:a16="http://schemas.microsoft.com/office/drawing/2014/main" id="{0B63676F-CFBE-42F3-A427-A481A85125BD}"/>
              </a:ext>
            </a:extLst>
          </p:cNvPr>
          <p:cNvGraphicFramePr/>
          <p:nvPr/>
        </p:nvGraphicFramePr>
        <p:xfrm>
          <a:off x="519456" y="1425055"/>
          <a:ext cx="11706447" cy="2783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E1CBA9BF-4D1E-4C39-9ABE-AF7204A00CCE}"/>
              </a:ext>
            </a:extLst>
          </p:cNvPr>
          <p:cNvGraphicFramePr/>
          <p:nvPr/>
        </p:nvGraphicFramePr>
        <p:xfrm>
          <a:off x="786809" y="4178598"/>
          <a:ext cx="11004698" cy="5802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1BE006F5-8460-48C7-B61E-45A009F947B0}"/>
              </a:ext>
            </a:extLst>
          </p:cNvPr>
          <p:cNvSpPr txBox="1"/>
          <p:nvPr/>
        </p:nvSpPr>
        <p:spPr>
          <a:xfrm>
            <a:off x="1648950" y="4898288"/>
            <a:ext cx="432811" cy="246221"/>
          </a:xfrm>
          <a:prstGeom prst="rect">
            <a:avLst/>
          </a:prstGeom>
          <a:noFill/>
        </p:spPr>
        <p:txBody>
          <a:bodyPr wrap="none" lIns="0" tIns="0" rIns="0" bIns="0" rtlCol="0">
            <a:spAutoFit/>
          </a:bodyPr>
          <a:lstStyle/>
          <a:p>
            <a:pPr algn="l">
              <a:lnSpc>
                <a:spcPct val="100000"/>
              </a:lnSpc>
            </a:pPr>
            <a:r>
              <a:rPr lang="en-US" sz="1600" b="1" dirty="0">
                <a:solidFill>
                  <a:schemeClr val="accent4">
                    <a:lumMod val="75000"/>
                  </a:schemeClr>
                </a:solidFill>
                <a:latin typeface="+mn-lt"/>
              </a:rPr>
              <a:t>MTX</a:t>
            </a:r>
            <a:endParaRPr lang="el-GR" sz="1600" b="1" dirty="0" err="1">
              <a:solidFill>
                <a:schemeClr val="accent4">
                  <a:lumMod val="75000"/>
                </a:schemeClr>
              </a:solidFill>
              <a:latin typeface="+mn-lt"/>
            </a:endParaRPr>
          </a:p>
        </p:txBody>
      </p:sp>
      <p:sp>
        <p:nvSpPr>
          <p:cNvPr id="9" name="TextBox 8">
            <a:extLst>
              <a:ext uri="{FF2B5EF4-FFF2-40B4-BE49-F238E27FC236}">
                <a16:creationId xmlns:a16="http://schemas.microsoft.com/office/drawing/2014/main" id="{9D56DCE1-49FA-46CA-BDE4-E7C792AB07B7}"/>
              </a:ext>
            </a:extLst>
          </p:cNvPr>
          <p:cNvSpPr txBox="1"/>
          <p:nvPr/>
        </p:nvSpPr>
        <p:spPr>
          <a:xfrm>
            <a:off x="3090542" y="4898288"/>
            <a:ext cx="865622" cy="246221"/>
          </a:xfrm>
          <a:prstGeom prst="rect">
            <a:avLst/>
          </a:prstGeom>
          <a:noFill/>
        </p:spPr>
        <p:txBody>
          <a:bodyPr wrap="none" lIns="0" tIns="0" rIns="0" bIns="0" rtlCol="0">
            <a:spAutoFit/>
          </a:bodyPr>
          <a:lstStyle/>
          <a:p>
            <a:pPr algn="l">
              <a:lnSpc>
                <a:spcPct val="100000"/>
              </a:lnSpc>
            </a:pPr>
            <a:r>
              <a:rPr lang="en-US" sz="1600" b="1" dirty="0">
                <a:solidFill>
                  <a:schemeClr val="accent4">
                    <a:lumMod val="75000"/>
                  </a:schemeClr>
                </a:solidFill>
                <a:latin typeface="+mn-lt"/>
              </a:rPr>
              <a:t>Anti-TNF</a:t>
            </a:r>
            <a:endParaRPr lang="el-GR" sz="1600" b="1" dirty="0" err="1">
              <a:solidFill>
                <a:schemeClr val="accent4">
                  <a:lumMod val="75000"/>
                </a:schemeClr>
              </a:solidFill>
              <a:latin typeface="+mn-lt"/>
            </a:endParaRPr>
          </a:p>
        </p:txBody>
      </p:sp>
      <p:sp>
        <p:nvSpPr>
          <p:cNvPr id="10" name="TextBox 9">
            <a:extLst>
              <a:ext uri="{FF2B5EF4-FFF2-40B4-BE49-F238E27FC236}">
                <a16:creationId xmlns:a16="http://schemas.microsoft.com/office/drawing/2014/main" id="{4A72EFF8-AB0D-49A2-B7F2-99258AC8EDFA}"/>
              </a:ext>
            </a:extLst>
          </p:cNvPr>
          <p:cNvSpPr txBox="1"/>
          <p:nvPr/>
        </p:nvSpPr>
        <p:spPr>
          <a:xfrm>
            <a:off x="4912530" y="4881212"/>
            <a:ext cx="1016304" cy="492443"/>
          </a:xfrm>
          <a:prstGeom prst="rect">
            <a:avLst/>
          </a:prstGeom>
          <a:noFill/>
        </p:spPr>
        <p:txBody>
          <a:bodyPr wrap="none" lIns="0" tIns="0" rIns="0" bIns="0" rtlCol="0">
            <a:spAutoFit/>
          </a:bodyPr>
          <a:lstStyle/>
          <a:p>
            <a:pPr algn="l">
              <a:lnSpc>
                <a:spcPct val="100000"/>
              </a:lnSpc>
            </a:pPr>
            <a:r>
              <a:rPr lang="en-US" sz="1600" b="1" dirty="0">
                <a:solidFill>
                  <a:schemeClr val="accent4">
                    <a:lumMod val="75000"/>
                  </a:schemeClr>
                </a:solidFill>
                <a:latin typeface="+mn-lt"/>
              </a:rPr>
              <a:t>IL-12/IL-23</a:t>
            </a:r>
          </a:p>
          <a:p>
            <a:pPr algn="l">
              <a:lnSpc>
                <a:spcPct val="100000"/>
              </a:lnSpc>
            </a:pPr>
            <a:r>
              <a:rPr lang="en-US" sz="1600" b="1" dirty="0">
                <a:solidFill>
                  <a:schemeClr val="accent4">
                    <a:lumMod val="75000"/>
                  </a:schemeClr>
                </a:solidFill>
                <a:latin typeface="+mn-lt"/>
              </a:rPr>
              <a:t>inhibitors</a:t>
            </a:r>
            <a:endParaRPr lang="el-GR" sz="1600" b="1" dirty="0" err="1">
              <a:solidFill>
                <a:schemeClr val="accent4">
                  <a:lumMod val="75000"/>
                </a:schemeClr>
              </a:solidFill>
              <a:latin typeface="+mn-lt"/>
            </a:endParaRPr>
          </a:p>
        </p:txBody>
      </p:sp>
      <p:sp>
        <p:nvSpPr>
          <p:cNvPr id="12" name="TextBox 11">
            <a:extLst>
              <a:ext uri="{FF2B5EF4-FFF2-40B4-BE49-F238E27FC236}">
                <a16:creationId xmlns:a16="http://schemas.microsoft.com/office/drawing/2014/main" id="{C01729F1-734B-4316-BE5F-34419E8BED1F}"/>
              </a:ext>
            </a:extLst>
          </p:cNvPr>
          <p:cNvSpPr txBox="1"/>
          <p:nvPr/>
        </p:nvSpPr>
        <p:spPr>
          <a:xfrm>
            <a:off x="6720878" y="4877705"/>
            <a:ext cx="993862" cy="492443"/>
          </a:xfrm>
          <a:prstGeom prst="rect">
            <a:avLst/>
          </a:prstGeom>
          <a:noFill/>
        </p:spPr>
        <p:txBody>
          <a:bodyPr wrap="none" lIns="0" tIns="0" rIns="0" bIns="0" rtlCol="0">
            <a:spAutoFit/>
          </a:bodyPr>
          <a:lstStyle/>
          <a:p>
            <a:pPr>
              <a:lnSpc>
                <a:spcPct val="100000"/>
              </a:lnSpc>
            </a:pPr>
            <a:r>
              <a:rPr lang="en-US" sz="1600" b="1" dirty="0">
                <a:solidFill>
                  <a:schemeClr val="accent4">
                    <a:lumMod val="75000"/>
                  </a:schemeClr>
                </a:solidFill>
                <a:latin typeface="+mn-lt"/>
              </a:rPr>
              <a:t>IL-17</a:t>
            </a:r>
          </a:p>
          <a:p>
            <a:pPr>
              <a:lnSpc>
                <a:spcPct val="100000"/>
              </a:lnSpc>
            </a:pPr>
            <a:r>
              <a:rPr lang="en-US" sz="1600" b="1" dirty="0">
                <a:solidFill>
                  <a:schemeClr val="accent4">
                    <a:lumMod val="75000"/>
                  </a:schemeClr>
                </a:solidFill>
                <a:latin typeface="+mn-lt"/>
              </a:rPr>
              <a:t> inhibitors</a:t>
            </a:r>
            <a:endParaRPr lang="el-GR" sz="1600" b="1" dirty="0" err="1">
              <a:solidFill>
                <a:schemeClr val="accent4">
                  <a:lumMod val="75000"/>
                </a:schemeClr>
              </a:solidFill>
              <a:latin typeface="+mn-lt"/>
            </a:endParaRPr>
          </a:p>
        </p:txBody>
      </p:sp>
      <p:sp>
        <p:nvSpPr>
          <p:cNvPr id="13" name="TextBox 12">
            <a:extLst>
              <a:ext uri="{FF2B5EF4-FFF2-40B4-BE49-F238E27FC236}">
                <a16:creationId xmlns:a16="http://schemas.microsoft.com/office/drawing/2014/main" id="{DE9CACEC-9BB6-4036-A667-B41F4AE6A474}"/>
              </a:ext>
            </a:extLst>
          </p:cNvPr>
          <p:cNvSpPr txBox="1"/>
          <p:nvPr/>
        </p:nvSpPr>
        <p:spPr>
          <a:xfrm>
            <a:off x="8138572" y="4891642"/>
            <a:ext cx="1734449" cy="492443"/>
          </a:xfrm>
          <a:prstGeom prst="rect">
            <a:avLst/>
          </a:prstGeom>
          <a:noFill/>
        </p:spPr>
        <p:txBody>
          <a:bodyPr wrap="none" lIns="0" tIns="0" rIns="0" bIns="0" rtlCol="0">
            <a:spAutoFit/>
          </a:bodyPr>
          <a:lstStyle/>
          <a:p>
            <a:pPr>
              <a:lnSpc>
                <a:spcPct val="100000"/>
              </a:lnSpc>
            </a:pPr>
            <a:r>
              <a:rPr lang="da-DK" sz="1600" b="1" dirty="0">
                <a:solidFill>
                  <a:schemeClr val="accent4">
                    <a:lumMod val="75000"/>
                  </a:schemeClr>
                </a:solidFill>
                <a:latin typeface="+mn-lt"/>
              </a:rPr>
              <a:t>Direct antagonist </a:t>
            </a:r>
          </a:p>
          <a:p>
            <a:pPr>
              <a:lnSpc>
                <a:spcPct val="100000"/>
              </a:lnSpc>
            </a:pPr>
            <a:r>
              <a:rPr lang="da-DK" sz="1600" b="1" dirty="0">
                <a:solidFill>
                  <a:schemeClr val="accent4">
                    <a:lumMod val="75000"/>
                  </a:schemeClr>
                </a:solidFill>
                <a:latin typeface="+mn-lt"/>
              </a:rPr>
              <a:t> IL-17R</a:t>
            </a:r>
            <a:r>
              <a:rPr lang="en-US" sz="1600" b="1" dirty="0">
                <a:solidFill>
                  <a:schemeClr val="accent4">
                    <a:lumMod val="75000"/>
                  </a:schemeClr>
                </a:solidFill>
                <a:latin typeface="+mn-lt"/>
              </a:rPr>
              <a:t>A</a:t>
            </a:r>
            <a:endParaRPr lang="el-GR" sz="1600" b="1" dirty="0" err="1">
              <a:solidFill>
                <a:schemeClr val="accent4">
                  <a:lumMod val="75000"/>
                </a:schemeClr>
              </a:solidFill>
              <a:latin typeface="+mn-lt"/>
            </a:endParaRPr>
          </a:p>
        </p:txBody>
      </p:sp>
      <p:sp>
        <p:nvSpPr>
          <p:cNvPr id="14" name="TextBox 13">
            <a:extLst>
              <a:ext uri="{FF2B5EF4-FFF2-40B4-BE49-F238E27FC236}">
                <a16:creationId xmlns:a16="http://schemas.microsoft.com/office/drawing/2014/main" id="{06850E73-D558-4B6F-8565-249E488135C9}"/>
              </a:ext>
            </a:extLst>
          </p:cNvPr>
          <p:cNvSpPr txBox="1"/>
          <p:nvPr/>
        </p:nvSpPr>
        <p:spPr>
          <a:xfrm>
            <a:off x="10277293" y="4853440"/>
            <a:ext cx="993862" cy="492443"/>
          </a:xfrm>
          <a:prstGeom prst="rect">
            <a:avLst/>
          </a:prstGeom>
          <a:noFill/>
        </p:spPr>
        <p:txBody>
          <a:bodyPr wrap="none" lIns="0" tIns="0" rIns="0" bIns="0" rtlCol="0">
            <a:spAutoFit/>
          </a:bodyPr>
          <a:lstStyle/>
          <a:p>
            <a:pPr>
              <a:lnSpc>
                <a:spcPct val="100000"/>
              </a:lnSpc>
            </a:pPr>
            <a:r>
              <a:rPr lang="en-US" sz="1600" b="1" dirty="0">
                <a:solidFill>
                  <a:schemeClr val="accent4">
                    <a:lumMod val="75000"/>
                  </a:schemeClr>
                </a:solidFill>
                <a:latin typeface="+mn-lt"/>
              </a:rPr>
              <a:t>IL-</a:t>
            </a:r>
            <a:r>
              <a:rPr lang="el-GR" sz="1600" b="1" dirty="0">
                <a:solidFill>
                  <a:schemeClr val="accent4">
                    <a:lumMod val="75000"/>
                  </a:schemeClr>
                </a:solidFill>
                <a:latin typeface="+mn-lt"/>
              </a:rPr>
              <a:t>23</a:t>
            </a:r>
            <a:endParaRPr lang="en-US" sz="1600" b="1" dirty="0">
              <a:solidFill>
                <a:schemeClr val="accent4">
                  <a:lumMod val="75000"/>
                </a:schemeClr>
              </a:solidFill>
              <a:latin typeface="+mn-lt"/>
            </a:endParaRPr>
          </a:p>
          <a:p>
            <a:pPr>
              <a:lnSpc>
                <a:spcPct val="100000"/>
              </a:lnSpc>
            </a:pPr>
            <a:r>
              <a:rPr lang="en-US" sz="1600" b="1" dirty="0">
                <a:solidFill>
                  <a:schemeClr val="accent4">
                    <a:lumMod val="75000"/>
                  </a:schemeClr>
                </a:solidFill>
                <a:latin typeface="+mn-lt"/>
              </a:rPr>
              <a:t> inhibitors</a:t>
            </a:r>
            <a:endParaRPr lang="el-GR" sz="1600" b="1" dirty="0" err="1">
              <a:solidFill>
                <a:schemeClr val="accent4">
                  <a:lumMod val="75000"/>
                </a:schemeClr>
              </a:solidFill>
              <a:latin typeface="+mn-lt"/>
            </a:endParaRPr>
          </a:p>
        </p:txBody>
      </p:sp>
    </p:spTree>
    <p:extLst>
      <p:ext uri="{BB962C8B-B14F-4D97-AF65-F5344CB8AC3E}">
        <p14:creationId xmlns:p14="http://schemas.microsoft.com/office/powerpoint/2010/main" val="23541971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l-GR" sz="4400" dirty="0">
                <a:solidFill>
                  <a:srgbClr val="FF0000"/>
                </a:solidFill>
              </a:rPr>
              <a:t>Στοχεύοντας την </a:t>
            </a:r>
            <a:r>
              <a:rPr lang="en-US" sz="4400" dirty="0">
                <a:solidFill>
                  <a:srgbClr val="FF0000"/>
                </a:solidFill>
              </a:rPr>
              <a:t>IL-17 </a:t>
            </a:r>
            <a:r>
              <a:rPr lang="el-GR" sz="4400" dirty="0">
                <a:solidFill>
                  <a:srgbClr val="FF0000"/>
                </a:solidFill>
              </a:rPr>
              <a:t>στην Ψωρίαση</a:t>
            </a: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Title 883"/>
          <p:cNvSpPr>
            <a:spLocks noGrp="1"/>
          </p:cNvSpPr>
          <p:nvPr>
            <p:ph type="title"/>
          </p:nvPr>
        </p:nvSpPr>
        <p:spPr>
          <a:xfrm>
            <a:off x="2010639" y="138113"/>
            <a:ext cx="8371641" cy="804862"/>
          </a:xfrm>
        </p:spPr>
        <p:txBody>
          <a:bodyPr>
            <a:normAutofit/>
          </a:bodyPr>
          <a:lstStyle/>
          <a:p>
            <a:pPr eaLnBrk="1" hangingPunct="1">
              <a:defRPr/>
            </a:pPr>
            <a:r>
              <a:rPr lang="el-GR" sz="2800" dirty="0">
                <a:solidFill>
                  <a:srgbClr val="C00000"/>
                </a:solidFill>
                <a:latin typeface="Comic Sans MS" pitchFamily="66" charset="0"/>
                <a:ea typeface="BatangChe" pitchFamily="49" charset="-127"/>
                <a:cs typeface="Calibri" panose="020F0502020204030204" pitchFamily="34" charset="0"/>
              </a:rPr>
              <a:t>Κυτταρικοί πληθυσμοί που ενέχονται στην </a:t>
            </a:r>
            <a:r>
              <a:rPr lang="el-GR" sz="2800" dirty="0" err="1">
                <a:solidFill>
                  <a:srgbClr val="C00000"/>
                </a:solidFill>
                <a:latin typeface="Comic Sans MS" pitchFamily="66" charset="0"/>
                <a:ea typeface="BatangChe" pitchFamily="49" charset="-127"/>
                <a:cs typeface="Calibri" panose="020F0502020204030204" pitchFamily="34" charset="0"/>
              </a:rPr>
              <a:t>παθογένεση</a:t>
            </a:r>
            <a:r>
              <a:rPr lang="el-GR" sz="2800" dirty="0">
                <a:solidFill>
                  <a:srgbClr val="C00000"/>
                </a:solidFill>
                <a:latin typeface="Comic Sans MS" pitchFamily="66" charset="0"/>
                <a:ea typeface="BatangChe" pitchFamily="49" charset="-127"/>
                <a:cs typeface="Calibri" panose="020F0502020204030204" pitchFamily="34" charset="0"/>
              </a:rPr>
              <a:t> της ψωρίασης</a:t>
            </a:r>
            <a:endParaRPr lang="en-US" sz="2800" dirty="0">
              <a:solidFill>
                <a:srgbClr val="C00000"/>
              </a:solidFill>
              <a:latin typeface="Comic Sans MS" pitchFamily="66" charset="0"/>
              <a:ea typeface="BatangChe" pitchFamily="49" charset="-127"/>
              <a:cs typeface="Calibri" panose="020F0502020204030204" pitchFamily="34" charset="0"/>
            </a:endParaRPr>
          </a:p>
        </p:txBody>
      </p:sp>
      <p:cxnSp>
        <p:nvCxnSpPr>
          <p:cNvPr id="51203" name="Straight Arrow Connector 72"/>
          <p:cNvCxnSpPr>
            <a:cxnSpLocks noChangeShapeType="1"/>
          </p:cNvCxnSpPr>
          <p:nvPr/>
        </p:nvCxnSpPr>
        <p:spPr bwMode="auto">
          <a:xfrm>
            <a:off x="5789614" y="3729038"/>
            <a:ext cx="1800225" cy="0"/>
          </a:xfrm>
          <a:prstGeom prst="straightConnector1">
            <a:avLst/>
          </a:prstGeom>
          <a:noFill/>
          <a:ln w="38100" algn="ctr">
            <a:solidFill>
              <a:srgbClr val="29297E"/>
            </a:solidFill>
            <a:round/>
            <a:headEnd/>
            <a:tailEnd type="triangle" w="med" len="med"/>
          </a:ln>
        </p:spPr>
      </p:cxnSp>
      <p:sp>
        <p:nvSpPr>
          <p:cNvPr id="839" name="TextBox 838"/>
          <p:cNvSpPr txBox="1"/>
          <p:nvPr/>
        </p:nvSpPr>
        <p:spPr>
          <a:xfrm>
            <a:off x="7265989" y="2673539"/>
            <a:ext cx="3049318" cy="2074488"/>
          </a:xfrm>
          <a:prstGeom prst="irregularSeal1">
            <a:avLst/>
          </a:prstGeom>
          <a:solidFill>
            <a:schemeClr val="accent4">
              <a:lumMod val="60000"/>
              <a:lumOff val="40000"/>
            </a:schemeClr>
          </a:solidFill>
          <a:ln w="38100">
            <a:solidFill>
              <a:srgbClr val="C00000"/>
            </a:solidFill>
          </a:ln>
        </p:spPr>
        <p:txBody>
          <a:bodyPr wrap="square" lIns="121902" tIns="60950" rIns="121902" bIns="60950" anchor="ctr">
            <a:spAutoFit/>
          </a:bodyPr>
          <a:lstStyle/>
          <a:p>
            <a:pPr defTabSz="912703"/>
            <a:r>
              <a:rPr lang="el-GR" sz="2000" b="1" dirty="0">
                <a:solidFill>
                  <a:srgbClr val="FFFFFF"/>
                </a:solidFill>
                <a:ea typeface="Verdana" pitchFamily="34" charset="0"/>
                <a:cs typeface="Verdana" pitchFamily="34" charset="0"/>
              </a:rPr>
              <a:t>Έκφραση </a:t>
            </a:r>
            <a:r>
              <a:rPr lang="el-GR" sz="2000" b="1" dirty="0" err="1">
                <a:solidFill>
                  <a:srgbClr val="FFFFFF"/>
                </a:solidFill>
                <a:ea typeface="Verdana" pitchFamily="34" charset="0"/>
                <a:cs typeface="Verdana" pitchFamily="34" charset="0"/>
              </a:rPr>
              <a:t>κυτοκινών</a:t>
            </a:r>
            <a:endParaRPr lang="en-GB" sz="2000" b="1" dirty="0">
              <a:solidFill>
                <a:srgbClr val="FFFFFF"/>
              </a:solidFill>
              <a:ea typeface="Verdana" pitchFamily="34" charset="0"/>
              <a:cs typeface="Verdana" pitchFamily="34" charset="0"/>
            </a:endParaRPr>
          </a:p>
        </p:txBody>
      </p:sp>
      <p:sp>
        <p:nvSpPr>
          <p:cNvPr id="51205" name="Rounded Rectangle 59"/>
          <p:cNvSpPr>
            <a:spLocks noChangeArrowheads="1"/>
          </p:cNvSpPr>
          <p:nvPr/>
        </p:nvSpPr>
        <p:spPr bwMode="auto">
          <a:xfrm>
            <a:off x="2117726" y="2900363"/>
            <a:ext cx="3708400" cy="1619250"/>
          </a:xfrm>
          <a:prstGeom prst="roundRect">
            <a:avLst>
              <a:gd name="adj" fmla="val 16667"/>
            </a:avLst>
          </a:prstGeom>
          <a:solidFill>
            <a:srgbClr val="D6B099">
              <a:alpha val="36862"/>
            </a:srgbClr>
          </a:solidFill>
          <a:ln w="38100" algn="ctr">
            <a:solidFill>
              <a:srgbClr val="29297E"/>
            </a:solidFill>
            <a:miter lim="800000"/>
            <a:headEnd/>
            <a:tailEnd/>
          </a:ln>
        </p:spPr>
        <p:txBody>
          <a:bodyPr lIns="91427" tIns="45714" rIns="91427" bIns="45714"/>
          <a:lstStyle/>
          <a:p>
            <a:pPr defTabSz="912703"/>
            <a:endParaRPr lang="en-US" sz="1400" dirty="0">
              <a:solidFill>
                <a:srgbClr val="000000"/>
              </a:solidFill>
              <a:ea typeface="MS PGothic" pitchFamily="34" charset="-128"/>
            </a:endParaRPr>
          </a:p>
        </p:txBody>
      </p:sp>
      <p:sp>
        <p:nvSpPr>
          <p:cNvPr id="51206" name="TextBox 836"/>
          <p:cNvSpPr txBox="1">
            <a:spLocks noChangeArrowheads="1"/>
          </p:cNvSpPr>
          <p:nvPr/>
        </p:nvSpPr>
        <p:spPr bwMode="auto">
          <a:xfrm>
            <a:off x="2743191" y="3024969"/>
            <a:ext cx="2457469" cy="350865"/>
          </a:xfrm>
          <a:prstGeom prst="rect">
            <a:avLst/>
          </a:prstGeom>
          <a:noFill/>
          <a:ln w="9525">
            <a:noFill/>
            <a:miter lim="800000"/>
            <a:headEnd/>
            <a:tailEnd/>
          </a:ln>
        </p:spPr>
        <p:txBody>
          <a:bodyPr wrap="none" lIns="0" tIns="0" rIns="0" bIns="0" anchor="ctr">
            <a:spAutoFit/>
          </a:bodyPr>
          <a:lstStyle/>
          <a:p>
            <a:pPr defTabSz="912703">
              <a:lnSpc>
                <a:spcPct val="95000"/>
              </a:lnSpc>
            </a:pPr>
            <a:r>
              <a:rPr lang="el-GR" b="1" dirty="0">
                <a:solidFill>
                  <a:srgbClr val="000000"/>
                </a:solidFill>
                <a:ea typeface="Verdana" pitchFamily="34" charset="0"/>
                <a:cs typeface="Verdana" pitchFamily="34" charset="0"/>
              </a:rPr>
              <a:t>Τ- λεμφοκύτταρα</a:t>
            </a:r>
            <a:endParaRPr lang="en-GB" b="1" dirty="0">
              <a:solidFill>
                <a:srgbClr val="000000"/>
              </a:solidFill>
              <a:ea typeface="Verdana" pitchFamily="34" charset="0"/>
              <a:cs typeface="Verdana" pitchFamily="34" charset="0"/>
            </a:endParaRPr>
          </a:p>
        </p:txBody>
      </p:sp>
      <p:grpSp>
        <p:nvGrpSpPr>
          <p:cNvPr id="2" name="Group 48"/>
          <p:cNvGrpSpPr>
            <a:grpSpLocks noChangeAspect="1"/>
          </p:cNvGrpSpPr>
          <p:nvPr/>
        </p:nvGrpSpPr>
        <p:grpSpPr bwMode="auto">
          <a:xfrm>
            <a:off x="3386138" y="3375025"/>
            <a:ext cx="1169987" cy="958850"/>
            <a:chOff x="3950185" y="2924944"/>
            <a:chExt cx="770712" cy="630801"/>
          </a:xfrm>
        </p:grpSpPr>
        <p:grpSp>
          <p:nvGrpSpPr>
            <p:cNvPr id="3" name="Group 15"/>
            <p:cNvGrpSpPr>
              <a:grpSpLocks/>
            </p:cNvGrpSpPr>
            <p:nvPr/>
          </p:nvGrpSpPr>
          <p:grpSpPr bwMode="auto">
            <a:xfrm>
              <a:off x="3950185" y="2924944"/>
              <a:ext cx="481832" cy="396513"/>
              <a:chOff x="4137420" y="3470390"/>
              <a:chExt cx="481832" cy="396513"/>
            </a:xfrm>
          </p:grpSpPr>
          <p:sp>
            <p:nvSpPr>
              <p:cNvPr id="818" name="Oval 817"/>
              <p:cNvSpPr>
                <a:spLocks noChangeAspect="1"/>
              </p:cNvSpPr>
              <p:nvPr/>
            </p:nvSpPr>
            <p:spPr bwMode="auto">
              <a:xfrm>
                <a:off x="4137420" y="3470390"/>
                <a:ext cx="481832" cy="396513"/>
              </a:xfrm>
              <a:prstGeom prst="ellipse">
                <a:avLst/>
              </a:prstGeom>
              <a:gradFill flip="none" rotWithShape="1">
                <a:gsLst>
                  <a:gs pos="0">
                    <a:schemeClr val="accent6">
                      <a:lumMod val="75000"/>
                    </a:schemeClr>
                  </a:gs>
                  <a:gs pos="1000">
                    <a:schemeClr val="accent3">
                      <a:lumMod val="20000"/>
                      <a:lumOff val="80000"/>
                    </a:schemeClr>
                  </a:gs>
                  <a:gs pos="100000">
                    <a:schemeClr val="accent6">
                      <a:lumMod val="75000"/>
                    </a:schemeClr>
                  </a:gs>
                </a:gsLst>
                <a:path path="circle">
                  <a:fillToRect l="50000" t="50000" r="50000" b="50000"/>
                </a:path>
                <a:tileRect/>
              </a:gradFill>
              <a:ln w="9525" cap="flat" cmpd="sng" algn="ctr">
                <a:solidFill>
                  <a:schemeClr val="accent6">
                    <a:lumMod val="75000"/>
                  </a:schemeClr>
                </a:solidFill>
                <a:prstDash val="solid"/>
                <a:miter lim="800000"/>
                <a:headEnd type="none" w="med" len="med"/>
                <a:tailEnd type="none" w="med" len="med"/>
              </a:ln>
              <a:effectLst/>
            </p:spPr>
            <p:txBody>
              <a:bodyPr lIns="68580" tIns="34290" rIns="68580" bIns="34290"/>
              <a:lstStyle/>
              <a:p>
                <a:pPr defTabSz="914268">
                  <a:lnSpc>
                    <a:spcPct val="95000"/>
                  </a:lnSpc>
                  <a:defRPr/>
                </a:pPr>
                <a:endParaRPr lang="en-GB" sz="1400" dirty="0">
                  <a:solidFill>
                    <a:srgbClr val="FFFFFF"/>
                  </a:solidFill>
                  <a:latin typeface="Arial"/>
                  <a:ea typeface="ＭＳ Ｐゴシック" charset="0"/>
                  <a:cs typeface="ＭＳ Ｐゴシック" charset="0"/>
                </a:endParaRPr>
              </a:p>
            </p:txBody>
          </p:sp>
          <p:sp>
            <p:nvSpPr>
              <p:cNvPr id="51246" name="Oval 818"/>
              <p:cNvSpPr>
                <a:spLocks/>
              </p:cNvSpPr>
              <p:nvPr/>
            </p:nvSpPr>
            <p:spPr bwMode="auto">
              <a:xfrm>
                <a:off x="4293918" y="3627737"/>
                <a:ext cx="174754" cy="109669"/>
              </a:xfrm>
              <a:prstGeom prst="ellipse">
                <a:avLst/>
              </a:prstGeom>
              <a:solidFill>
                <a:srgbClr val="76BEE6">
                  <a:alpha val="39999"/>
                </a:srgbClr>
              </a:solidFill>
              <a:ln w="9525" algn="ctr">
                <a:noFill/>
                <a:miter lim="800000"/>
                <a:headEnd/>
                <a:tailEnd/>
              </a:ln>
            </p:spPr>
            <p:txBody>
              <a:bodyPr lIns="68580" tIns="34290" rIns="68580" bIns="34290"/>
              <a:lstStyle/>
              <a:p>
                <a:pPr defTabSz="912703">
                  <a:lnSpc>
                    <a:spcPct val="95000"/>
                  </a:lnSpc>
                </a:pPr>
                <a:endParaRPr lang="en-GB" sz="1400" dirty="0">
                  <a:solidFill>
                    <a:srgbClr val="FFFFFF"/>
                  </a:solidFill>
                  <a:ea typeface="MS PGothic" pitchFamily="34" charset="-128"/>
                </a:endParaRPr>
              </a:p>
            </p:txBody>
          </p:sp>
        </p:grpSp>
        <p:grpSp>
          <p:nvGrpSpPr>
            <p:cNvPr id="4" name="Group 18"/>
            <p:cNvGrpSpPr>
              <a:grpSpLocks/>
            </p:cNvGrpSpPr>
            <p:nvPr/>
          </p:nvGrpSpPr>
          <p:grpSpPr bwMode="auto">
            <a:xfrm>
              <a:off x="4239065" y="3159232"/>
              <a:ext cx="481832" cy="396513"/>
              <a:chOff x="4137420" y="3470390"/>
              <a:chExt cx="481832" cy="396513"/>
            </a:xfrm>
          </p:grpSpPr>
          <p:sp>
            <p:nvSpPr>
              <p:cNvPr id="816" name="Oval 815"/>
              <p:cNvSpPr>
                <a:spLocks noChangeAspect="1"/>
              </p:cNvSpPr>
              <p:nvPr/>
            </p:nvSpPr>
            <p:spPr bwMode="auto">
              <a:xfrm>
                <a:off x="4137420" y="3470390"/>
                <a:ext cx="481832" cy="396513"/>
              </a:xfrm>
              <a:prstGeom prst="ellipse">
                <a:avLst/>
              </a:prstGeom>
              <a:gradFill flip="none" rotWithShape="1">
                <a:gsLst>
                  <a:gs pos="0">
                    <a:schemeClr val="accent6">
                      <a:lumMod val="75000"/>
                    </a:schemeClr>
                  </a:gs>
                  <a:gs pos="1000">
                    <a:schemeClr val="accent3">
                      <a:lumMod val="20000"/>
                      <a:lumOff val="80000"/>
                    </a:schemeClr>
                  </a:gs>
                  <a:gs pos="100000">
                    <a:schemeClr val="accent6">
                      <a:lumMod val="75000"/>
                    </a:schemeClr>
                  </a:gs>
                </a:gsLst>
                <a:path path="circle">
                  <a:fillToRect l="50000" t="50000" r="50000" b="50000"/>
                </a:path>
                <a:tileRect/>
              </a:gradFill>
              <a:ln w="9525" cap="flat" cmpd="sng" algn="ctr">
                <a:solidFill>
                  <a:schemeClr val="accent6">
                    <a:lumMod val="75000"/>
                  </a:schemeClr>
                </a:solidFill>
                <a:prstDash val="solid"/>
                <a:miter lim="800000"/>
                <a:headEnd type="none" w="med" len="med"/>
                <a:tailEnd type="none" w="med" len="med"/>
              </a:ln>
              <a:effectLst/>
            </p:spPr>
            <p:txBody>
              <a:bodyPr lIns="68580" tIns="34290" rIns="68580" bIns="34290"/>
              <a:lstStyle/>
              <a:p>
                <a:pPr defTabSz="914268">
                  <a:lnSpc>
                    <a:spcPct val="95000"/>
                  </a:lnSpc>
                  <a:defRPr/>
                </a:pPr>
                <a:endParaRPr lang="en-GB" sz="1400" dirty="0">
                  <a:solidFill>
                    <a:srgbClr val="FFFFFF"/>
                  </a:solidFill>
                  <a:latin typeface="Arial"/>
                  <a:ea typeface="ＭＳ Ｐゴシック" charset="0"/>
                  <a:cs typeface="ＭＳ Ｐゴシック" charset="0"/>
                </a:endParaRPr>
              </a:p>
            </p:txBody>
          </p:sp>
          <p:sp>
            <p:nvSpPr>
              <p:cNvPr id="51242" name="Oval 816"/>
              <p:cNvSpPr>
                <a:spLocks/>
              </p:cNvSpPr>
              <p:nvPr/>
            </p:nvSpPr>
            <p:spPr bwMode="auto">
              <a:xfrm>
                <a:off x="4293918" y="3627737"/>
                <a:ext cx="174754" cy="109669"/>
              </a:xfrm>
              <a:prstGeom prst="ellipse">
                <a:avLst/>
              </a:prstGeom>
              <a:solidFill>
                <a:srgbClr val="76BEE6">
                  <a:alpha val="39999"/>
                </a:srgbClr>
              </a:solidFill>
              <a:ln w="9525" algn="ctr">
                <a:noFill/>
                <a:miter lim="800000"/>
                <a:headEnd/>
                <a:tailEnd/>
              </a:ln>
            </p:spPr>
            <p:txBody>
              <a:bodyPr lIns="68580" tIns="34290" rIns="68580" bIns="34290"/>
              <a:lstStyle/>
              <a:p>
                <a:pPr defTabSz="912703">
                  <a:lnSpc>
                    <a:spcPct val="95000"/>
                  </a:lnSpc>
                </a:pPr>
                <a:endParaRPr lang="en-GB" sz="1400" dirty="0">
                  <a:solidFill>
                    <a:srgbClr val="FFFFFF"/>
                  </a:solidFill>
                  <a:ea typeface="MS PGothic" pitchFamily="34" charset="-128"/>
                </a:endParaRPr>
              </a:p>
            </p:txBody>
          </p:sp>
        </p:grpSp>
      </p:grpSp>
      <p:sp>
        <p:nvSpPr>
          <p:cNvPr id="51208" name="Rounded Rectangle 58"/>
          <p:cNvSpPr>
            <a:spLocks noChangeArrowheads="1"/>
          </p:cNvSpPr>
          <p:nvPr/>
        </p:nvSpPr>
        <p:spPr bwMode="auto">
          <a:xfrm>
            <a:off x="2117726" y="1136650"/>
            <a:ext cx="3708400" cy="1619250"/>
          </a:xfrm>
          <a:prstGeom prst="roundRect">
            <a:avLst>
              <a:gd name="adj" fmla="val 16667"/>
            </a:avLst>
          </a:prstGeom>
          <a:solidFill>
            <a:srgbClr val="CFCFCF">
              <a:alpha val="36862"/>
            </a:srgbClr>
          </a:solidFill>
          <a:ln w="38100" algn="ctr">
            <a:solidFill>
              <a:srgbClr val="29297E"/>
            </a:solidFill>
            <a:miter lim="800000"/>
            <a:headEnd/>
            <a:tailEnd/>
          </a:ln>
        </p:spPr>
        <p:txBody>
          <a:bodyPr lIns="91427" tIns="45714" rIns="91427" bIns="45714"/>
          <a:lstStyle/>
          <a:p>
            <a:pPr defTabSz="912703"/>
            <a:endParaRPr lang="en-US" sz="1400" dirty="0">
              <a:solidFill>
                <a:srgbClr val="000000"/>
              </a:solidFill>
              <a:ea typeface="MS PGothic" pitchFamily="34" charset="-128"/>
            </a:endParaRPr>
          </a:p>
        </p:txBody>
      </p:sp>
      <p:sp>
        <p:nvSpPr>
          <p:cNvPr id="51209" name="TextBox 804"/>
          <p:cNvSpPr txBox="1">
            <a:spLocks noChangeArrowheads="1"/>
          </p:cNvSpPr>
          <p:nvPr/>
        </p:nvSpPr>
        <p:spPr bwMode="auto">
          <a:xfrm>
            <a:off x="2549035" y="1250144"/>
            <a:ext cx="2845780" cy="350865"/>
          </a:xfrm>
          <a:prstGeom prst="rect">
            <a:avLst/>
          </a:prstGeom>
          <a:noFill/>
          <a:ln w="9525">
            <a:noFill/>
            <a:miter lim="800000"/>
            <a:headEnd/>
            <a:tailEnd/>
          </a:ln>
        </p:spPr>
        <p:txBody>
          <a:bodyPr wrap="none" lIns="0" tIns="0" rIns="0" bIns="0" anchor="ctr">
            <a:spAutoFit/>
          </a:bodyPr>
          <a:lstStyle/>
          <a:p>
            <a:pPr defTabSz="912703">
              <a:lnSpc>
                <a:spcPct val="95000"/>
              </a:lnSpc>
            </a:pPr>
            <a:r>
              <a:rPr lang="el-GR" b="1" dirty="0" err="1">
                <a:solidFill>
                  <a:srgbClr val="000000"/>
                </a:solidFill>
                <a:ea typeface="Verdana" pitchFamily="34" charset="0"/>
                <a:cs typeface="Verdana" pitchFamily="34" charset="0"/>
              </a:rPr>
              <a:t>Δενδριτικά</a:t>
            </a:r>
            <a:r>
              <a:rPr lang="el-GR" b="1" dirty="0">
                <a:solidFill>
                  <a:srgbClr val="000000"/>
                </a:solidFill>
                <a:ea typeface="Verdana" pitchFamily="34" charset="0"/>
                <a:cs typeface="Verdana" pitchFamily="34" charset="0"/>
              </a:rPr>
              <a:t> κύτταρα</a:t>
            </a:r>
            <a:endParaRPr lang="en-GB" b="1" dirty="0">
              <a:solidFill>
                <a:srgbClr val="000000"/>
              </a:solidFill>
              <a:ea typeface="Verdana" pitchFamily="34" charset="0"/>
              <a:cs typeface="Verdana" pitchFamily="34" charset="0"/>
            </a:endParaRPr>
          </a:p>
        </p:txBody>
      </p:sp>
      <p:grpSp>
        <p:nvGrpSpPr>
          <p:cNvPr id="5" name="Group 803"/>
          <p:cNvGrpSpPr>
            <a:grpSpLocks noChangeAspect="1"/>
          </p:cNvGrpSpPr>
          <p:nvPr/>
        </p:nvGrpSpPr>
        <p:grpSpPr bwMode="auto">
          <a:xfrm>
            <a:off x="3322639" y="1589088"/>
            <a:ext cx="1298575" cy="955675"/>
            <a:chOff x="-4267022" y="2940246"/>
            <a:chExt cx="1055830" cy="776786"/>
          </a:xfrm>
        </p:grpSpPr>
        <p:grpSp>
          <p:nvGrpSpPr>
            <p:cNvPr id="6" name="Group 18"/>
            <p:cNvGrpSpPr>
              <a:grpSpLocks noChangeAspect="1"/>
            </p:cNvGrpSpPr>
            <p:nvPr/>
          </p:nvGrpSpPr>
          <p:grpSpPr bwMode="auto">
            <a:xfrm>
              <a:off x="-4267022" y="2940246"/>
              <a:ext cx="823436" cy="489537"/>
              <a:chOff x="3849688" y="3001963"/>
              <a:chExt cx="1444625" cy="858837"/>
            </a:xfrm>
          </p:grpSpPr>
          <p:pic>
            <p:nvPicPr>
              <p:cNvPr id="51235" name="Picture 2"/>
              <p:cNvPicPr>
                <a:picLocks noChangeAspect="1" noChangeArrowheads="1"/>
              </p:cNvPicPr>
              <p:nvPr/>
            </p:nvPicPr>
            <p:blipFill>
              <a:blip r:embed="rId3" cstate="print"/>
              <a:srcRect/>
              <a:stretch>
                <a:fillRect/>
              </a:stretch>
            </p:blipFill>
            <p:spPr bwMode="auto">
              <a:xfrm>
                <a:off x="3849688" y="3001963"/>
                <a:ext cx="1444625" cy="858837"/>
              </a:xfrm>
              <a:prstGeom prst="rect">
                <a:avLst/>
              </a:prstGeom>
              <a:noFill/>
              <a:ln w="9525">
                <a:noFill/>
                <a:miter lim="800000"/>
                <a:headEnd/>
                <a:tailEnd/>
              </a:ln>
            </p:spPr>
          </p:pic>
          <p:sp>
            <p:nvSpPr>
              <p:cNvPr id="51236" name="Oval 756"/>
              <p:cNvSpPr>
                <a:spLocks noChangeAspect="1"/>
              </p:cNvSpPr>
              <p:nvPr/>
            </p:nvSpPr>
            <p:spPr bwMode="auto">
              <a:xfrm>
                <a:off x="4428530" y="3346612"/>
                <a:ext cx="297180" cy="169537"/>
              </a:xfrm>
              <a:prstGeom prst="ellipse">
                <a:avLst/>
              </a:prstGeom>
              <a:solidFill>
                <a:srgbClr val="EAB200"/>
              </a:solidFill>
              <a:ln w="9525" algn="ctr">
                <a:solidFill>
                  <a:srgbClr val="EAB200"/>
                </a:solidFill>
                <a:miter lim="800000"/>
                <a:headEnd/>
                <a:tailEnd/>
              </a:ln>
            </p:spPr>
            <p:txBody>
              <a:bodyPr lIns="68580" tIns="34290" rIns="68580" bIns="34290"/>
              <a:lstStyle/>
              <a:p>
                <a:pPr defTabSz="912703">
                  <a:lnSpc>
                    <a:spcPct val="95000"/>
                  </a:lnSpc>
                </a:pPr>
                <a:endParaRPr lang="en-GB" sz="1400" dirty="0">
                  <a:solidFill>
                    <a:srgbClr val="FFFFFF"/>
                  </a:solidFill>
                  <a:ea typeface="MS PGothic" pitchFamily="34" charset="-128"/>
                </a:endParaRPr>
              </a:p>
            </p:txBody>
          </p:sp>
        </p:grpSp>
        <p:grpSp>
          <p:nvGrpSpPr>
            <p:cNvPr id="7" name="Group 53"/>
            <p:cNvGrpSpPr>
              <a:grpSpLocks noChangeAspect="1"/>
            </p:cNvGrpSpPr>
            <p:nvPr/>
          </p:nvGrpSpPr>
          <p:grpSpPr bwMode="auto">
            <a:xfrm>
              <a:off x="-4034628" y="3227495"/>
              <a:ext cx="823436" cy="489537"/>
              <a:chOff x="3849688" y="3001963"/>
              <a:chExt cx="1444625" cy="858837"/>
            </a:xfrm>
          </p:grpSpPr>
          <p:pic>
            <p:nvPicPr>
              <p:cNvPr id="51233" name="Picture 2"/>
              <p:cNvPicPr>
                <a:picLocks noChangeAspect="1" noChangeArrowheads="1"/>
              </p:cNvPicPr>
              <p:nvPr/>
            </p:nvPicPr>
            <p:blipFill>
              <a:blip r:embed="rId3" cstate="print"/>
              <a:srcRect/>
              <a:stretch>
                <a:fillRect/>
              </a:stretch>
            </p:blipFill>
            <p:spPr bwMode="auto">
              <a:xfrm>
                <a:off x="3849688" y="3001963"/>
                <a:ext cx="1444625" cy="858837"/>
              </a:xfrm>
              <a:prstGeom prst="rect">
                <a:avLst/>
              </a:prstGeom>
              <a:noFill/>
              <a:ln w="9525">
                <a:noFill/>
                <a:miter lim="800000"/>
                <a:headEnd/>
                <a:tailEnd/>
              </a:ln>
            </p:spPr>
          </p:pic>
          <p:sp>
            <p:nvSpPr>
              <p:cNvPr id="51234" name="Oval 750"/>
              <p:cNvSpPr>
                <a:spLocks noChangeAspect="1"/>
              </p:cNvSpPr>
              <p:nvPr/>
            </p:nvSpPr>
            <p:spPr bwMode="auto">
              <a:xfrm>
                <a:off x="4428530" y="3346612"/>
                <a:ext cx="297180" cy="169537"/>
              </a:xfrm>
              <a:prstGeom prst="ellipse">
                <a:avLst/>
              </a:prstGeom>
              <a:solidFill>
                <a:srgbClr val="EAB200"/>
              </a:solidFill>
              <a:ln w="9525" algn="ctr">
                <a:solidFill>
                  <a:srgbClr val="EAB200"/>
                </a:solidFill>
                <a:miter lim="800000"/>
                <a:headEnd/>
                <a:tailEnd/>
              </a:ln>
            </p:spPr>
            <p:txBody>
              <a:bodyPr lIns="68580" tIns="34290" rIns="68580" bIns="34290"/>
              <a:lstStyle/>
              <a:p>
                <a:pPr defTabSz="912703">
                  <a:lnSpc>
                    <a:spcPct val="95000"/>
                  </a:lnSpc>
                </a:pPr>
                <a:endParaRPr lang="en-GB" sz="1400" dirty="0">
                  <a:solidFill>
                    <a:srgbClr val="FFFFFF"/>
                  </a:solidFill>
                  <a:ea typeface="MS PGothic" pitchFamily="34" charset="-128"/>
                </a:endParaRPr>
              </a:p>
            </p:txBody>
          </p:sp>
        </p:grpSp>
      </p:grpSp>
      <p:sp>
        <p:nvSpPr>
          <p:cNvPr id="51211" name="Rounded Rectangle 60"/>
          <p:cNvSpPr>
            <a:spLocks noChangeArrowheads="1"/>
          </p:cNvSpPr>
          <p:nvPr/>
        </p:nvSpPr>
        <p:spPr bwMode="auto">
          <a:xfrm>
            <a:off x="2117726" y="4664075"/>
            <a:ext cx="3708400" cy="1620838"/>
          </a:xfrm>
          <a:prstGeom prst="roundRect">
            <a:avLst>
              <a:gd name="adj" fmla="val 16667"/>
            </a:avLst>
          </a:prstGeom>
          <a:solidFill>
            <a:srgbClr val="0488D1">
              <a:alpha val="36862"/>
            </a:srgbClr>
          </a:solidFill>
          <a:ln w="38100" algn="ctr">
            <a:solidFill>
              <a:srgbClr val="29297E"/>
            </a:solidFill>
            <a:miter lim="800000"/>
            <a:headEnd/>
            <a:tailEnd/>
          </a:ln>
        </p:spPr>
        <p:txBody>
          <a:bodyPr lIns="91427" tIns="45714" rIns="91427" bIns="45714"/>
          <a:lstStyle/>
          <a:p>
            <a:pPr defTabSz="912703"/>
            <a:endParaRPr lang="en-US" sz="1400" dirty="0">
              <a:solidFill>
                <a:srgbClr val="000000"/>
              </a:solidFill>
              <a:ea typeface="MS PGothic" pitchFamily="34" charset="-128"/>
            </a:endParaRPr>
          </a:p>
        </p:txBody>
      </p:sp>
      <p:sp>
        <p:nvSpPr>
          <p:cNvPr id="51212" name="TextBox 835"/>
          <p:cNvSpPr txBox="1">
            <a:spLocks noChangeArrowheads="1"/>
          </p:cNvSpPr>
          <p:nvPr/>
        </p:nvSpPr>
        <p:spPr bwMode="auto">
          <a:xfrm>
            <a:off x="2363897" y="4706131"/>
            <a:ext cx="3214470" cy="350865"/>
          </a:xfrm>
          <a:prstGeom prst="rect">
            <a:avLst/>
          </a:prstGeom>
          <a:noFill/>
          <a:ln w="9525">
            <a:noFill/>
            <a:miter lim="800000"/>
            <a:headEnd/>
            <a:tailEnd/>
          </a:ln>
        </p:spPr>
        <p:txBody>
          <a:bodyPr wrap="none" lIns="0" tIns="0" rIns="0" bIns="0" anchor="ctr">
            <a:spAutoFit/>
          </a:bodyPr>
          <a:lstStyle/>
          <a:p>
            <a:pPr defTabSz="912703">
              <a:lnSpc>
                <a:spcPct val="95000"/>
              </a:lnSpc>
            </a:pPr>
            <a:r>
              <a:rPr lang="el-GR" b="1" dirty="0" err="1">
                <a:solidFill>
                  <a:srgbClr val="000000"/>
                </a:solidFill>
                <a:ea typeface="Verdana" pitchFamily="34" charset="0"/>
                <a:cs typeface="Verdana" pitchFamily="34" charset="0"/>
              </a:rPr>
              <a:t>Επιδερμιδικά</a:t>
            </a:r>
            <a:r>
              <a:rPr lang="el-GR" b="1" dirty="0">
                <a:solidFill>
                  <a:srgbClr val="000000"/>
                </a:solidFill>
                <a:ea typeface="Verdana" pitchFamily="34" charset="0"/>
                <a:cs typeface="Verdana" pitchFamily="34" charset="0"/>
              </a:rPr>
              <a:t> κύτταρα</a:t>
            </a:r>
            <a:endParaRPr lang="en-GB" b="1" dirty="0">
              <a:solidFill>
                <a:srgbClr val="000000"/>
              </a:solidFill>
              <a:ea typeface="Verdana" pitchFamily="34" charset="0"/>
              <a:cs typeface="Verdana" pitchFamily="34" charset="0"/>
            </a:endParaRPr>
          </a:p>
        </p:txBody>
      </p:sp>
      <p:grpSp>
        <p:nvGrpSpPr>
          <p:cNvPr id="8" name="Group 828"/>
          <p:cNvGrpSpPr>
            <a:grpSpLocks noChangeAspect="1"/>
          </p:cNvGrpSpPr>
          <p:nvPr/>
        </p:nvGrpSpPr>
        <p:grpSpPr bwMode="auto">
          <a:xfrm>
            <a:off x="3209925" y="5121275"/>
            <a:ext cx="1524000" cy="958850"/>
            <a:chOff x="-4642862" y="5877272"/>
            <a:chExt cx="906879" cy="569652"/>
          </a:xfrm>
        </p:grpSpPr>
        <p:grpSp>
          <p:nvGrpSpPr>
            <p:cNvPr id="9" name="Group 29"/>
            <p:cNvGrpSpPr>
              <a:grpSpLocks noChangeAspect="1"/>
            </p:cNvGrpSpPr>
            <p:nvPr/>
          </p:nvGrpSpPr>
          <p:grpSpPr bwMode="auto">
            <a:xfrm>
              <a:off x="-4642862" y="5877272"/>
              <a:ext cx="594984" cy="395986"/>
              <a:chOff x="3938651" y="3198021"/>
              <a:chExt cx="209225" cy="139248"/>
            </a:xfrm>
          </p:grpSpPr>
          <p:sp>
            <p:nvSpPr>
              <p:cNvPr id="834" name="Freeform 833"/>
              <p:cNvSpPr/>
              <p:nvPr/>
            </p:nvSpPr>
            <p:spPr bwMode="auto">
              <a:xfrm rot="5400000">
                <a:off x="3973640" y="3163032"/>
                <a:ext cx="139248" cy="209225"/>
              </a:xfrm>
              <a:custGeom>
                <a:avLst/>
                <a:gdLst>
                  <a:gd name="connsiteX0" fmla="*/ 3547 w 123700"/>
                  <a:gd name="connsiteY0" fmla="*/ 10607 h 202238"/>
                  <a:gd name="connsiteX1" fmla="*/ 59206 w 123700"/>
                  <a:gd name="connsiteY1" fmla="*/ 18558 h 202238"/>
                  <a:gd name="connsiteX2" fmla="*/ 114865 w 123700"/>
                  <a:gd name="connsiteY2" fmla="*/ 66266 h 202238"/>
                  <a:gd name="connsiteX3" fmla="*/ 122817 w 123700"/>
                  <a:gd name="connsiteY3" fmla="*/ 145779 h 202238"/>
                  <a:gd name="connsiteX4" fmla="*/ 106914 w 123700"/>
                  <a:gd name="connsiteY4" fmla="*/ 201438 h 202238"/>
                  <a:gd name="connsiteX5" fmla="*/ 51255 w 123700"/>
                  <a:gd name="connsiteY5" fmla="*/ 177584 h 202238"/>
                  <a:gd name="connsiteX6" fmla="*/ 11498 w 123700"/>
                  <a:gd name="connsiteY6" fmla="*/ 161682 h 202238"/>
                  <a:gd name="connsiteX7" fmla="*/ 3547 w 123700"/>
                  <a:gd name="connsiteY7" fmla="*/ 10607 h 2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700" h="202238">
                    <a:moveTo>
                      <a:pt x="3547" y="10607"/>
                    </a:moveTo>
                    <a:cubicBezTo>
                      <a:pt x="11498" y="-13247"/>
                      <a:pt x="40653" y="9282"/>
                      <a:pt x="59206" y="18558"/>
                    </a:cubicBezTo>
                    <a:cubicBezTo>
                      <a:pt x="77759" y="27834"/>
                      <a:pt x="104263" y="45063"/>
                      <a:pt x="114865" y="66266"/>
                    </a:cubicBezTo>
                    <a:cubicBezTo>
                      <a:pt x="125467" y="87470"/>
                      <a:pt x="124142" y="123250"/>
                      <a:pt x="122817" y="145779"/>
                    </a:cubicBezTo>
                    <a:cubicBezTo>
                      <a:pt x="121492" y="168308"/>
                      <a:pt x="118841" y="196137"/>
                      <a:pt x="106914" y="201438"/>
                    </a:cubicBezTo>
                    <a:cubicBezTo>
                      <a:pt x="94987" y="206739"/>
                      <a:pt x="67158" y="184210"/>
                      <a:pt x="51255" y="177584"/>
                    </a:cubicBezTo>
                    <a:cubicBezTo>
                      <a:pt x="35352" y="170958"/>
                      <a:pt x="20774" y="184211"/>
                      <a:pt x="11498" y="161682"/>
                    </a:cubicBezTo>
                    <a:cubicBezTo>
                      <a:pt x="2222" y="139153"/>
                      <a:pt x="-4404" y="34461"/>
                      <a:pt x="3547" y="10607"/>
                    </a:cubicBezTo>
                    <a:close/>
                  </a:path>
                </a:pathLst>
              </a:custGeom>
              <a:gradFill>
                <a:gsLst>
                  <a:gs pos="0">
                    <a:schemeClr val="accent3">
                      <a:lumMod val="75000"/>
                    </a:schemeClr>
                  </a:gs>
                  <a:gs pos="0">
                    <a:schemeClr val="accent3">
                      <a:lumMod val="20000"/>
                      <a:lumOff val="80000"/>
                    </a:schemeClr>
                  </a:gs>
                  <a:gs pos="100000">
                    <a:schemeClr val="accent3">
                      <a:lumMod val="75000"/>
                    </a:schemeClr>
                  </a:gs>
                </a:gsLst>
                <a:path path="circle">
                  <a:fillToRect l="50000" t="50000" r="50000" b="50000"/>
                </a:path>
              </a:gradFill>
              <a:ln w="12700" cap="flat" cmpd="sng" algn="ctr">
                <a:solidFill>
                  <a:schemeClr val="accent3">
                    <a:lumMod val="50000"/>
                  </a:schemeClr>
                </a:solidFill>
                <a:prstDash val="solid"/>
                <a:miter lim="800000"/>
                <a:headEnd type="none" w="med" len="med"/>
                <a:tailEnd type="none" w="med" len="med"/>
              </a:ln>
              <a:effectLst/>
            </p:spPr>
            <p:txBody>
              <a:bodyPr lIns="68580" tIns="34290" rIns="68580" bIns="34290"/>
              <a:lstStyle/>
              <a:p>
                <a:pPr defTabSz="914268">
                  <a:lnSpc>
                    <a:spcPct val="95000"/>
                  </a:lnSpc>
                  <a:defRPr/>
                </a:pPr>
                <a:endParaRPr lang="en-GB" sz="1400" b="1" dirty="0">
                  <a:solidFill>
                    <a:srgbClr val="FFFFFF"/>
                  </a:solidFill>
                  <a:latin typeface="Arial"/>
                  <a:ea typeface="ＭＳ Ｐゴシック" charset="0"/>
                  <a:cs typeface="ＭＳ Ｐゴシック" charset="0"/>
                </a:endParaRPr>
              </a:p>
            </p:txBody>
          </p:sp>
          <p:sp>
            <p:nvSpPr>
              <p:cNvPr id="835" name="Oval 834"/>
              <p:cNvSpPr>
                <a:spLocks/>
              </p:cNvSpPr>
              <p:nvPr/>
            </p:nvSpPr>
            <p:spPr bwMode="auto">
              <a:xfrm rot="5400000">
                <a:off x="4007271" y="3251662"/>
                <a:ext cx="40322" cy="31964"/>
              </a:xfrm>
              <a:prstGeom prst="ellipse">
                <a:avLst/>
              </a:prstGeom>
              <a:gradFill flip="none" rotWithShape="1">
                <a:gsLst>
                  <a:gs pos="0">
                    <a:schemeClr val="accent3">
                      <a:lumMod val="50000"/>
                    </a:schemeClr>
                  </a:gs>
                  <a:gs pos="0">
                    <a:schemeClr val="accent3">
                      <a:lumMod val="60000"/>
                      <a:lumOff val="40000"/>
                    </a:schemeClr>
                  </a:gs>
                  <a:gs pos="100000">
                    <a:schemeClr val="accent3">
                      <a:lumMod val="50000"/>
                    </a:schemeClr>
                  </a:gs>
                </a:gsLst>
                <a:path path="circle">
                  <a:fillToRect l="50000" t="50000" r="50000" b="50000"/>
                </a:path>
                <a:tileRect/>
              </a:gradFill>
              <a:ln w="9525" cap="flat" cmpd="sng" algn="ctr">
                <a:solidFill>
                  <a:schemeClr val="accent3"/>
                </a:solidFill>
                <a:prstDash val="solid"/>
                <a:miter lim="800000"/>
                <a:headEnd type="none" w="med" len="med"/>
                <a:tailEnd type="none" w="med" len="med"/>
              </a:ln>
              <a:effectLst/>
            </p:spPr>
            <p:txBody>
              <a:bodyPr lIns="68580" tIns="34290" rIns="68580" bIns="34290"/>
              <a:lstStyle/>
              <a:p>
                <a:pPr defTabSz="914268">
                  <a:lnSpc>
                    <a:spcPct val="95000"/>
                  </a:lnSpc>
                  <a:defRPr/>
                </a:pPr>
                <a:endParaRPr lang="en-GB" sz="1400" b="1" dirty="0">
                  <a:solidFill>
                    <a:srgbClr val="FFFFFF"/>
                  </a:solidFill>
                  <a:latin typeface="Arial"/>
                  <a:ea typeface="ＭＳ Ｐゴシック" charset="0"/>
                  <a:cs typeface="ＭＳ Ｐゴシック" charset="0"/>
                </a:endParaRPr>
              </a:p>
            </p:txBody>
          </p:sp>
        </p:grpSp>
        <p:grpSp>
          <p:nvGrpSpPr>
            <p:cNvPr id="10" name="Group 32"/>
            <p:cNvGrpSpPr>
              <a:grpSpLocks noChangeAspect="1"/>
            </p:cNvGrpSpPr>
            <p:nvPr/>
          </p:nvGrpSpPr>
          <p:grpSpPr bwMode="auto">
            <a:xfrm>
              <a:off x="-4330967" y="6050938"/>
              <a:ext cx="594984" cy="395986"/>
              <a:chOff x="3938651" y="3198021"/>
              <a:chExt cx="209225" cy="139248"/>
            </a:xfrm>
          </p:grpSpPr>
          <p:sp>
            <p:nvSpPr>
              <p:cNvPr id="832" name="Freeform 831"/>
              <p:cNvSpPr/>
              <p:nvPr/>
            </p:nvSpPr>
            <p:spPr bwMode="auto">
              <a:xfrm rot="5400000">
                <a:off x="3973640" y="3163032"/>
                <a:ext cx="139248" cy="209225"/>
              </a:xfrm>
              <a:custGeom>
                <a:avLst/>
                <a:gdLst>
                  <a:gd name="connsiteX0" fmla="*/ 3547 w 123700"/>
                  <a:gd name="connsiteY0" fmla="*/ 10607 h 202238"/>
                  <a:gd name="connsiteX1" fmla="*/ 59206 w 123700"/>
                  <a:gd name="connsiteY1" fmla="*/ 18558 h 202238"/>
                  <a:gd name="connsiteX2" fmla="*/ 114865 w 123700"/>
                  <a:gd name="connsiteY2" fmla="*/ 66266 h 202238"/>
                  <a:gd name="connsiteX3" fmla="*/ 122817 w 123700"/>
                  <a:gd name="connsiteY3" fmla="*/ 145779 h 202238"/>
                  <a:gd name="connsiteX4" fmla="*/ 106914 w 123700"/>
                  <a:gd name="connsiteY4" fmla="*/ 201438 h 202238"/>
                  <a:gd name="connsiteX5" fmla="*/ 51255 w 123700"/>
                  <a:gd name="connsiteY5" fmla="*/ 177584 h 202238"/>
                  <a:gd name="connsiteX6" fmla="*/ 11498 w 123700"/>
                  <a:gd name="connsiteY6" fmla="*/ 161682 h 202238"/>
                  <a:gd name="connsiteX7" fmla="*/ 3547 w 123700"/>
                  <a:gd name="connsiteY7" fmla="*/ 10607 h 2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700" h="202238">
                    <a:moveTo>
                      <a:pt x="3547" y="10607"/>
                    </a:moveTo>
                    <a:cubicBezTo>
                      <a:pt x="11498" y="-13247"/>
                      <a:pt x="40653" y="9282"/>
                      <a:pt x="59206" y="18558"/>
                    </a:cubicBezTo>
                    <a:cubicBezTo>
                      <a:pt x="77759" y="27834"/>
                      <a:pt x="104263" y="45063"/>
                      <a:pt x="114865" y="66266"/>
                    </a:cubicBezTo>
                    <a:cubicBezTo>
                      <a:pt x="125467" y="87470"/>
                      <a:pt x="124142" y="123250"/>
                      <a:pt x="122817" y="145779"/>
                    </a:cubicBezTo>
                    <a:cubicBezTo>
                      <a:pt x="121492" y="168308"/>
                      <a:pt x="118841" y="196137"/>
                      <a:pt x="106914" y="201438"/>
                    </a:cubicBezTo>
                    <a:cubicBezTo>
                      <a:pt x="94987" y="206739"/>
                      <a:pt x="67158" y="184210"/>
                      <a:pt x="51255" y="177584"/>
                    </a:cubicBezTo>
                    <a:cubicBezTo>
                      <a:pt x="35352" y="170958"/>
                      <a:pt x="20774" y="184211"/>
                      <a:pt x="11498" y="161682"/>
                    </a:cubicBezTo>
                    <a:cubicBezTo>
                      <a:pt x="2222" y="139153"/>
                      <a:pt x="-4404" y="34461"/>
                      <a:pt x="3547" y="10607"/>
                    </a:cubicBezTo>
                    <a:close/>
                  </a:path>
                </a:pathLst>
              </a:custGeom>
              <a:gradFill>
                <a:gsLst>
                  <a:gs pos="0">
                    <a:schemeClr val="accent3">
                      <a:lumMod val="75000"/>
                    </a:schemeClr>
                  </a:gs>
                  <a:gs pos="0">
                    <a:schemeClr val="accent3">
                      <a:lumMod val="20000"/>
                      <a:lumOff val="80000"/>
                    </a:schemeClr>
                  </a:gs>
                  <a:gs pos="100000">
                    <a:schemeClr val="accent3">
                      <a:lumMod val="75000"/>
                    </a:schemeClr>
                  </a:gs>
                </a:gsLst>
                <a:path path="circle">
                  <a:fillToRect l="50000" t="50000" r="50000" b="50000"/>
                </a:path>
              </a:gradFill>
              <a:ln w="12700" cap="flat" cmpd="sng" algn="ctr">
                <a:solidFill>
                  <a:schemeClr val="accent3">
                    <a:lumMod val="50000"/>
                  </a:schemeClr>
                </a:solidFill>
                <a:prstDash val="solid"/>
                <a:miter lim="800000"/>
                <a:headEnd type="none" w="med" len="med"/>
                <a:tailEnd type="none" w="med" len="med"/>
              </a:ln>
              <a:effectLst/>
            </p:spPr>
            <p:txBody>
              <a:bodyPr lIns="68580" tIns="34290" rIns="68580" bIns="34290"/>
              <a:lstStyle/>
              <a:p>
                <a:pPr defTabSz="914268">
                  <a:lnSpc>
                    <a:spcPct val="95000"/>
                  </a:lnSpc>
                  <a:defRPr/>
                </a:pPr>
                <a:endParaRPr lang="en-GB" sz="1400" b="1" dirty="0">
                  <a:solidFill>
                    <a:srgbClr val="FFFFFF"/>
                  </a:solidFill>
                  <a:latin typeface="Arial"/>
                  <a:ea typeface="ＭＳ Ｐゴシック" charset="0"/>
                  <a:cs typeface="ＭＳ Ｐゴシック" charset="0"/>
                </a:endParaRPr>
              </a:p>
            </p:txBody>
          </p:sp>
          <p:sp>
            <p:nvSpPr>
              <p:cNvPr id="833" name="Oval 832"/>
              <p:cNvSpPr>
                <a:spLocks/>
              </p:cNvSpPr>
              <p:nvPr/>
            </p:nvSpPr>
            <p:spPr bwMode="auto">
              <a:xfrm rot="5400000">
                <a:off x="4007271" y="3251662"/>
                <a:ext cx="40322" cy="31964"/>
              </a:xfrm>
              <a:prstGeom prst="ellipse">
                <a:avLst/>
              </a:prstGeom>
              <a:gradFill flip="none" rotWithShape="1">
                <a:gsLst>
                  <a:gs pos="0">
                    <a:schemeClr val="accent3">
                      <a:lumMod val="50000"/>
                    </a:schemeClr>
                  </a:gs>
                  <a:gs pos="0">
                    <a:schemeClr val="accent3">
                      <a:lumMod val="60000"/>
                      <a:lumOff val="40000"/>
                    </a:schemeClr>
                  </a:gs>
                  <a:gs pos="100000">
                    <a:schemeClr val="accent3">
                      <a:lumMod val="50000"/>
                    </a:schemeClr>
                  </a:gs>
                </a:gsLst>
                <a:path path="circle">
                  <a:fillToRect l="50000" t="50000" r="50000" b="50000"/>
                </a:path>
                <a:tileRect/>
              </a:gradFill>
              <a:ln w="9525" cap="flat" cmpd="sng" algn="ctr">
                <a:solidFill>
                  <a:schemeClr val="accent3"/>
                </a:solidFill>
                <a:prstDash val="solid"/>
                <a:miter lim="800000"/>
                <a:headEnd type="none" w="med" len="med"/>
                <a:tailEnd type="none" w="med" len="med"/>
              </a:ln>
              <a:effectLst/>
            </p:spPr>
            <p:txBody>
              <a:bodyPr lIns="68580" tIns="34290" rIns="68580" bIns="34290"/>
              <a:lstStyle/>
              <a:p>
                <a:pPr defTabSz="914268">
                  <a:lnSpc>
                    <a:spcPct val="95000"/>
                  </a:lnSpc>
                  <a:defRPr/>
                </a:pPr>
                <a:endParaRPr lang="en-GB" sz="1400" b="1" dirty="0">
                  <a:solidFill>
                    <a:srgbClr val="FFFFFF"/>
                  </a:solidFill>
                  <a:latin typeface="Arial"/>
                  <a:ea typeface="ＭＳ Ｐゴシック" charset="0"/>
                  <a:cs typeface="ＭＳ Ｐゴシック" charset="0"/>
                </a:endParaRPr>
              </a:p>
            </p:txBody>
          </p:sp>
        </p:grpSp>
      </p:grpSp>
      <p:cxnSp>
        <p:nvCxnSpPr>
          <p:cNvPr id="51214" name="Shape 68"/>
          <p:cNvCxnSpPr>
            <a:cxnSpLocks noChangeShapeType="1"/>
            <a:stCxn id="51208" idx="3"/>
            <a:endCxn id="839" idx="0"/>
          </p:cNvCxnSpPr>
          <p:nvPr/>
        </p:nvCxnSpPr>
        <p:spPr bwMode="auto">
          <a:xfrm>
            <a:off x="5826126" y="1946275"/>
            <a:ext cx="3489964" cy="727264"/>
          </a:xfrm>
          <a:prstGeom prst="bentConnector2">
            <a:avLst/>
          </a:prstGeom>
          <a:noFill/>
          <a:ln w="38100" algn="ctr">
            <a:solidFill>
              <a:srgbClr val="29297E"/>
            </a:solidFill>
            <a:round/>
            <a:headEnd/>
            <a:tailEnd type="triangle" w="med" len="med"/>
          </a:ln>
        </p:spPr>
      </p:cxnSp>
      <p:cxnSp>
        <p:nvCxnSpPr>
          <p:cNvPr id="51215" name="Shape 70"/>
          <p:cNvCxnSpPr>
            <a:cxnSpLocks noChangeShapeType="1"/>
            <a:stCxn id="51211" idx="3"/>
            <a:endCxn id="839" idx="2"/>
          </p:cNvCxnSpPr>
          <p:nvPr/>
        </p:nvCxnSpPr>
        <p:spPr bwMode="auto">
          <a:xfrm flipV="1">
            <a:off x="5826126" y="4748027"/>
            <a:ext cx="2637709" cy="726467"/>
          </a:xfrm>
          <a:prstGeom prst="bentConnector2">
            <a:avLst/>
          </a:prstGeom>
          <a:noFill/>
          <a:ln w="38100" algn="ctr">
            <a:solidFill>
              <a:srgbClr val="29297E"/>
            </a:solidFill>
            <a:round/>
            <a:headEnd/>
            <a:tailEnd type="triangle" w="med" len="med"/>
          </a:ln>
        </p:spPr>
      </p:cxnSp>
      <p:sp>
        <p:nvSpPr>
          <p:cNvPr id="51216" name="Tekstboks 5"/>
          <p:cNvSpPr txBox="1">
            <a:spLocks noChangeArrowheads="1"/>
          </p:cNvSpPr>
          <p:nvPr/>
        </p:nvSpPr>
        <p:spPr bwMode="auto">
          <a:xfrm>
            <a:off x="1468438" y="6588717"/>
            <a:ext cx="8456612" cy="269284"/>
          </a:xfrm>
          <a:prstGeom prst="rect">
            <a:avLst/>
          </a:prstGeom>
          <a:noFill/>
          <a:ln w="9525">
            <a:noFill/>
            <a:miter lim="800000"/>
            <a:headEnd/>
            <a:tailEnd/>
          </a:ln>
        </p:spPr>
        <p:txBody>
          <a:bodyPr lIns="121902" tIns="60950" rIns="121902" bIns="60950" anchor="b">
            <a:spAutoFit/>
          </a:bodyPr>
          <a:lstStyle/>
          <a:p>
            <a:pPr defTabSz="912703">
              <a:lnSpc>
                <a:spcPct val="95000"/>
              </a:lnSpc>
            </a:pPr>
            <a:r>
              <a:rPr lang="en-GB" sz="1000" dirty="0" err="1">
                <a:solidFill>
                  <a:srgbClr val="C00000"/>
                </a:solidFill>
                <a:ea typeface="MS PGothic" pitchFamily="34" charset="-128"/>
                <a:cs typeface="Arial" pitchFamily="34" charset="0"/>
              </a:rPr>
              <a:t>Segaert</a:t>
            </a:r>
            <a:r>
              <a:rPr lang="en-GB" sz="1000" dirty="0">
                <a:solidFill>
                  <a:srgbClr val="C00000"/>
                </a:solidFill>
                <a:ea typeface="MS PGothic" pitchFamily="34" charset="-128"/>
                <a:cs typeface="Arial" pitchFamily="34" charset="0"/>
              </a:rPr>
              <a:t> S &amp; </a:t>
            </a:r>
            <a:r>
              <a:rPr lang="en-GB" sz="1000" dirty="0" err="1">
                <a:solidFill>
                  <a:srgbClr val="C00000"/>
                </a:solidFill>
                <a:ea typeface="MS PGothic" pitchFamily="34" charset="-128"/>
                <a:cs typeface="Arial" pitchFamily="34" charset="0"/>
              </a:rPr>
              <a:t>Røpke</a:t>
            </a:r>
            <a:r>
              <a:rPr lang="en-GB" sz="1000" dirty="0">
                <a:solidFill>
                  <a:srgbClr val="C00000"/>
                </a:solidFill>
                <a:ea typeface="MS PGothic" pitchFamily="34" charset="-128"/>
                <a:cs typeface="Arial" pitchFamily="34" charset="0"/>
              </a:rPr>
              <a:t> M. </a:t>
            </a:r>
            <a:r>
              <a:rPr lang="en-GB" sz="1000" i="1" dirty="0">
                <a:solidFill>
                  <a:srgbClr val="C00000"/>
                </a:solidFill>
                <a:ea typeface="MS PGothic" pitchFamily="34" charset="-128"/>
                <a:cs typeface="Arial" pitchFamily="34" charset="0"/>
              </a:rPr>
              <a:t>J Drugs </a:t>
            </a:r>
            <a:r>
              <a:rPr lang="en-GB" sz="1000" i="1" dirty="0" err="1">
                <a:solidFill>
                  <a:srgbClr val="C00000"/>
                </a:solidFill>
                <a:ea typeface="MS PGothic" pitchFamily="34" charset="-128"/>
                <a:cs typeface="Arial" pitchFamily="34" charset="0"/>
              </a:rPr>
              <a:t>Dermatol</a:t>
            </a:r>
            <a:r>
              <a:rPr lang="en-GB" sz="1000" i="1" dirty="0">
                <a:solidFill>
                  <a:srgbClr val="C00000"/>
                </a:solidFill>
                <a:ea typeface="MS PGothic" pitchFamily="34" charset="-128"/>
                <a:cs typeface="Arial" pitchFamily="34" charset="0"/>
              </a:rPr>
              <a:t> </a:t>
            </a:r>
            <a:r>
              <a:rPr lang="en-GB" sz="1000" dirty="0">
                <a:solidFill>
                  <a:srgbClr val="C00000"/>
                </a:solidFill>
                <a:ea typeface="MS PGothic" pitchFamily="34" charset="-128"/>
                <a:cs typeface="Arial" pitchFamily="34" charset="0"/>
              </a:rPr>
              <a:t>2013;12:e129–e137</a:t>
            </a:r>
            <a:endParaRPr lang="en-GB" sz="1000" baseline="30000" dirty="0">
              <a:solidFill>
                <a:srgbClr val="C00000"/>
              </a:solidFill>
              <a:ea typeface="MS PGothic" pitchFamily="34" charset="-128"/>
              <a:cs typeface="Arial" pitchFamily="34" charset="0"/>
            </a:endParaRPr>
          </a:p>
        </p:txBody>
      </p:sp>
      <p:sp>
        <p:nvSpPr>
          <p:cNvPr id="36" name="35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1295338" y="1124745"/>
            <a:ext cx="9697206" cy="4543259"/>
            <a:chOff x="1301678" y="1766146"/>
            <a:chExt cx="6721869" cy="3904568"/>
          </a:xfrm>
        </p:grpSpPr>
        <p:pic>
          <p:nvPicPr>
            <p:cNvPr id="8" name="Picture 5" descr="\\znycfp2\ny dept\NY Bioscience\NOVARTIS\AIN457\PROGRAM (CROSS INDICATION)\Master slide deck\GHP visuals portfolio\GHP visuals portfolio\Cells\PNG files\Keratinocyt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7363" y="2485741"/>
              <a:ext cx="1989176" cy="1491880"/>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rot="16200000">
              <a:off x="4938035" y="2834581"/>
              <a:ext cx="1615827" cy="379723"/>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 name="Group 9"/>
            <p:cNvGrpSpPr/>
            <p:nvPr/>
          </p:nvGrpSpPr>
          <p:grpSpPr>
            <a:xfrm>
              <a:off x="1301678" y="2216925"/>
              <a:ext cx="1644757" cy="1811889"/>
              <a:chOff x="641242" y="2674333"/>
              <a:chExt cx="1644757" cy="1811889"/>
            </a:xfrm>
          </p:grpSpPr>
          <p:sp>
            <p:nvSpPr>
              <p:cNvPr id="21" name="TextBox 20"/>
              <p:cNvSpPr txBox="1"/>
              <p:nvPr/>
            </p:nvSpPr>
            <p:spPr>
              <a:xfrm>
                <a:off x="641242" y="2674333"/>
                <a:ext cx="1644757" cy="1811889"/>
              </a:xfrm>
              <a:prstGeom prst="rect">
                <a:avLst/>
              </a:prstGeom>
              <a:noFill/>
              <a:ln>
                <a:solidFill>
                  <a:srgbClr val="006470"/>
                </a:solidFill>
              </a:ln>
            </p:spPr>
            <p:txBody>
              <a:bodyPr wrap="square" numCol="2" rtlCol="0">
                <a:spAutoFit/>
              </a:bodyPr>
              <a:lstStyle/>
              <a:p>
                <a:pPr algn="ctr"/>
                <a:endParaRPr lang="en-US" sz="1300" b="1" i="1" dirty="0">
                  <a:solidFill>
                    <a:prstClr val="black"/>
                  </a:solidFill>
                  <a:ea typeface="MS PGothic" pitchFamily="34" charset="-128"/>
                </a:endParaRPr>
              </a:p>
              <a:p>
                <a:pPr algn="ctr"/>
                <a:endParaRPr lang="en-US" sz="1300" i="1" dirty="0">
                  <a:solidFill>
                    <a:prstClr val="black"/>
                  </a:solidFill>
                  <a:ea typeface="MS PGothic" pitchFamily="34" charset="-128"/>
                </a:endParaRPr>
              </a:p>
              <a:p>
                <a:pPr algn="ctr"/>
                <a:endParaRPr lang="en-US" sz="1300" i="1" dirty="0">
                  <a:solidFill>
                    <a:prstClr val="black"/>
                  </a:solidFill>
                  <a:ea typeface="MS PGothic" pitchFamily="34" charset="-128"/>
                </a:endParaRPr>
              </a:p>
              <a:p>
                <a:pPr algn="ctr"/>
                <a:r>
                  <a:rPr lang="en-US" sz="1300" i="1" dirty="0">
                    <a:solidFill>
                      <a:prstClr val="black"/>
                    </a:solidFill>
                    <a:ea typeface="MS PGothic" pitchFamily="34" charset="-128"/>
                  </a:rPr>
                  <a:t>PSORS1</a:t>
                </a:r>
              </a:p>
              <a:p>
                <a:pPr algn="ctr"/>
                <a:r>
                  <a:rPr lang="en-US" sz="1300" i="1" dirty="0">
                    <a:solidFill>
                      <a:prstClr val="black"/>
                    </a:solidFill>
                    <a:ea typeface="MS PGothic" pitchFamily="34" charset="-128"/>
                  </a:rPr>
                  <a:t>IL-23A</a:t>
                </a:r>
              </a:p>
              <a:p>
                <a:pPr algn="ctr"/>
                <a:r>
                  <a:rPr lang="en-US" sz="1300" i="1" dirty="0">
                    <a:solidFill>
                      <a:prstClr val="black"/>
                    </a:solidFill>
                    <a:ea typeface="MS PGothic" pitchFamily="34" charset="-128"/>
                  </a:rPr>
                  <a:t>IL-23R</a:t>
                </a:r>
              </a:p>
              <a:p>
                <a:pPr algn="ctr"/>
                <a:r>
                  <a:rPr lang="en-US" sz="1300" i="1" dirty="0">
                    <a:solidFill>
                      <a:prstClr val="black"/>
                    </a:solidFill>
                    <a:ea typeface="MS PGothic" pitchFamily="34" charset="-128"/>
                  </a:rPr>
                  <a:t>IL-12B</a:t>
                </a:r>
              </a:p>
              <a:p>
                <a:pPr algn="ctr"/>
                <a:r>
                  <a:rPr lang="en-US" sz="1300" i="1" dirty="0">
                    <a:solidFill>
                      <a:prstClr val="black"/>
                    </a:solidFill>
                    <a:ea typeface="MS PGothic" pitchFamily="34" charset="-128"/>
                  </a:rPr>
                  <a:t>IL-13</a:t>
                </a:r>
              </a:p>
              <a:p>
                <a:pPr algn="ctr"/>
                <a:r>
                  <a:rPr lang="en-GB" sz="1300" i="1" dirty="0">
                    <a:solidFill>
                      <a:prstClr val="black"/>
                    </a:solidFill>
                  </a:rPr>
                  <a:t>TRAF3IP2</a:t>
                </a:r>
              </a:p>
              <a:p>
                <a:pPr algn="ctr"/>
                <a:endParaRPr lang="en-GB" sz="100" i="1" dirty="0">
                  <a:solidFill>
                    <a:prstClr val="black"/>
                  </a:solidFill>
                </a:endParaRPr>
              </a:p>
              <a:p>
                <a:pPr algn="ctr"/>
                <a:endParaRPr lang="en-GB" sz="1300" i="1" dirty="0">
                  <a:solidFill>
                    <a:prstClr val="black"/>
                  </a:solidFill>
                </a:endParaRPr>
              </a:p>
              <a:p>
                <a:pPr algn="ctr"/>
                <a:endParaRPr lang="en-GB" sz="1300" i="1" dirty="0">
                  <a:solidFill>
                    <a:prstClr val="black"/>
                  </a:solidFill>
                </a:endParaRPr>
              </a:p>
              <a:p>
                <a:pPr algn="ctr"/>
                <a:endParaRPr lang="en-GB" sz="1300" i="1" dirty="0">
                  <a:solidFill>
                    <a:prstClr val="black"/>
                  </a:solidFill>
                </a:endParaRPr>
              </a:p>
              <a:p>
                <a:pPr algn="ctr"/>
                <a:r>
                  <a:rPr lang="en-GB" sz="1300" i="1" dirty="0">
                    <a:solidFill>
                      <a:prstClr val="black"/>
                    </a:solidFill>
                  </a:rPr>
                  <a:t>TYK2</a:t>
                </a:r>
              </a:p>
              <a:p>
                <a:pPr algn="ctr"/>
                <a:r>
                  <a:rPr lang="en-GB" sz="1300" i="1" dirty="0">
                    <a:solidFill>
                      <a:prstClr val="black"/>
                    </a:solidFill>
                  </a:rPr>
                  <a:t>IL28RA</a:t>
                </a:r>
                <a:endParaRPr lang="en-US" sz="1300" dirty="0">
                  <a:solidFill>
                    <a:prstClr val="black"/>
                  </a:solidFill>
                </a:endParaRPr>
              </a:p>
              <a:p>
                <a:pPr algn="ctr"/>
                <a:r>
                  <a:rPr lang="en-GB" sz="1300" i="1" dirty="0">
                    <a:solidFill>
                      <a:prstClr val="black"/>
                    </a:solidFill>
                  </a:rPr>
                  <a:t>IFIH1</a:t>
                </a:r>
                <a:endParaRPr lang="en-US" sz="1300" dirty="0">
                  <a:solidFill>
                    <a:prstClr val="black"/>
                  </a:solidFill>
                </a:endParaRPr>
              </a:p>
              <a:p>
                <a:pPr algn="ctr"/>
                <a:r>
                  <a:rPr lang="en-GB" sz="1300" i="1" dirty="0">
                    <a:solidFill>
                      <a:prstClr val="black"/>
                    </a:solidFill>
                  </a:rPr>
                  <a:t>ZNF313</a:t>
                </a:r>
              </a:p>
              <a:p>
                <a:pPr algn="ctr"/>
                <a:r>
                  <a:rPr lang="en-GB" sz="1300" i="1" dirty="0">
                    <a:solidFill>
                      <a:prstClr val="black"/>
                    </a:solidFill>
                  </a:rPr>
                  <a:t>ERAP1</a:t>
                </a:r>
                <a:endParaRPr lang="en-US" sz="1300" dirty="0">
                  <a:solidFill>
                    <a:prstClr val="black"/>
                  </a:solidFill>
                </a:endParaRPr>
              </a:p>
              <a:p>
                <a:pPr algn="ctr"/>
                <a:r>
                  <a:rPr lang="en-GB" sz="1300" i="1" dirty="0">
                    <a:solidFill>
                      <a:prstClr val="black"/>
                    </a:solidFill>
                  </a:rPr>
                  <a:t>HLA-C</a:t>
                </a:r>
                <a:endParaRPr lang="en-US" sz="1300" dirty="0">
                  <a:solidFill>
                    <a:prstClr val="black"/>
                  </a:solidFill>
                </a:endParaRPr>
              </a:p>
            </p:txBody>
          </p:sp>
          <p:sp>
            <p:nvSpPr>
              <p:cNvPr id="22" name="TextBox 21"/>
              <p:cNvSpPr txBox="1"/>
              <p:nvPr/>
            </p:nvSpPr>
            <p:spPr>
              <a:xfrm>
                <a:off x="915974" y="2789261"/>
                <a:ext cx="1074716" cy="304186"/>
              </a:xfrm>
              <a:prstGeom prst="rect">
                <a:avLst/>
              </a:prstGeom>
              <a:noFill/>
            </p:spPr>
            <p:txBody>
              <a:bodyPr wrap="none" rtlCol="0">
                <a:spAutoFit/>
              </a:bodyPr>
              <a:lstStyle/>
              <a:p>
                <a:r>
                  <a:rPr lang="el-GR" sz="1700" b="1" dirty="0">
                    <a:solidFill>
                      <a:srgbClr val="002060"/>
                    </a:solidFill>
                    <a:ea typeface="MS PGothic" pitchFamily="34" charset="-128"/>
                  </a:rPr>
                  <a:t>ΓΟΝΟΤΥΠΟΣ</a:t>
                </a:r>
                <a:endParaRPr lang="en-US" sz="1700" b="1" dirty="0">
                  <a:solidFill>
                    <a:srgbClr val="002060"/>
                  </a:solidFill>
                  <a:ea typeface="MS PGothic" pitchFamily="34" charset="-128"/>
                </a:endParaRPr>
              </a:p>
            </p:txBody>
          </p:sp>
        </p:grpSp>
        <p:sp>
          <p:nvSpPr>
            <p:cNvPr id="11" name="Isosceles Triangle 10"/>
            <p:cNvSpPr/>
            <p:nvPr/>
          </p:nvSpPr>
          <p:spPr>
            <a:xfrm rot="5400000">
              <a:off x="2445652" y="2834580"/>
              <a:ext cx="1615827" cy="379723"/>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 name="Group 12"/>
            <p:cNvGrpSpPr/>
            <p:nvPr/>
          </p:nvGrpSpPr>
          <p:grpSpPr>
            <a:xfrm>
              <a:off x="6033886" y="1766146"/>
              <a:ext cx="1989661" cy="2645094"/>
              <a:chOff x="6169813" y="1409314"/>
              <a:chExt cx="1989661" cy="2645094"/>
            </a:xfrm>
          </p:grpSpPr>
          <p:sp>
            <p:nvSpPr>
              <p:cNvPr id="17" name="TextBox 16"/>
              <p:cNvSpPr txBox="1"/>
              <p:nvPr/>
            </p:nvSpPr>
            <p:spPr>
              <a:xfrm>
                <a:off x="6169813" y="1409314"/>
                <a:ext cx="1989661" cy="2645094"/>
              </a:xfrm>
              <a:prstGeom prst="rect">
                <a:avLst/>
              </a:prstGeom>
              <a:noFill/>
              <a:ln>
                <a:solidFill>
                  <a:srgbClr val="006470"/>
                </a:solidFill>
              </a:ln>
            </p:spPr>
            <p:txBody>
              <a:bodyPr wrap="square" rtlCol="0">
                <a:spAutoFit/>
              </a:bodyPr>
              <a:lstStyle/>
              <a:p>
                <a:pPr algn="ctr"/>
                <a:endParaRPr lang="en-US" sz="900" b="1" dirty="0">
                  <a:solidFill>
                    <a:prstClr val="black"/>
                  </a:solidFill>
                  <a:ea typeface="MS PGothic" pitchFamily="34" charset="-128"/>
                </a:endParaRPr>
              </a:p>
              <a:p>
                <a:pPr algn="ctr"/>
                <a:r>
                  <a:rPr lang="el-GR" sz="1700" b="1" dirty="0">
                    <a:solidFill>
                      <a:srgbClr val="002060"/>
                    </a:solidFill>
                    <a:ea typeface="MS PGothic" pitchFamily="34" charset="-128"/>
                  </a:rPr>
                  <a:t>ΠΕΡΙΒΑΛΛΟΝΤΙΚΟΙ ΠΑΡΑΓΟΝΤΕΣ</a:t>
                </a:r>
                <a:endParaRPr lang="en-US" sz="1700" b="1" dirty="0">
                  <a:solidFill>
                    <a:srgbClr val="002060"/>
                  </a:solidFill>
                  <a:ea typeface="MS PGothic" pitchFamily="34" charset="-128"/>
                </a:endParaRPr>
              </a:p>
              <a:p>
                <a:pPr algn="ctr"/>
                <a:endParaRPr lang="en-US" sz="600" b="1" dirty="0">
                  <a:solidFill>
                    <a:prstClr val="black"/>
                  </a:solidFill>
                  <a:ea typeface="MS PGothic" pitchFamily="34" charset="-128"/>
                </a:endParaRPr>
              </a:p>
              <a:p>
                <a:pPr algn="ctr"/>
                <a:r>
                  <a:rPr lang="en-US" sz="1300" dirty="0">
                    <a:solidFill>
                      <a:prstClr val="black"/>
                    </a:solidFill>
                    <a:ea typeface="MS PGothic" pitchFamily="34" charset="-128"/>
                  </a:rPr>
                  <a:t>Stress       Trauma</a:t>
                </a:r>
              </a:p>
              <a:p>
                <a:pPr algn="just"/>
                <a:r>
                  <a:rPr lang="en-US" sz="1300" dirty="0">
                    <a:solidFill>
                      <a:prstClr val="black"/>
                    </a:solidFill>
                    <a:ea typeface="MS PGothic" pitchFamily="34" charset="-128"/>
                  </a:rPr>
                  <a:t>      Drugs       Smoking</a:t>
                </a:r>
              </a:p>
              <a:p>
                <a:pPr algn="ctr"/>
                <a:r>
                  <a:rPr lang="en-US" sz="1300" dirty="0">
                    <a:solidFill>
                      <a:prstClr val="black"/>
                    </a:solidFill>
                    <a:ea typeface="MS PGothic" pitchFamily="34" charset="-128"/>
                  </a:rPr>
                  <a:t>Microorganisms</a:t>
                </a: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a:p>
                <a:pPr algn="ctr"/>
                <a:endParaRPr lang="en-US" sz="800" dirty="0">
                  <a:solidFill>
                    <a:prstClr val="black"/>
                  </a:solidFill>
                  <a:ea typeface="MS PGothic" pitchFamily="34" charset="-128"/>
                </a:endParaRP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9107" t="39970" r="26815" b="17109"/>
              <a:stretch/>
            </p:blipFill>
            <p:spPr>
              <a:xfrm>
                <a:off x="7295354" y="2695771"/>
                <a:ext cx="817679" cy="1312527"/>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15657" b="17864"/>
              <a:stretch/>
            </p:blipFill>
            <p:spPr>
              <a:xfrm>
                <a:off x="6359224" y="2683751"/>
                <a:ext cx="920952" cy="685362"/>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9293" t="50000" r="47609"/>
              <a:stretch/>
            </p:blipFill>
            <p:spPr>
              <a:xfrm rot="16200000">
                <a:off x="6508630" y="3224221"/>
                <a:ext cx="620281" cy="919093"/>
              </a:xfrm>
              <a:prstGeom prst="rect">
                <a:avLst/>
              </a:prstGeom>
            </p:spPr>
          </p:pic>
        </p:grpSp>
        <p:sp>
          <p:nvSpPr>
            <p:cNvPr id="14" name="Down Arrow 13"/>
            <p:cNvSpPr/>
            <p:nvPr/>
          </p:nvSpPr>
          <p:spPr>
            <a:xfrm>
              <a:off x="4349578" y="4088834"/>
              <a:ext cx="407773" cy="988281"/>
            </a:xfrm>
            <a:prstGeom prst="downArrow">
              <a:avLst/>
            </a:prstGeom>
            <a:solidFill>
              <a:srgbClr val="002060"/>
            </a:solidFill>
            <a:ln>
              <a:solidFill>
                <a:srgbClr val="00B0F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906466" y="5287175"/>
              <a:ext cx="3313310" cy="383539"/>
            </a:xfrm>
            <a:prstGeom prst="rect">
              <a:avLst/>
            </a:prstGeom>
            <a:noFill/>
          </p:spPr>
          <p:txBody>
            <a:bodyPr wrap="none" rtlCol="0">
              <a:spAutoFit/>
            </a:bodyPr>
            <a:lstStyle/>
            <a:p>
              <a:pPr algn="ctr"/>
              <a:r>
                <a:rPr lang="el-GR" sz="2300" b="1" dirty="0">
                  <a:solidFill>
                    <a:srgbClr val="002060"/>
                  </a:solidFill>
                </a:rPr>
                <a:t>Προ-φλεγμονώδεις κυτταροκίνες</a:t>
              </a:r>
              <a:endParaRPr lang="en-US" sz="2300" b="1" dirty="0">
                <a:solidFill>
                  <a:srgbClr val="002060"/>
                </a:solidFill>
              </a:endParaRPr>
            </a:p>
          </p:txBody>
        </p:sp>
        <p:sp>
          <p:nvSpPr>
            <p:cNvPr id="16" name="TextBox 15"/>
            <p:cNvSpPr txBox="1"/>
            <p:nvPr/>
          </p:nvSpPr>
          <p:spPr bwMode="auto">
            <a:xfrm>
              <a:off x="3852056" y="2385894"/>
              <a:ext cx="1379798" cy="251284"/>
            </a:xfrm>
            <a:prstGeom prst="rect">
              <a:avLst/>
            </a:prstGeom>
            <a:noFill/>
          </p:spPr>
          <p:txBody>
            <a:bodyPr wrap="none" lIns="0" tIns="0" rIns="0" bIns="0">
              <a:spAutoFit/>
            </a:bodyPr>
            <a:lstStyle/>
            <a:p>
              <a:pPr algn="ctr">
                <a:defRPr/>
              </a:pPr>
              <a:r>
                <a:rPr lang="el-GR" sz="1900" b="1" dirty="0">
                  <a:solidFill>
                    <a:srgbClr val="002060"/>
                  </a:solidFill>
                  <a:ea typeface="MS PGothic" pitchFamily="34" charset="-128"/>
                  <a:cs typeface="Calibri" pitchFamily="34" charset="0"/>
                </a:rPr>
                <a:t>Κερατινοκύτταρο</a:t>
              </a:r>
              <a:endParaRPr lang="en-GB" sz="1900" b="1" dirty="0">
                <a:solidFill>
                  <a:srgbClr val="002060"/>
                </a:solidFill>
                <a:ea typeface="MS PGothic" pitchFamily="34" charset="-128"/>
                <a:cs typeface="Calibri" pitchFamily="34" charset="0"/>
              </a:endParaRPr>
            </a:p>
          </p:txBody>
        </p:sp>
      </p:grpSp>
      <p:sp>
        <p:nvSpPr>
          <p:cNvPr id="24" name="Content Placeholder 2"/>
          <p:cNvSpPr txBox="1">
            <a:spLocks/>
          </p:cNvSpPr>
          <p:nvPr/>
        </p:nvSpPr>
        <p:spPr>
          <a:xfrm>
            <a:off x="7247275" y="6138839"/>
            <a:ext cx="4261847" cy="386910"/>
          </a:xfrm>
          <a:prstGeom prst="rect">
            <a:avLst/>
          </a:prstGeom>
        </p:spPr>
        <p:txBody>
          <a:bodyPr wrap="square" lIns="108849" tIns="54424" rIns="108849" bIns="54424">
            <a:spAutoFit/>
          </a:bodyPr>
          <a:lstStyle>
            <a:defPPr>
              <a:defRPr lang="en-US"/>
            </a:defPPr>
            <a:lvl1pPr>
              <a:defRPr sz="1000"/>
            </a:lvl1pPr>
          </a:lstStyle>
          <a:p>
            <a:pPr algn="r"/>
            <a:r>
              <a:rPr lang="en-US" sz="900" dirty="0"/>
              <a:t>Nestle F et al. N </a:t>
            </a:r>
            <a:r>
              <a:rPr lang="en-US" sz="900" dirty="0" err="1"/>
              <a:t>Engl</a:t>
            </a:r>
            <a:r>
              <a:rPr lang="en-US" sz="900" dirty="0"/>
              <a:t> J Med. 2009;361:496-509; </a:t>
            </a:r>
            <a:endParaRPr lang="el-GR" sz="900" dirty="0"/>
          </a:p>
          <a:p>
            <a:pPr algn="r"/>
            <a:r>
              <a:rPr lang="en-US" sz="900" dirty="0"/>
              <a:t>Capon F et al. J Invest </a:t>
            </a:r>
            <a:r>
              <a:rPr lang="en-US" sz="900" dirty="0" err="1"/>
              <a:t>Dermatol</a:t>
            </a:r>
            <a:r>
              <a:rPr lang="en-US" sz="900" dirty="0"/>
              <a:t>. 2012;132:915-922.</a:t>
            </a:r>
          </a:p>
        </p:txBody>
      </p:sp>
      <p:sp>
        <p:nvSpPr>
          <p:cNvPr id="23" name="Title 1"/>
          <p:cNvSpPr>
            <a:spLocks noGrp="1"/>
          </p:cNvSpPr>
          <p:nvPr>
            <p:ph type="title" idx="4294967295"/>
          </p:nvPr>
        </p:nvSpPr>
        <p:spPr>
          <a:xfrm>
            <a:off x="0" y="319070"/>
            <a:ext cx="12192000" cy="538163"/>
          </a:xfrm>
          <a:prstGeom prst="rect">
            <a:avLst/>
          </a:prstGeom>
        </p:spPr>
        <p:txBody>
          <a:bodyPr>
            <a:noAutofit/>
          </a:bodyPr>
          <a:lstStyle/>
          <a:p>
            <a:pPr algn="ctr"/>
            <a:r>
              <a:rPr lang="el-GR" sz="3900" dirty="0">
                <a:solidFill>
                  <a:srgbClr val="C00000"/>
                </a:solidFill>
                <a:latin typeface="Comic Sans MS" pitchFamily="66" charset="0"/>
              </a:rPr>
              <a:t>Γενετικοί και περιβαλλοντικοί παράγοντες</a:t>
            </a:r>
            <a:endParaRPr lang="en-US" sz="3900" dirty="0">
              <a:solidFill>
                <a:srgbClr val="C00000"/>
              </a:solidFill>
              <a:latin typeface="Comic Sans MS" pitchFamily="66" charset="0"/>
            </a:endParaRPr>
          </a:p>
        </p:txBody>
      </p:sp>
    </p:spTree>
    <p:extLst>
      <p:ext uri="{BB962C8B-B14F-4D97-AF65-F5344CB8AC3E}">
        <p14:creationId xmlns:p14="http://schemas.microsoft.com/office/powerpoint/2010/main" val="25503721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326949" y="428647"/>
            <a:ext cx="11521280" cy="1142039"/>
          </a:xfrm>
          <a:prstGeom prst="rect">
            <a:avLst/>
          </a:prstGeom>
        </p:spPr>
        <p:txBody>
          <a:bodyPr vert="horz" lIns="0" tIns="0" rIns="0" bIns="0" rtlCol="0" anchor="t" anchorCtr="0">
            <a:normAutofit fontScale="97500"/>
          </a:bodyPr>
          <a:lstStyle>
            <a:lvl1pPr>
              <a:lnSpc>
                <a:spcPct val="95000"/>
              </a:lnSpc>
              <a:spcBef>
                <a:spcPct val="0"/>
              </a:spcBef>
              <a:buNone/>
              <a:defRPr sz="3200" b="1">
                <a:solidFill>
                  <a:schemeClr val="tx2"/>
                </a:solidFill>
                <a:latin typeface="+mj-lt"/>
                <a:ea typeface="+mj-ea"/>
                <a:cs typeface="+mj-cs"/>
              </a:defRPr>
            </a:lvl1pPr>
          </a:lstStyle>
          <a:p>
            <a:pPr algn="ctr"/>
            <a:r>
              <a:rPr lang="el-GR" sz="3300" dirty="0">
                <a:solidFill>
                  <a:srgbClr val="C00000"/>
                </a:solidFill>
                <a:latin typeface="Comic Sans MS" pitchFamily="66" charset="0"/>
              </a:rPr>
              <a:t>Η </a:t>
            </a:r>
            <a:r>
              <a:rPr lang="en-US" sz="3300" dirty="0">
                <a:solidFill>
                  <a:srgbClr val="C00000"/>
                </a:solidFill>
                <a:latin typeface="Comic Sans MS" pitchFamily="66" charset="0"/>
              </a:rPr>
              <a:t>IL-17 </a:t>
            </a:r>
            <a:r>
              <a:rPr lang="el-GR" sz="3300" dirty="0">
                <a:solidFill>
                  <a:srgbClr val="C00000"/>
                </a:solidFill>
                <a:latin typeface="Comic Sans MS" pitchFamily="66" charset="0"/>
              </a:rPr>
              <a:t>είναι μια σημαντική κυτταροκίνη στην ψωρίαση και την ψωριασική αρθρίτιδα</a:t>
            </a:r>
            <a:endParaRPr lang="en-GB" sz="3300" dirty="0">
              <a:solidFill>
                <a:srgbClr val="C00000"/>
              </a:solidFill>
              <a:latin typeface="Comic Sans MS" pitchFamily="66" charset="0"/>
            </a:endParaRPr>
          </a:p>
        </p:txBody>
      </p:sp>
      <p:sp>
        <p:nvSpPr>
          <p:cNvPr id="5" name="Text Placeholder 7"/>
          <p:cNvSpPr txBox="1">
            <a:spLocks/>
          </p:cNvSpPr>
          <p:nvPr/>
        </p:nvSpPr>
        <p:spPr>
          <a:xfrm>
            <a:off x="-16821" y="6044990"/>
            <a:ext cx="9855200" cy="279610"/>
          </a:xfrm>
          <a:prstGeom prst="rect">
            <a:avLst/>
          </a:prstGeom>
        </p:spPr>
        <p:txBody>
          <a:bodyPr vert="horz" lIns="108849" tIns="54424" rIns="108849" bIns="54424"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tx1"/>
                </a:solidFill>
              </a:rPr>
              <a:t>IFN, interferon; IL, interleukin; NK, natural killer; ILC, innate lymphoid cells; </a:t>
            </a:r>
            <a:r>
              <a:rPr lang="el-GR" sz="1100" dirty="0">
                <a:solidFill>
                  <a:schemeClr val="tx1"/>
                </a:solidFill>
              </a:rPr>
              <a:t> </a:t>
            </a:r>
            <a:r>
              <a:rPr lang="en-GB" sz="1100" dirty="0">
                <a:solidFill>
                  <a:schemeClr val="tx1"/>
                </a:solidFill>
              </a:rPr>
              <a:t>TH, T helper; TNF</a:t>
            </a:r>
            <a:r>
              <a:rPr lang="el-GR" sz="1100" dirty="0">
                <a:solidFill>
                  <a:schemeClr val="tx1"/>
                </a:solidFill>
              </a:rPr>
              <a:t>α</a:t>
            </a:r>
            <a:r>
              <a:rPr lang="en-GB" sz="1100" dirty="0">
                <a:solidFill>
                  <a:schemeClr val="tx1"/>
                </a:solidFill>
              </a:rPr>
              <a:t>, </a:t>
            </a:r>
            <a:r>
              <a:rPr lang="en-GB" sz="1100" dirty="0" err="1">
                <a:solidFill>
                  <a:schemeClr val="tx1"/>
                </a:solidFill>
              </a:rPr>
              <a:t>tumor</a:t>
            </a:r>
            <a:r>
              <a:rPr lang="en-GB" sz="1100" dirty="0">
                <a:solidFill>
                  <a:schemeClr val="tx1"/>
                </a:solidFill>
              </a:rPr>
              <a:t> necrosis factor alpha</a:t>
            </a:r>
            <a:endParaRPr lang="en-US" sz="1100" dirty="0">
              <a:solidFill>
                <a:schemeClr val="tx1"/>
              </a:solidFill>
            </a:endParaRPr>
          </a:p>
        </p:txBody>
      </p:sp>
      <p:sp>
        <p:nvSpPr>
          <p:cNvPr id="6" name="Text Placeholder 8"/>
          <p:cNvSpPr txBox="1">
            <a:spLocks/>
          </p:cNvSpPr>
          <p:nvPr/>
        </p:nvSpPr>
        <p:spPr>
          <a:xfrm>
            <a:off x="-16820" y="6477000"/>
            <a:ext cx="12208820" cy="381000"/>
          </a:xfrm>
          <a:prstGeom prst="rect">
            <a:avLst/>
          </a:prstGeom>
        </p:spPr>
        <p:txBody>
          <a:bodyPr vert="horz" lIns="108849" tIns="54424" rIns="108849" bIns="54424"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err="1">
                <a:solidFill>
                  <a:schemeClr val="tx1"/>
                </a:solidFill>
              </a:rPr>
              <a:t>Raychaudhuri</a:t>
            </a:r>
            <a:r>
              <a:rPr lang="en-US" sz="1100" dirty="0">
                <a:solidFill>
                  <a:schemeClr val="tx1"/>
                </a:solidFill>
              </a:rPr>
              <a:t> SP. </a:t>
            </a:r>
            <a:r>
              <a:rPr lang="sv-SE" sz="1100" i="1" dirty="0" err="1">
                <a:solidFill>
                  <a:schemeClr val="tx1"/>
                </a:solidFill>
              </a:rPr>
              <a:t>Clin</a:t>
            </a:r>
            <a:r>
              <a:rPr lang="sv-SE" sz="1100" i="1" dirty="0">
                <a:solidFill>
                  <a:schemeClr val="tx1"/>
                </a:solidFill>
              </a:rPr>
              <a:t> Rev </a:t>
            </a:r>
            <a:r>
              <a:rPr lang="sv-SE" sz="1100" i="1" dirty="0" err="1">
                <a:solidFill>
                  <a:schemeClr val="tx1"/>
                </a:solidFill>
              </a:rPr>
              <a:t>Allergy</a:t>
            </a:r>
            <a:r>
              <a:rPr lang="sv-SE" sz="1100" i="1" dirty="0">
                <a:solidFill>
                  <a:schemeClr val="tx1"/>
                </a:solidFill>
              </a:rPr>
              <a:t> </a:t>
            </a:r>
            <a:r>
              <a:rPr lang="sv-SE" sz="1100" i="1" dirty="0" err="1">
                <a:solidFill>
                  <a:schemeClr val="tx1"/>
                </a:solidFill>
              </a:rPr>
              <a:t>Immunol</a:t>
            </a:r>
            <a:r>
              <a:rPr lang="sv-SE" sz="1100" dirty="0">
                <a:solidFill>
                  <a:schemeClr val="tx1"/>
                </a:solidFill>
              </a:rPr>
              <a:t>. 2013;44:183–93; </a:t>
            </a:r>
            <a:r>
              <a:rPr lang="sv-SE" sz="1100" dirty="0" err="1">
                <a:solidFill>
                  <a:schemeClr val="tx1"/>
                </a:solidFill>
              </a:rPr>
              <a:t>Miossec</a:t>
            </a:r>
            <a:r>
              <a:rPr lang="sv-SE" sz="1100" dirty="0">
                <a:solidFill>
                  <a:schemeClr val="tx1"/>
                </a:solidFill>
              </a:rPr>
              <a:t> P, Kolls JK. </a:t>
            </a:r>
            <a:r>
              <a:rPr lang="en-GB" sz="1100" i="1" dirty="0">
                <a:solidFill>
                  <a:schemeClr val="tx1"/>
                </a:solidFill>
              </a:rPr>
              <a:t>Nat Rev Drug </a:t>
            </a:r>
            <a:r>
              <a:rPr lang="en-GB" sz="1100" i="1" dirty="0" err="1">
                <a:solidFill>
                  <a:schemeClr val="tx1"/>
                </a:solidFill>
              </a:rPr>
              <a:t>Discov</a:t>
            </a:r>
            <a:r>
              <a:rPr lang="en-GB" sz="1100" dirty="0">
                <a:solidFill>
                  <a:schemeClr val="tx1"/>
                </a:solidFill>
              </a:rPr>
              <a:t>. 2012;11:763</a:t>
            </a:r>
            <a:r>
              <a:rPr lang="sv-SE" sz="1100" dirty="0">
                <a:solidFill>
                  <a:schemeClr val="tx1"/>
                </a:solidFill>
              </a:rPr>
              <a:t>–76</a:t>
            </a:r>
            <a:r>
              <a:rPr lang="en-GB" sz="1100" dirty="0">
                <a:solidFill>
                  <a:schemeClr val="tx1"/>
                </a:solidFill>
              </a:rPr>
              <a:t>; Smith JA, Colbert RA. </a:t>
            </a:r>
            <a:r>
              <a:rPr lang="en-GB" sz="1100" i="1" dirty="0">
                <a:solidFill>
                  <a:schemeClr val="tx1"/>
                </a:solidFill>
              </a:rPr>
              <a:t>Arthritis </a:t>
            </a:r>
            <a:r>
              <a:rPr lang="en-GB" sz="1100" i="1" dirty="0" err="1">
                <a:solidFill>
                  <a:schemeClr val="tx1"/>
                </a:solidFill>
              </a:rPr>
              <a:t>Rheumatol</a:t>
            </a:r>
            <a:r>
              <a:rPr lang="en-GB" sz="1100" dirty="0">
                <a:solidFill>
                  <a:schemeClr val="tx1"/>
                </a:solidFill>
              </a:rPr>
              <a:t>. 2014;66:231</a:t>
            </a:r>
            <a:r>
              <a:rPr lang="sv-SE" sz="1100" dirty="0">
                <a:solidFill>
                  <a:schemeClr val="tx1"/>
                </a:solidFill>
              </a:rPr>
              <a:t>–41</a:t>
            </a:r>
            <a:r>
              <a:rPr lang="en-GB" sz="1100" dirty="0">
                <a:solidFill>
                  <a:schemeClr val="tx1"/>
                </a:solidFill>
              </a:rPr>
              <a:t>; Palmer MT, Weaver CT. </a:t>
            </a:r>
            <a:r>
              <a:rPr lang="en-GB" sz="1100" i="1" dirty="0">
                <a:solidFill>
                  <a:schemeClr val="tx1"/>
                </a:solidFill>
              </a:rPr>
              <a:t>Nature</a:t>
            </a:r>
            <a:r>
              <a:rPr lang="en-GB" sz="1100" dirty="0">
                <a:solidFill>
                  <a:schemeClr val="tx1"/>
                </a:solidFill>
              </a:rPr>
              <a:t>. 2007;448:416</a:t>
            </a:r>
            <a:r>
              <a:rPr lang="sv-SE" sz="1100" dirty="0">
                <a:solidFill>
                  <a:schemeClr val="tx1"/>
                </a:solidFill>
              </a:rPr>
              <a:t>–8</a:t>
            </a:r>
            <a:r>
              <a:rPr lang="en-GB" sz="1100" dirty="0">
                <a:solidFill>
                  <a:schemeClr val="tx1"/>
                </a:solidFill>
              </a:rPr>
              <a:t>; Suzuki E, et al. </a:t>
            </a:r>
            <a:r>
              <a:rPr lang="en-GB" sz="1100" i="1" dirty="0" err="1">
                <a:solidFill>
                  <a:schemeClr val="tx1"/>
                </a:solidFill>
              </a:rPr>
              <a:t>Autoimmun</a:t>
            </a:r>
            <a:r>
              <a:rPr lang="en-GB" sz="1100" i="1" dirty="0">
                <a:solidFill>
                  <a:schemeClr val="tx1"/>
                </a:solidFill>
              </a:rPr>
              <a:t> Rev</a:t>
            </a:r>
            <a:r>
              <a:rPr lang="en-GB" sz="1100" dirty="0">
                <a:solidFill>
                  <a:schemeClr val="tx1"/>
                </a:solidFill>
              </a:rPr>
              <a:t>. 2014;13:496</a:t>
            </a:r>
            <a:r>
              <a:rPr lang="sv-SE" sz="1100" dirty="0">
                <a:solidFill>
                  <a:schemeClr val="tx1"/>
                </a:solidFill>
              </a:rPr>
              <a:t>–502</a:t>
            </a:r>
            <a:r>
              <a:rPr lang="en-GB" sz="1100" dirty="0">
                <a:solidFill>
                  <a:schemeClr val="tx1"/>
                </a:solidFill>
              </a:rPr>
              <a:t>; </a:t>
            </a:r>
            <a:r>
              <a:rPr lang="en-GB" sz="1100" dirty="0" err="1">
                <a:solidFill>
                  <a:schemeClr val="tx1"/>
                </a:solidFill>
              </a:rPr>
              <a:t>Lubberts</a:t>
            </a:r>
            <a:r>
              <a:rPr lang="en-GB" sz="1100" dirty="0">
                <a:solidFill>
                  <a:schemeClr val="tx1"/>
                </a:solidFill>
              </a:rPr>
              <a:t> E, et al. </a:t>
            </a:r>
            <a:r>
              <a:rPr lang="en-GB" sz="1100" i="1" dirty="0">
                <a:solidFill>
                  <a:schemeClr val="tx1"/>
                </a:solidFill>
              </a:rPr>
              <a:t>Nat Rev </a:t>
            </a:r>
            <a:r>
              <a:rPr lang="en-GB" sz="1100" i="1" dirty="0" err="1">
                <a:solidFill>
                  <a:schemeClr val="tx1"/>
                </a:solidFill>
              </a:rPr>
              <a:t>Rheumatol</a:t>
            </a:r>
            <a:r>
              <a:rPr lang="en-GB" sz="1100" dirty="0">
                <a:solidFill>
                  <a:schemeClr val="tx1"/>
                </a:solidFill>
              </a:rPr>
              <a:t>. 2015;11:415</a:t>
            </a:r>
            <a:r>
              <a:rPr lang="sv-SE" sz="1100" dirty="0">
                <a:solidFill>
                  <a:schemeClr val="tx1"/>
                </a:solidFill>
              </a:rPr>
              <a:t>–29.</a:t>
            </a:r>
            <a:r>
              <a:rPr lang="en-GB" sz="1100" dirty="0">
                <a:solidFill>
                  <a:schemeClr val="tx1"/>
                </a:solidFill>
              </a:rPr>
              <a:t> </a:t>
            </a:r>
          </a:p>
        </p:txBody>
      </p:sp>
      <p:pic>
        <p:nvPicPr>
          <p:cNvPr id="2" name="Picture 1"/>
          <p:cNvPicPr>
            <a:picLocks noChangeAspect="1"/>
          </p:cNvPicPr>
          <p:nvPr/>
        </p:nvPicPr>
        <p:blipFill>
          <a:blip r:embed="rId3" cstate="print"/>
          <a:stretch>
            <a:fillRect/>
          </a:stretch>
        </p:blipFill>
        <p:spPr>
          <a:xfrm>
            <a:off x="495323" y="1631584"/>
            <a:ext cx="11201355" cy="3621338"/>
          </a:xfrm>
          <a:prstGeom prst="rect">
            <a:avLst/>
          </a:prstGeom>
        </p:spPr>
      </p:pic>
    </p:spTree>
    <p:extLst>
      <p:ext uri="{BB962C8B-B14F-4D97-AF65-F5344CB8AC3E}">
        <p14:creationId xmlns:p14="http://schemas.microsoft.com/office/powerpoint/2010/main" val="35811512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533400"/>
          </a:xfrm>
        </p:spPr>
        <p:txBody>
          <a:bodyPr vert="horz" lIns="0" tIns="0" rIns="0" bIns="0" rtlCol="0" anchor="t" anchorCtr="0">
            <a:normAutofit/>
          </a:bodyPr>
          <a:lstStyle/>
          <a:p>
            <a:pPr algn="ctr"/>
            <a:r>
              <a:rPr lang="el-GR" sz="3900" dirty="0">
                <a:solidFill>
                  <a:srgbClr val="C00000"/>
                </a:solidFill>
                <a:latin typeface="Comic Sans MS" pitchFamily="66" charset="0"/>
                <a:cs typeface="Arial" panose="020B0604020202020204" pitchFamily="34" charset="0"/>
              </a:rPr>
              <a:t>Παθογένεια της ψωρίασης</a:t>
            </a:r>
            <a:endParaRPr lang="en-US" sz="3900" dirty="0">
              <a:solidFill>
                <a:srgbClr val="C00000"/>
              </a:solidFill>
              <a:latin typeface="Comic Sans MS" pitchFamily="66" charset="0"/>
              <a:cs typeface="Arial" panose="020B060402020202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795283"/>
            <a:ext cx="9753600" cy="53700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78001" y="6207116"/>
            <a:ext cx="8636000" cy="294577"/>
          </a:xfrm>
          <a:prstGeom prst="rect">
            <a:avLst/>
          </a:prstGeom>
        </p:spPr>
        <p:txBody>
          <a:bodyPr wrap="square" lIns="108849" tIns="54424" rIns="108849" bIns="54424">
            <a:spAutoFit/>
          </a:bodyPr>
          <a:lstStyle/>
          <a:p>
            <a:r>
              <a:rPr lang="en-US" sz="1200" dirty="0"/>
              <a:t>Reprinted by permission from Macmillan Publishers Ltd: [NATURE] (494(7429):552-554), copyright 2012.</a:t>
            </a:r>
          </a:p>
        </p:txBody>
      </p:sp>
      <p:sp>
        <p:nvSpPr>
          <p:cNvPr id="7" name="Rectangle 6"/>
          <p:cNvSpPr/>
          <p:nvPr/>
        </p:nvSpPr>
        <p:spPr>
          <a:xfrm>
            <a:off x="660401" y="6525924"/>
            <a:ext cx="10871200" cy="248410"/>
          </a:xfrm>
          <a:prstGeom prst="rect">
            <a:avLst/>
          </a:prstGeom>
        </p:spPr>
        <p:txBody>
          <a:bodyPr wrap="square" lIns="108849" tIns="54424" rIns="108849" bIns="54424">
            <a:spAutoFit/>
          </a:bodyPr>
          <a:lstStyle/>
          <a:p>
            <a:pPr algn="r"/>
            <a:r>
              <a:rPr lang="en-US" sz="900" dirty="0"/>
              <a:t>Journal of the American Association of Nurse Practitioners 29 (2017) 157–178</a:t>
            </a:r>
          </a:p>
        </p:txBody>
      </p:sp>
      <p:sp>
        <p:nvSpPr>
          <p:cNvPr id="6" name="5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10023226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7408433" y="1500879"/>
            <a:ext cx="2883886" cy="4368800"/>
          </a:xfrm>
          <a:prstGeom prst="rect">
            <a:avLst/>
          </a:prstGeom>
          <a:solidFill>
            <a:srgbClr val="96D2D2">
              <a:alpha val="65000"/>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Rectangle 71"/>
          <p:cNvSpPr/>
          <p:nvPr/>
        </p:nvSpPr>
        <p:spPr>
          <a:xfrm>
            <a:off x="4410764" y="1500879"/>
            <a:ext cx="2883886" cy="4368800"/>
          </a:xfrm>
          <a:prstGeom prst="rect">
            <a:avLst/>
          </a:prstGeom>
          <a:solidFill>
            <a:schemeClr val="accent3">
              <a:lumMod val="20000"/>
              <a:lumOff val="8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1409031" y="1500879"/>
            <a:ext cx="2883886" cy="4368800"/>
          </a:xfrm>
          <a:prstGeom prst="rect">
            <a:avLst/>
          </a:prstGeom>
          <a:solidFill>
            <a:srgbClr val="96D2D2">
              <a:alpha val="65000"/>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a:xfrm>
            <a:off x="519455" y="452820"/>
            <a:ext cx="10439603" cy="361883"/>
          </a:xfrm>
        </p:spPr>
        <p:txBody>
          <a:bodyPr/>
          <a:lstStyle/>
          <a:p>
            <a:pPr eaLnBrk="0" hangingPunct="0">
              <a:lnSpc>
                <a:spcPct val="95000"/>
              </a:lnSpc>
            </a:pPr>
            <a:r>
              <a:rPr lang="el-GR" dirty="0"/>
              <a:t>Το μονοπάτι της IL-17 είναι κομβικό στη παθογένεια της ψωρίασης</a:t>
            </a:r>
            <a:endParaRPr lang="en-US" dirty="0"/>
          </a:p>
        </p:txBody>
      </p:sp>
      <p:sp>
        <p:nvSpPr>
          <p:cNvPr id="4" name="Slide Number Placeholder 3"/>
          <p:cNvSpPr>
            <a:spLocks noGrp="1"/>
          </p:cNvSpPr>
          <p:nvPr>
            <p:ph type="sldNum" sz="quarter" idx="4"/>
          </p:nvPr>
        </p:nvSpPr>
        <p:spPr/>
        <p:txBody>
          <a:bodyPr/>
          <a:lstStyle/>
          <a:p>
            <a:fld id="{5E425EE3-649D-47AA-A51A-6C53D1975ED0}" type="slidenum">
              <a:rPr lang="en-GB" smtClean="0"/>
              <a:pPr/>
              <a:t>17</a:t>
            </a:fld>
            <a:endParaRPr lang="en-GB" dirty="0"/>
          </a:p>
        </p:txBody>
      </p:sp>
      <p:sp>
        <p:nvSpPr>
          <p:cNvPr id="5" name="TextBox 4"/>
          <p:cNvSpPr txBox="1"/>
          <p:nvPr/>
        </p:nvSpPr>
        <p:spPr>
          <a:xfrm>
            <a:off x="827584" y="6157913"/>
            <a:ext cx="10131474" cy="336687"/>
          </a:xfrm>
          <a:prstGeom prst="rect">
            <a:avLst/>
          </a:prstGeom>
          <a:noFill/>
        </p:spPr>
        <p:txBody>
          <a:bodyPr wrap="square" lIns="0" tIns="0" rIns="0" bIns="0" rtlCol="0" anchor="b" anchorCtr="0">
            <a:noAutofit/>
          </a:bodyPr>
          <a:lstStyle/>
          <a:p>
            <a:pPr algn="l">
              <a:defRPr/>
            </a:pPr>
            <a:r>
              <a:rPr lang="de-DE" sz="900" dirty="0">
                <a:solidFill>
                  <a:schemeClr val="tx1">
                    <a:lumMod val="50000"/>
                    <a:lumOff val="50000"/>
                  </a:schemeClr>
                </a:solidFill>
              </a:rPr>
              <a:t>Image adapted from Nestle FO, </a:t>
            </a:r>
            <a:r>
              <a:rPr lang="de-DE" sz="900" i="1" dirty="0">
                <a:solidFill>
                  <a:schemeClr val="tx1">
                    <a:lumMod val="50000"/>
                    <a:lumOff val="50000"/>
                  </a:schemeClr>
                </a:solidFill>
              </a:rPr>
              <a:t>et al</a:t>
            </a:r>
            <a:r>
              <a:rPr lang="de-DE" sz="900" dirty="0">
                <a:solidFill>
                  <a:schemeClr val="tx1">
                    <a:lumMod val="50000"/>
                    <a:lumOff val="50000"/>
                  </a:schemeClr>
                </a:solidFill>
              </a:rPr>
              <a:t>. </a:t>
            </a:r>
            <a:r>
              <a:rPr lang="en-GB" sz="900" i="1" dirty="0">
                <a:solidFill>
                  <a:schemeClr val="tx1">
                    <a:lumMod val="50000"/>
                    <a:lumOff val="50000"/>
                  </a:schemeClr>
                </a:solidFill>
              </a:rPr>
              <a:t>N </a:t>
            </a:r>
            <a:r>
              <a:rPr lang="en-GB" sz="900" i="1" dirty="0" err="1">
                <a:solidFill>
                  <a:schemeClr val="tx1">
                    <a:lumMod val="50000"/>
                    <a:lumOff val="50000"/>
                  </a:schemeClr>
                </a:solidFill>
              </a:rPr>
              <a:t>Engl</a:t>
            </a:r>
            <a:r>
              <a:rPr lang="en-GB" sz="900" i="1" dirty="0">
                <a:solidFill>
                  <a:schemeClr val="tx1">
                    <a:lumMod val="50000"/>
                    <a:lumOff val="50000"/>
                  </a:schemeClr>
                </a:solidFill>
              </a:rPr>
              <a:t> J Med. </a:t>
            </a:r>
            <a:r>
              <a:rPr lang="en-GB" sz="900" dirty="0">
                <a:solidFill>
                  <a:schemeClr val="tx1">
                    <a:lumMod val="50000"/>
                    <a:lumOff val="50000"/>
                  </a:schemeClr>
                </a:solidFill>
              </a:rPr>
              <a:t>2009;361:496-509</a:t>
            </a:r>
            <a:endParaRPr lang="en-US" sz="900" dirty="0">
              <a:solidFill>
                <a:schemeClr val="tx1">
                  <a:lumMod val="50000"/>
                  <a:lumOff val="50000"/>
                </a:schemeClr>
              </a:solidFill>
            </a:endParaRPr>
          </a:p>
        </p:txBody>
      </p:sp>
      <p:sp>
        <p:nvSpPr>
          <p:cNvPr id="57" name="Rectangle 56"/>
          <p:cNvSpPr/>
          <p:nvPr/>
        </p:nvSpPr>
        <p:spPr>
          <a:xfrm>
            <a:off x="519455" y="6111878"/>
            <a:ext cx="10669655" cy="123111"/>
          </a:xfrm>
          <a:prstGeom prst="rect">
            <a:avLst/>
          </a:prstGeom>
        </p:spPr>
        <p:txBody>
          <a:bodyPr wrap="square" lIns="0" tIns="0" rIns="0" bIns="0">
            <a:spAutoFit/>
          </a:bodyPr>
          <a:lstStyle/>
          <a:p>
            <a:pPr algn="l">
              <a:defRPr/>
            </a:pPr>
            <a:r>
              <a:rPr lang="en-US" sz="800" dirty="0">
                <a:solidFill>
                  <a:srgbClr val="000000"/>
                </a:solidFill>
              </a:rPr>
              <a:t>AMP, antimicrobial peptide</a:t>
            </a:r>
            <a:r>
              <a:rPr lang="en-GB" sz="800" kern="0" dirty="0">
                <a:solidFill>
                  <a:srgbClr val="000000"/>
                </a:solidFill>
              </a:rPr>
              <a:t>; CCL, chemokine ligand; CXCL, chemokine</a:t>
            </a:r>
            <a:r>
              <a:rPr lang="de-DE" sz="800" dirty="0">
                <a:solidFill>
                  <a:srgbClr val="000000"/>
                </a:solidFill>
              </a:rPr>
              <a:t>; DC, dendritic cell;  IFN, interferon; IL, interleukin; T</a:t>
            </a:r>
            <a:r>
              <a:rPr lang="de-DE" sz="800" baseline="-25000" dirty="0">
                <a:solidFill>
                  <a:srgbClr val="000000"/>
                </a:solidFill>
              </a:rPr>
              <a:t>H</a:t>
            </a:r>
            <a:r>
              <a:rPr lang="de-DE" sz="800" dirty="0">
                <a:solidFill>
                  <a:srgbClr val="000000"/>
                </a:solidFill>
              </a:rPr>
              <a:t>, T-helper cell; </a:t>
            </a:r>
            <a:r>
              <a:rPr lang="en-US" sz="800" dirty="0">
                <a:solidFill>
                  <a:srgbClr val="000000"/>
                </a:solidFill>
              </a:rPr>
              <a:t>TNF, tumor necrosis factor</a:t>
            </a:r>
            <a:endParaRPr lang="en-US" sz="800" dirty="0">
              <a:solidFill>
                <a:srgbClr val="000000"/>
              </a:solidFill>
              <a:latin typeface="Symbol" panose="05050102010706020507" pitchFamily="18" charset="2"/>
            </a:endParaRPr>
          </a:p>
        </p:txBody>
      </p:sp>
      <p:pic>
        <p:nvPicPr>
          <p:cNvPr id="27" name="Picture 2" descr="Z:\Amgen\11325 Bmab core slide set\Figures\Figures\Slide 5-Keratinocy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555" y="3147792"/>
            <a:ext cx="1074975" cy="107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Z:\Amgen\11325 Bmab core slide set\Figures\Figures\Slide 5-Th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285" y="2101958"/>
            <a:ext cx="1014290" cy="1014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Z:\Amgen\11325 Bmab core slide set\Figures\Figures\Slide 5-Th1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70" y="4332717"/>
            <a:ext cx="1014290" cy="1014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Z:\Amgen\11325 Bmab core slide set\Figures\Figures\Slide 5-Myeloid dendriti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89553">
            <a:off x="2851355" y="3181094"/>
            <a:ext cx="1268412" cy="12684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Z:\Amgen\11325 Bmab core slide set\Figures\Figures\Slide 5-Myeloid dendritic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5843" y="3085397"/>
            <a:ext cx="1268412" cy="12684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Z:\Amgen\11325 Bmab core slide set\Figures\Figures\Slide 5-Keratinocy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050" y="2172060"/>
            <a:ext cx="1014290" cy="10142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Z:\Amgen\11325 Bmab core slide set\Figures\Figures\Slide 5-Macroph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4310" y="4745360"/>
            <a:ext cx="1014290" cy="101429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Z:\Amgen\11325 Bmab core slide set\Figures\Figures\Slide 5-Plasmacytoid dendriti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8746" y="3646714"/>
            <a:ext cx="1268412" cy="126841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9" descr="Z:\Amgen\11325 Bmab core slide set\Figures\Figures\Slide 5-Natural killer 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8255" y="2639901"/>
            <a:ext cx="1014290" cy="1014290"/>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2826902" y="1774346"/>
            <a:ext cx="1988816" cy="232235"/>
          </a:xfrm>
          <a:custGeom>
            <a:avLst/>
            <a:gdLst>
              <a:gd name="connsiteX0" fmla="*/ 0 w 1375954"/>
              <a:gd name="connsiteY0" fmla="*/ 600891 h 600891"/>
              <a:gd name="connsiteX1" fmla="*/ 635726 w 1375954"/>
              <a:gd name="connsiteY1" fmla="*/ 200297 h 600891"/>
              <a:gd name="connsiteX2" fmla="*/ 1375954 w 1375954"/>
              <a:gd name="connsiteY2" fmla="*/ 0 h 600891"/>
              <a:gd name="connsiteX0" fmla="*/ 0 w 1375954"/>
              <a:gd name="connsiteY0" fmla="*/ 600891 h 600891"/>
              <a:gd name="connsiteX1" fmla="*/ 635726 w 1375954"/>
              <a:gd name="connsiteY1" fmla="*/ 200297 h 600891"/>
              <a:gd name="connsiteX2" fmla="*/ 1375954 w 1375954"/>
              <a:gd name="connsiteY2" fmla="*/ 0 h 600891"/>
            </a:gdLst>
            <a:ahLst/>
            <a:cxnLst>
              <a:cxn ang="0">
                <a:pos x="connsiteX0" y="connsiteY0"/>
              </a:cxn>
              <a:cxn ang="0">
                <a:pos x="connsiteX1" y="connsiteY1"/>
              </a:cxn>
              <a:cxn ang="0">
                <a:pos x="connsiteX2" y="connsiteY2"/>
              </a:cxn>
            </a:cxnLst>
            <a:rect l="l" t="t" r="r" b="b"/>
            <a:pathLst>
              <a:path w="1375954" h="600891">
                <a:moveTo>
                  <a:pt x="0" y="600891"/>
                </a:moveTo>
                <a:cubicBezTo>
                  <a:pt x="203200" y="450668"/>
                  <a:pt x="406400" y="300445"/>
                  <a:pt x="635726" y="200297"/>
                </a:cubicBezTo>
                <a:cubicBezTo>
                  <a:pt x="865052" y="100149"/>
                  <a:pt x="1120503" y="50074"/>
                  <a:pt x="1375954" y="0"/>
                </a:cubicBezTo>
              </a:path>
            </a:pathLst>
          </a:custGeom>
          <a:noFill/>
          <a:ln w="19050" cap="flat" cmpd="sng" algn="ctr">
            <a:solidFill>
              <a:srgbClr val="000000"/>
            </a:solidFill>
            <a:prstDash val="solid"/>
            <a:headEnd type="none" w="med" len="med"/>
            <a:tailEnd type="triangle" w="lg"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
        <p:nvSpPr>
          <p:cNvPr id="37" name="Freeform 36"/>
          <p:cNvSpPr/>
          <p:nvPr/>
        </p:nvSpPr>
        <p:spPr>
          <a:xfrm>
            <a:off x="4025565" y="4045791"/>
            <a:ext cx="5136472" cy="1681604"/>
          </a:xfrm>
          <a:custGeom>
            <a:avLst/>
            <a:gdLst>
              <a:gd name="connsiteX0" fmla="*/ 3740727 w 3740727"/>
              <a:gd name="connsiteY0" fmla="*/ 0 h 1686296"/>
              <a:gd name="connsiteX1" fmla="*/ 3574473 w 3740727"/>
              <a:gd name="connsiteY1" fmla="*/ 570015 h 1686296"/>
              <a:gd name="connsiteX2" fmla="*/ 2398816 w 3740727"/>
              <a:gd name="connsiteY2" fmla="*/ 1484415 h 1686296"/>
              <a:gd name="connsiteX3" fmla="*/ 1021278 w 3740727"/>
              <a:gd name="connsiteY3" fmla="*/ 1686296 h 1686296"/>
              <a:gd name="connsiteX4" fmla="*/ 0 w 3740727"/>
              <a:gd name="connsiteY4" fmla="*/ 1472540 h 1686296"/>
              <a:gd name="connsiteX0" fmla="*/ 3740727 w 3740727"/>
              <a:gd name="connsiteY0" fmla="*/ 0 h 1686429"/>
              <a:gd name="connsiteX1" fmla="*/ 3574473 w 3740727"/>
              <a:gd name="connsiteY1" fmla="*/ 570015 h 1686429"/>
              <a:gd name="connsiteX2" fmla="*/ 2398816 w 3740727"/>
              <a:gd name="connsiteY2" fmla="*/ 1484415 h 1686429"/>
              <a:gd name="connsiteX3" fmla="*/ 1021278 w 3740727"/>
              <a:gd name="connsiteY3" fmla="*/ 1686296 h 1686429"/>
              <a:gd name="connsiteX4" fmla="*/ 0 w 3740727"/>
              <a:gd name="connsiteY4" fmla="*/ 1472540 h 1686429"/>
              <a:gd name="connsiteX0" fmla="*/ 3740727 w 3740727"/>
              <a:gd name="connsiteY0" fmla="*/ 0 h 1686429"/>
              <a:gd name="connsiteX1" fmla="*/ 3574473 w 3740727"/>
              <a:gd name="connsiteY1" fmla="*/ 570015 h 1686429"/>
              <a:gd name="connsiteX2" fmla="*/ 2398816 w 3740727"/>
              <a:gd name="connsiteY2" fmla="*/ 1484415 h 1686429"/>
              <a:gd name="connsiteX3" fmla="*/ 1021278 w 3740727"/>
              <a:gd name="connsiteY3" fmla="*/ 1686296 h 1686429"/>
              <a:gd name="connsiteX4" fmla="*/ 0 w 3740727"/>
              <a:gd name="connsiteY4" fmla="*/ 1472540 h 1686429"/>
              <a:gd name="connsiteX0" fmla="*/ 3740727 w 3740727"/>
              <a:gd name="connsiteY0" fmla="*/ 0 h 1686429"/>
              <a:gd name="connsiteX1" fmla="*/ 3574473 w 3740727"/>
              <a:gd name="connsiteY1" fmla="*/ 570015 h 1686429"/>
              <a:gd name="connsiteX2" fmla="*/ 2398816 w 3740727"/>
              <a:gd name="connsiteY2" fmla="*/ 1484415 h 1686429"/>
              <a:gd name="connsiteX3" fmla="*/ 1021278 w 3740727"/>
              <a:gd name="connsiteY3" fmla="*/ 1686296 h 1686429"/>
              <a:gd name="connsiteX4" fmla="*/ 0 w 3740727"/>
              <a:gd name="connsiteY4" fmla="*/ 1472540 h 1686429"/>
              <a:gd name="connsiteX0" fmla="*/ 3740727 w 3740727"/>
              <a:gd name="connsiteY0" fmla="*/ 0 h 1686429"/>
              <a:gd name="connsiteX1" fmla="*/ 3574473 w 3740727"/>
              <a:gd name="connsiteY1" fmla="*/ 570015 h 1686429"/>
              <a:gd name="connsiteX2" fmla="*/ 2398816 w 3740727"/>
              <a:gd name="connsiteY2" fmla="*/ 1484415 h 1686429"/>
              <a:gd name="connsiteX3" fmla="*/ 1021278 w 3740727"/>
              <a:gd name="connsiteY3" fmla="*/ 1686296 h 1686429"/>
              <a:gd name="connsiteX4" fmla="*/ 0 w 3740727"/>
              <a:gd name="connsiteY4" fmla="*/ 1472540 h 1686429"/>
              <a:gd name="connsiteX0" fmla="*/ 3740727 w 3740727"/>
              <a:gd name="connsiteY0" fmla="*/ 0 h 1686429"/>
              <a:gd name="connsiteX1" fmla="*/ 3574473 w 3740727"/>
              <a:gd name="connsiteY1" fmla="*/ 570015 h 1686429"/>
              <a:gd name="connsiteX2" fmla="*/ 2398816 w 3740727"/>
              <a:gd name="connsiteY2" fmla="*/ 1484415 h 1686429"/>
              <a:gd name="connsiteX3" fmla="*/ 1021278 w 3740727"/>
              <a:gd name="connsiteY3" fmla="*/ 1686296 h 1686429"/>
              <a:gd name="connsiteX4" fmla="*/ 0 w 3740727"/>
              <a:gd name="connsiteY4" fmla="*/ 1472540 h 1686429"/>
              <a:gd name="connsiteX0" fmla="*/ 3740727 w 3740727"/>
              <a:gd name="connsiteY0" fmla="*/ 0 h 1686337"/>
              <a:gd name="connsiteX1" fmla="*/ 3574473 w 3740727"/>
              <a:gd name="connsiteY1" fmla="*/ 570015 h 1686337"/>
              <a:gd name="connsiteX2" fmla="*/ 2398816 w 3740727"/>
              <a:gd name="connsiteY2" fmla="*/ 1484415 h 1686337"/>
              <a:gd name="connsiteX3" fmla="*/ 1021278 w 3740727"/>
              <a:gd name="connsiteY3" fmla="*/ 1686296 h 1686337"/>
              <a:gd name="connsiteX4" fmla="*/ 0 w 3740727"/>
              <a:gd name="connsiteY4" fmla="*/ 1472540 h 1686337"/>
              <a:gd name="connsiteX0" fmla="*/ 3740727 w 3740727"/>
              <a:gd name="connsiteY0" fmla="*/ 0 h 1686337"/>
              <a:gd name="connsiteX1" fmla="*/ 3574473 w 3740727"/>
              <a:gd name="connsiteY1" fmla="*/ 570015 h 1686337"/>
              <a:gd name="connsiteX2" fmla="*/ 2398816 w 3740727"/>
              <a:gd name="connsiteY2" fmla="*/ 1484415 h 1686337"/>
              <a:gd name="connsiteX3" fmla="*/ 1021278 w 3740727"/>
              <a:gd name="connsiteY3" fmla="*/ 1686296 h 1686337"/>
              <a:gd name="connsiteX4" fmla="*/ 0 w 3740727"/>
              <a:gd name="connsiteY4" fmla="*/ 1472540 h 1686337"/>
              <a:gd name="connsiteX0" fmla="*/ 3777303 w 3777303"/>
              <a:gd name="connsiteY0" fmla="*/ 0 h 1686349"/>
              <a:gd name="connsiteX1" fmla="*/ 3611049 w 3777303"/>
              <a:gd name="connsiteY1" fmla="*/ 570015 h 1686349"/>
              <a:gd name="connsiteX2" fmla="*/ 2435392 w 3777303"/>
              <a:gd name="connsiteY2" fmla="*/ 1484415 h 1686349"/>
              <a:gd name="connsiteX3" fmla="*/ 1057854 w 3777303"/>
              <a:gd name="connsiteY3" fmla="*/ 1686296 h 1686349"/>
              <a:gd name="connsiteX4" fmla="*/ 0 w 3777303"/>
              <a:gd name="connsiteY4" fmla="*/ 1501801 h 1686349"/>
              <a:gd name="connsiteX0" fmla="*/ 3777303 w 3777303"/>
              <a:gd name="connsiteY0" fmla="*/ 0 h 1686372"/>
              <a:gd name="connsiteX1" fmla="*/ 3611049 w 3777303"/>
              <a:gd name="connsiteY1" fmla="*/ 570015 h 1686372"/>
              <a:gd name="connsiteX2" fmla="*/ 2435392 w 3777303"/>
              <a:gd name="connsiteY2" fmla="*/ 1484415 h 1686372"/>
              <a:gd name="connsiteX3" fmla="*/ 1057854 w 3777303"/>
              <a:gd name="connsiteY3" fmla="*/ 1686296 h 1686372"/>
              <a:gd name="connsiteX4" fmla="*/ 0 w 3777303"/>
              <a:gd name="connsiteY4" fmla="*/ 1501801 h 1686372"/>
              <a:gd name="connsiteX0" fmla="*/ 3777303 w 3777303"/>
              <a:gd name="connsiteY0" fmla="*/ 0 h 1708301"/>
              <a:gd name="connsiteX1" fmla="*/ 3611049 w 3777303"/>
              <a:gd name="connsiteY1" fmla="*/ 570015 h 1708301"/>
              <a:gd name="connsiteX2" fmla="*/ 2435392 w 3777303"/>
              <a:gd name="connsiteY2" fmla="*/ 1484415 h 1708301"/>
              <a:gd name="connsiteX3" fmla="*/ 1065169 w 3777303"/>
              <a:gd name="connsiteY3" fmla="*/ 1708241 h 1708301"/>
              <a:gd name="connsiteX4" fmla="*/ 0 w 3777303"/>
              <a:gd name="connsiteY4" fmla="*/ 1501801 h 1708301"/>
              <a:gd name="connsiteX0" fmla="*/ 3777303 w 3777303"/>
              <a:gd name="connsiteY0" fmla="*/ 0 h 1708301"/>
              <a:gd name="connsiteX1" fmla="*/ 3611049 w 3777303"/>
              <a:gd name="connsiteY1" fmla="*/ 570015 h 1708301"/>
              <a:gd name="connsiteX2" fmla="*/ 2435392 w 3777303"/>
              <a:gd name="connsiteY2" fmla="*/ 1484415 h 1708301"/>
              <a:gd name="connsiteX3" fmla="*/ 1065169 w 3777303"/>
              <a:gd name="connsiteY3" fmla="*/ 1708241 h 1708301"/>
              <a:gd name="connsiteX4" fmla="*/ 0 w 3777303"/>
              <a:gd name="connsiteY4" fmla="*/ 1501801 h 1708301"/>
              <a:gd name="connsiteX0" fmla="*/ 3777303 w 3777303"/>
              <a:gd name="connsiteY0" fmla="*/ 0 h 1708301"/>
              <a:gd name="connsiteX1" fmla="*/ 3611049 w 3777303"/>
              <a:gd name="connsiteY1" fmla="*/ 570015 h 1708301"/>
              <a:gd name="connsiteX2" fmla="*/ 2435392 w 3777303"/>
              <a:gd name="connsiteY2" fmla="*/ 1484415 h 1708301"/>
              <a:gd name="connsiteX3" fmla="*/ 1065169 w 3777303"/>
              <a:gd name="connsiteY3" fmla="*/ 1708241 h 1708301"/>
              <a:gd name="connsiteX4" fmla="*/ 0 w 3777303"/>
              <a:gd name="connsiteY4" fmla="*/ 1501801 h 1708301"/>
              <a:gd name="connsiteX0" fmla="*/ 3777303 w 3777303"/>
              <a:gd name="connsiteY0" fmla="*/ 0 h 1708301"/>
              <a:gd name="connsiteX1" fmla="*/ 3611049 w 3777303"/>
              <a:gd name="connsiteY1" fmla="*/ 570015 h 1708301"/>
              <a:gd name="connsiteX2" fmla="*/ 2435392 w 3777303"/>
              <a:gd name="connsiteY2" fmla="*/ 1484415 h 1708301"/>
              <a:gd name="connsiteX3" fmla="*/ 1065169 w 3777303"/>
              <a:gd name="connsiteY3" fmla="*/ 1708241 h 1708301"/>
              <a:gd name="connsiteX4" fmla="*/ 0 w 3777303"/>
              <a:gd name="connsiteY4" fmla="*/ 1501801 h 1708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303" h="1708301">
                <a:moveTo>
                  <a:pt x="3777303" y="0"/>
                </a:moveTo>
                <a:cubicBezTo>
                  <a:pt x="3765776" y="211950"/>
                  <a:pt x="3768864" y="264091"/>
                  <a:pt x="3611049" y="570015"/>
                </a:cubicBezTo>
                <a:cubicBezTo>
                  <a:pt x="3453234" y="875939"/>
                  <a:pt x="2859705" y="1294711"/>
                  <a:pt x="2435392" y="1484415"/>
                </a:cubicBezTo>
                <a:cubicBezTo>
                  <a:pt x="2011079" y="1674119"/>
                  <a:pt x="1471068" y="1705343"/>
                  <a:pt x="1065169" y="1708241"/>
                </a:cubicBezTo>
                <a:cubicBezTo>
                  <a:pt x="659270" y="1711139"/>
                  <a:pt x="311165" y="1609629"/>
                  <a:pt x="0" y="1501801"/>
                </a:cubicBezTo>
              </a:path>
            </a:pathLst>
          </a:custGeom>
          <a:noFill/>
          <a:ln w="19050" cap="flat" cmpd="sng" algn="ctr">
            <a:solidFill>
              <a:srgbClr val="000000"/>
            </a:solidFill>
            <a:prstDash val="solid"/>
            <a:headEnd type="none" w="med" len="med"/>
            <a:tailEnd type="triangle" w="lg"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
        <p:nvSpPr>
          <p:cNvPr id="38" name="Freeform 37"/>
          <p:cNvSpPr/>
          <p:nvPr/>
        </p:nvSpPr>
        <p:spPr>
          <a:xfrm>
            <a:off x="5880350" y="2637755"/>
            <a:ext cx="465570" cy="691714"/>
          </a:xfrm>
          <a:custGeom>
            <a:avLst/>
            <a:gdLst>
              <a:gd name="connsiteX0" fmla="*/ 0 w 460857"/>
              <a:gd name="connsiteY0" fmla="*/ 782726 h 782726"/>
              <a:gd name="connsiteX1" fmla="*/ 160934 w 460857"/>
              <a:gd name="connsiteY1" fmla="*/ 314553 h 782726"/>
              <a:gd name="connsiteX2" fmla="*/ 460857 w 460857"/>
              <a:gd name="connsiteY2" fmla="*/ 0 h 782726"/>
              <a:gd name="connsiteX0" fmla="*/ 0 w 460857"/>
              <a:gd name="connsiteY0" fmla="*/ 782726 h 782726"/>
              <a:gd name="connsiteX1" fmla="*/ 160934 w 460857"/>
              <a:gd name="connsiteY1" fmla="*/ 314553 h 782726"/>
              <a:gd name="connsiteX2" fmla="*/ 460857 w 460857"/>
              <a:gd name="connsiteY2" fmla="*/ 0 h 782726"/>
            </a:gdLst>
            <a:ahLst/>
            <a:cxnLst>
              <a:cxn ang="0">
                <a:pos x="connsiteX0" y="connsiteY0"/>
              </a:cxn>
              <a:cxn ang="0">
                <a:pos x="connsiteX1" y="connsiteY1"/>
              </a:cxn>
              <a:cxn ang="0">
                <a:pos x="connsiteX2" y="connsiteY2"/>
              </a:cxn>
            </a:cxnLst>
            <a:rect l="l" t="t" r="r" b="b"/>
            <a:pathLst>
              <a:path w="460857" h="782726">
                <a:moveTo>
                  <a:pt x="0" y="782726"/>
                </a:moveTo>
                <a:cubicBezTo>
                  <a:pt x="42062" y="613866"/>
                  <a:pt x="84124" y="445007"/>
                  <a:pt x="160934" y="314553"/>
                </a:cubicBezTo>
                <a:cubicBezTo>
                  <a:pt x="237744" y="184099"/>
                  <a:pt x="349300" y="92049"/>
                  <a:pt x="460857" y="0"/>
                </a:cubicBezTo>
              </a:path>
            </a:pathLst>
          </a:custGeom>
          <a:noFill/>
          <a:ln w="19050" cap="flat" cmpd="sng" algn="ctr">
            <a:solidFill>
              <a:srgbClr val="000000"/>
            </a:solidFill>
            <a:prstDash val="dash"/>
            <a:headEnd type="none" w="med" len="med"/>
            <a:tailEnd type="triangle" w="lg"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
        <p:nvSpPr>
          <p:cNvPr id="39" name="Freeform 38"/>
          <p:cNvSpPr/>
          <p:nvPr/>
        </p:nvSpPr>
        <p:spPr>
          <a:xfrm flipV="1">
            <a:off x="5887664" y="4077246"/>
            <a:ext cx="460857" cy="724206"/>
          </a:xfrm>
          <a:custGeom>
            <a:avLst/>
            <a:gdLst>
              <a:gd name="connsiteX0" fmla="*/ 0 w 460857"/>
              <a:gd name="connsiteY0" fmla="*/ 782726 h 782726"/>
              <a:gd name="connsiteX1" fmla="*/ 160934 w 460857"/>
              <a:gd name="connsiteY1" fmla="*/ 314553 h 782726"/>
              <a:gd name="connsiteX2" fmla="*/ 460857 w 460857"/>
              <a:gd name="connsiteY2" fmla="*/ 0 h 782726"/>
              <a:gd name="connsiteX0" fmla="*/ 0 w 460857"/>
              <a:gd name="connsiteY0" fmla="*/ 782726 h 782726"/>
              <a:gd name="connsiteX1" fmla="*/ 160934 w 460857"/>
              <a:gd name="connsiteY1" fmla="*/ 314553 h 782726"/>
              <a:gd name="connsiteX2" fmla="*/ 460857 w 460857"/>
              <a:gd name="connsiteY2" fmla="*/ 0 h 782726"/>
            </a:gdLst>
            <a:ahLst/>
            <a:cxnLst>
              <a:cxn ang="0">
                <a:pos x="connsiteX0" y="connsiteY0"/>
              </a:cxn>
              <a:cxn ang="0">
                <a:pos x="connsiteX1" y="connsiteY1"/>
              </a:cxn>
              <a:cxn ang="0">
                <a:pos x="connsiteX2" y="connsiteY2"/>
              </a:cxn>
            </a:cxnLst>
            <a:rect l="l" t="t" r="r" b="b"/>
            <a:pathLst>
              <a:path w="460857" h="782726">
                <a:moveTo>
                  <a:pt x="0" y="782726"/>
                </a:moveTo>
                <a:cubicBezTo>
                  <a:pt x="42062" y="613866"/>
                  <a:pt x="84124" y="445007"/>
                  <a:pt x="160934" y="314553"/>
                </a:cubicBezTo>
                <a:cubicBezTo>
                  <a:pt x="237744" y="184099"/>
                  <a:pt x="349300" y="92049"/>
                  <a:pt x="460857" y="0"/>
                </a:cubicBezTo>
              </a:path>
            </a:pathLst>
          </a:custGeom>
          <a:noFill/>
          <a:ln w="19050" cap="flat" cmpd="sng" algn="ctr">
            <a:solidFill>
              <a:schemeClr val="tx1"/>
            </a:solidFill>
            <a:prstDash val="solid"/>
            <a:headEnd type="none" w="med" len="med"/>
            <a:tailEnd type="triangle" w="lg"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
        <p:nvSpPr>
          <p:cNvPr id="40" name="Freeform 39"/>
          <p:cNvSpPr/>
          <p:nvPr/>
        </p:nvSpPr>
        <p:spPr>
          <a:xfrm flipH="1" flipV="1">
            <a:off x="7195362" y="4176187"/>
            <a:ext cx="933008" cy="762901"/>
          </a:xfrm>
          <a:custGeom>
            <a:avLst/>
            <a:gdLst>
              <a:gd name="connsiteX0" fmla="*/ 0 w 460857"/>
              <a:gd name="connsiteY0" fmla="*/ 782726 h 782726"/>
              <a:gd name="connsiteX1" fmla="*/ 160934 w 460857"/>
              <a:gd name="connsiteY1" fmla="*/ 314553 h 782726"/>
              <a:gd name="connsiteX2" fmla="*/ 460857 w 460857"/>
              <a:gd name="connsiteY2" fmla="*/ 0 h 782726"/>
              <a:gd name="connsiteX0" fmla="*/ 0 w 460857"/>
              <a:gd name="connsiteY0" fmla="*/ 782726 h 782726"/>
              <a:gd name="connsiteX1" fmla="*/ 160934 w 460857"/>
              <a:gd name="connsiteY1" fmla="*/ 314553 h 782726"/>
              <a:gd name="connsiteX2" fmla="*/ 460857 w 460857"/>
              <a:gd name="connsiteY2" fmla="*/ 0 h 782726"/>
            </a:gdLst>
            <a:ahLst/>
            <a:cxnLst>
              <a:cxn ang="0">
                <a:pos x="connsiteX0" y="connsiteY0"/>
              </a:cxn>
              <a:cxn ang="0">
                <a:pos x="connsiteX1" y="connsiteY1"/>
              </a:cxn>
              <a:cxn ang="0">
                <a:pos x="connsiteX2" y="connsiteY2"/>
              </a:cxn>
            </a:cxnLst>
            <a:rect l="l" t="t" r="r" b="b"/>
            <a:pathLst>
              <a:path w="460857" h="782726">
                <a:moveTo>
                  <a:pt x="0" y="782726"/>
                </a:moveTo>
                <a:cubicBezTo>
                  <a:pt x="42062" y="613866"/>
                  <a:pt x="84124" y="445007"/>
                  <a:pt x="160934" y="314553"/>
                </a:cubicBezTo>
                <a:cubicBezTo>
                  <a:pt x="237744" y="184099"/>
                  <a:pt x="349300" y="92049"/>
                  <a:pt x="460857" y="0"/>
                </a:cubicBezTo>
              </a:path>
            </a:pathLst>
          </a:custGeom>
          <a:solidFill>
            <a:srgbClr val="CC291D"/>
          </a:solidFill>
          <a:ln w="19050" cap="flat" cmpd="sng" algn="ctr">
            <a:solidFill>
              <a:srgbClr val="C00000"/>
            </a:solidFill>
            <a:prstDash val="solid"/>
            <a:headEnd type="triangle" w="lg" len="med"/>
            <a:tailEnd type="none" w="lg"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
        <p:nvSpPr>
          <p:cNvPr id="41" name="Freeform 40"/>
          <p:cNvSpPr/>
          <p:nvPr/>
        </p:nvSpPr>
        <p:spPr>
          <a:xfrm rot="288414" flipH="1">
            <a:off x="7119823" y="2680716"/>
            <a:ext cx="1052479" cy="646490"/>
          </a:xfrm>
          <a:custGeom>
            <a:avLst/>
            <a:gdLst>
              <a:gd name="connsiteX0" fmla="*/ 0 w 460857"/>
              <a:gd name="connsiteY0" fmla="*/ 782726 h 782726"/>
              <a:gd name="connsiteX1" fmla="*/ 160934 w 460857"/>
              <a:gd name="connsiteY1" fmla="*/ 314553 h 782726"/>
              <a:gd name="connsiteX2" fmla="*/ 460857 w 460857"/>
              <a:gd name="connsiteY2" fmla="*/ 0 h 782726"/>
              <a:gd name="connsiteX0" fmla="*/ 0 w 460857"/>
              <a:gd name="connsiteY0" fmla="*/ 782726 h 782726"/>
              <a:gd name="connsiteX1" fmla="*/ 160934 w 460857"/>
              <a:gd name="connsiteY1" fmla="*/ 314553 h 782726"/>
              <a:gd name="connsiteX2" fmla="*/ 460857 w 460857"/>
              <a:gd name="connsiteY2" fmla="*/ 0 h 782726"/>
            </a:gdLst>
            <a:ahLst/>
            <a:cxnLst>
              <a:cxn ang="0">
                <a:pos x="connsiteX0" y="connsiteY0"/>
              </a:cxn>
              <a:cxn ang="0">
                <a:pos x="connsiteX1" y="connsiteY1"/>
              </a:cxn>
              <a:cxn ang="0">
                <a:pos x="connsiteX2" y="connsiteY2"/>
              </a:cxn>
            </a:cxnLst>
            <a:rect l="l" t="t" r="r" b="b"/>
            <a:pathLst>
              <a:path w="460857" h="782726">
                <a:moveTo>
                  <a:pt x="0" y="782726"/>
                </a:moveTo>
                <a:cubicBezTo>
                  <a:pt x="42062" y="613866"/>
                  <a:pt x="84124" y="445007"/>
                  <a:pt x="160934" y="314553"/>
                </a:cubicBezTo>
                <a:cubicBezTo>
                  <a:pt x="237744" y="184099"/>
                  <a:pt x="349300" y="92049"/>
                  <a:pt x="460857" y="0"/>
                </a:cubicBezTo>
              </a:path>
            </a:pathLst>
          </a:custGeom>
          <a:noFill/>
          <a:ln w="19050" cap="flat" cmpd="sng" algn="ctr">
            <a:solidFill>
              <a:srgbClr val="000000"/>
            </a:solidFill>
            <a:prstDash val="dash"/>
            <a:headEnd type="triangle" w="lg" len="med"/>
            <a:tailEnd type="none" w="lg"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
        <p:nvSpPr>
          <p:cNvPr id="42" name="Freeform 41"/>
          <p:cNvSpPr/>
          <p:nvPr/>
        </p:nvSpPr>
        <p:spPr>
          <a:xfrm rot="19526370">
            <a:off x="3011702" y="4469085"/>
            <a:ext cx="460857" cy="311921"/>
          </a:xfrm>
          <a:custGeom>
            <a:avLst/>
            <a:gdLst>
              <a:gd name="connsiteX0" fmla="*/ 0 w 460857"/>
              <a:gd name="connsiteY0" fmla="*/ 782726 h 782726"/>
              <a:gd name="connsiteX1" fmla="*/ 160934 w 460857"/>
              <a:gd name="connsiteY1" fmla="*/ 314553 h 782726"/>
              <a:gd name="connsiteX2" fmla="*/ 460857 w 460857"/>
              <a:gd name="connsiteY2" fmla="*/ 0 h 782726"/>
              <a:gd name="connsiteX0" fmla="*/ 0 w 460857"/>
              <a:gd name="connsiteY0" fmla="*/ 782726 h 782726"/>
              <a:gd name="connsiteX1" fmla="*/ 160934 w 460857"/>
              <a:gd name="connsiteY1" fmla="*/ 314553 h 782726"/>
              <a:gd name="connsiteX2" fmla="*/ 460857 w 460857"/>
              <a:gd name="connsiteY2" fmla="*/ 0 h 782726"/>
            </a:gdLst>
            <a:ahLst/>
            <a:cxnLst>
              <a:cxn ang="0">
                <a:pos x="connsiteX0" y="connsiteY0"/>
              </a:cxn>
              <a:cxn ang="0">
                <a:pos x="connsiteX1" y="connsiteY1"/>
              </a:cxn>
              <a:cxn ang="0">
                <a:pos x="connsiteX2" y="connsiteY2"/>
              </a:cxn>
            </a:cxnLst>
            <a:rect l="l" t="t" r="r" b="b"/>
            <a:pathLst>
              <a:path w="460857" h="782726">
                <a:moveTo>
                  <a:pt x="0" y="782726"/>
                </a:moveTo>
                <a:cubicBezTo>
                  <a:pt x="42062" y="613866"/>
                  <a:pt x="84124" y="445007"/>
                  <a:pt x="160934" y="314553"/>
                </a:cubicBezTo>
                <a:cubicBezTo>
                  <a:pt x="237744" y="184099"/>
                  <a:pt x="349300" y="92049"/>
                  <a:pt x="460857" y="0"/>
                </a:cubicBezTo>
              </a:path>
            </a:pathLst>
          </a:custGeom>
          <a:noFill/>
          <a:ln w="19050" cap="flat" cmpd="sng" algn="ctr">
            <a:solidFill>
              <a:srgbClr val="000000"/>
            </a:solidFill>
            <a:prstDash val="solid"/>
            <a:headEnd type="none" w="med" len="med"/>
            <a:tailEnd type="triangle" w="med"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
        <p:nvSpPr>
          <p:cNvPr id="43" name="Freeform 42"/>
          <p:cNvSpPr/>
          <p:nvPr/>
        </p:nvSpPr>
        <p:spPr>
          <a:xfrm rot="18289241" flipV="1">
            <a:off x="2737864" y="4065624"/>
            <a:ext cx="460857" cy="311921"/>
          </a:xfrm>
          <a:custGeom>
            <a:avLst/>
            <a:gdLst>
              <a:gd name="connsiteX0" fmla="*/ 0 w 460857"/>
              <a:gd name="connsiteY0" fmla="*/ 782726 h 782726"/>
              <a:gd name="connsiteX1" fmla="*/ 160934 w 460857"/>
              <a:gd name="connsiteY1" fmla="*/ 314553 h 782726"/>
              <a:gd name="connsiteX2" fmla="*/ 460857 w 460857"/>
              <a:gd name="connsiteY2" fmla="*/ 0 h 782726"/>
              <a:gd name="connsiteX0" fmla="*/ 0 w 460857"/>
              <a:gd name="connsiteY0" fmla="*/ 782726 h 782726"/>
              <a:gd name="connsiteX1" fmla="*/ 160934 w 460857"/>
              <a:gd name="connsiteY1" fmla="*/ 314553 h 782726"/>
              <a:gd name="connsiteX2" fmla="*/ 460857 w 460857"/>
              <a:gd name="connsiteY2" fmla="*/ 0 h 782726"/>
            </a:gdLst>
            <a:ahLst/>
            <a:cxnLst>
              <a:cxn ang="0">
                <a:pos x="connsiteX0" y="connsiteY0"/>
              </a:cxn>
              <a:cxn ang="0">
                <a:pos x="connsiteX1" y="connsiteY1"/>
              </a:cxn>
              <a:cxn ang="0">
                <a:pos x="connsiteX2" y="connsiteY2"/>
              </a:cxn>
            </a:cxnLst>
            <a:rect l="l" t="t" r="r" b="b"/>
            <a:pathLst>
              <a:path w="460857" h="782726">
                <a:moveTo>
                  <a:pt x="0" y="782726"/>
                </a:moveTo>
                <a:cubicBezTo>
                  <a:pt x="42062" y="613866"/>
                  <a:pt x="84124" y="445007"/>
                  <a:pt x="160934" y="314553"/>
                </a:cubicBezTo>
                <a:cubicBezTo>
                  <a:pt x="237744" y="184099"/>
                  <a:pt x="349300" y="92049"/>
                  <a:pt x="460857" y="0"/>
                </a:cubicBezTo>
              </a:path>
            </a:pathLst>
          </a:custGeom>
          <a:noFill/>
          <a:ln w="19050" cap="flat" cmpd="sng" algn="ctr">
            <a:solidFill>
              <a:srgbClr val="000000"/>
            </a:solidFill>
            <a:prstDash val="solid"/>
            <a:headEnd type="none" w="med" len="med"/>
            <a:tailEnd type="triangle" w="med"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
        <p:nvSpPr>
          <p:cNvPr id="44" name="Freeform 43"/>
          <p:cNvSpPr/>
          <p:nvPr/>
        </p:nvSpPr>
        <p:spPr>
          <a:xfrm rot="20946285" flipV="1">
            <a:off x="2409806" y="3455670"/>
            <a:ext cx="605645" cy="420788"/>
          </a:xfrm>
          <a:custGeom>
            <a:avLst/>
            <a:gdLst>
              <a:gd name="connsiteX0" fmla="*/ 0 w 460857"/>
              <a:gd name="connsiteY0" fmla="*/ 782726 h 782726"/>
              <a:gd name="connsiteX1" fmla="*/ 160934 w 460857"/>
              <a:gd name="connsiteY1" fmla="*/ 314553 h 782726"/>
              <a:gd name="connsiteX2" fmla="*/ 460857 w 460857"/>
              <a:gd name="connsiteY2" fmla="*/ 0 h 782726"/>
              <a:gd name="connsiteX0" fmla="*/ 0 w 460857"/>
              <a:gd name="connsiteY0" fmla="*/ 782726 h 782726"/>
              <a:gd name="connsiteX1" fmla="*/ 160934 w 460857"/>
              <a:gd name="connsiteY1" fmla="*/ 314553 h 782726"/>
              <a:gd name="connsiteX2" fmla="*/ 460857 w 460857"/>
              <a:gd name="connsiteY2" fmla="*/ 0 h 782726"/>
            </a:gdLst>
            <a:ahLst/>
            <a:cxnLst>
              <a:cxn ang="0">
                <a:pos x="connsiteX0" y="connsiteY0"/>
              </a:cxn>
              <a:cxn ang="0">
                <a:pos x="connsiteX1" y="connsiteY1"/>
              </a:cxn>
              <a:cxn ang="0">
                <a:pos x="connsiteX2" y="connsiteY2"/>
              </a:cxn>
            </a:cxnLst>
            <a:rect l="l" t="t" r="r" b="b"/>
            <a:pathLst>
              <a:path w="460857" h="782726">
                <a:moveTo>
                  <a:pt x="0" y="782726"/>
                </a:moveTo>
                <a:cubicBezTo>
                  <a:pt x="42062" y="613866"/>
                  <a:pt x="84124" y="445007"/>
                  <a:pt x="160934" y="314553"/>
                </a:cubicBezTo>
                <a:cubicBezTo>
                  <a:pt x="237744" y="184099"/>
                  <a:pt x="349300" y="92049"/>
                  <a:pt x="460857" y="0"/>
                </a:cubicBezTo>
              </a:path>
            </a:pathLst>
          </a:custGeom>
          <a:noFill/>
          <a:ln w="19050" cap="flat" cmpd="sng" algn="ctr">
            <a:solidFill>
              <a:srgbClr val="000000"/>
            </a:solidFill>
            <a:prstDash val="solid"/>
            <a:headEnd type="none" w="med" len="med"/>
            <a:tailEnd type="triangle" w="med"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
        <p:nvSpPr>
          <p:cNvPr id="45" name="Freeform 44"/>
          <p:cNvSpPr/>
          <p:nvPr/>
        </p:nvSpPr>
        <p:spPr>
          <a:xfrm rot="2177687" flipV="1">
            <a:off x="2989361" y="3224711"/>
            <a:ext cx="460857" cy="181124"/>
          </a:xfrm>
          <a:custGeom>
            <a:avLst/>
            <a:gdLst>
              <a:gd name="connsiteX0" fmla="*/ 0 w 460857"/>
              <a:gd name="connsiteY0" fmla="*/ 782726 h 782726"/>
              <a:gd name="connsiteX1" fmla="*/ 160934 w 460857"/>
              <a:gd name="connsiteY1" fmla="*/ 314553 h 782726"/>
              <a:gd name="connsiteX2" fmla="*/ 460857 w 460857"/>
              <a:gd name="connsiteY2" fmla="*/ 0 h 782726"/>
              <a:gd name="connsiteX0" fmla="*/ 0 w 460857"/>
              <a:gd name="connsiteY0" fmla="*/ 782726 h 782726"/>
              <a:gd name="connsiteX1" fmla="*/ 160934 w 460857"/>
              <a:gd name="connsiteY1" fmla="*/ 314553 h 782726"/>
              <a:gd name="connsiteX2" fmla="*/ 460857 w 460857"/>
              <a:gd name="connsiteY2" fmla="*/ 0 h 782726"/>
            </a:gdLst>
            <a:ahLst/>
            <a:cxnLst>
              <a:cxn ang="0">
                <a:pos x="connsiteX0" y="connsiteY0"/>
              </a:cxn>
              <a:cxn ang="0">
                <a:pos x="connsiteX1" y="connsiteY1"/>
              </a:cxn>
              <a:cxn ang="0">
                <a:pos x="connsiteX2" y="connsiteY2"/>
              </a:cxn>
            </a:cxnLst>
            <a:rect l="l" t="t" r="r" b="b"/>
            <a:pathLst>
              <a:path w="460857" h="782726">
                <a:moveTo>
                  <a:pt x="0" y="782726"/>
                </a:moveTo>
                <a:cubicBezTo>
                  <a:pt x="42062" y="613866"/>
                  <a:pt x="84124" y="445007"/>
                  <a:pt x="160934" y="314553"/>
                </a:cubicBezTo>
                <a:cubicBezTo>
                  <a:pt x="237744" y="184099"/>
                  <a:pt x="349300" y="92049"/>
                  <a:pt x="460857" y="0"/>
                </a:cubicBezTo>
              </a:path>
            </a:pathLst>
          </a:custGeom>
          <a:noFill/>
          <a:ln w="19050" cap="flat" cmpd="sng" algn="ctr">
            <a:solidFill>
              <a:srgbClr val="000000"/>
            </a:solidFill>
            <a:prstDash val="solid"/>
            <a:headEnd type="none" w="med" len="med"/>
            <a:tailEnd type="triangle" w="med"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cxnSp>
        <p:nvCxnSpPr>
          <p:cNvPr id="46" name="Straight Arrow Connector 45"/>
          <p:cNvCxnSpPr/>
          <p:nvPr/>
        </p:nvCxnSpPr>
        <p:spPr>
          <a:xfrm>
            <a:off x="3998600" y="3646711"/>
            <a:ext cx="1439545" cy="0"/>
          </a:xfrm>
          <a:prstGeom prst="straightConnector1">
            <a:avLst/>
          </a:prstGeom>
          <a:noFill/>
          <a:ln w="19050" cap="flat" cmpd="sng" algn="ctr">
            <a:solidFill>
              <a:srgbClr val="000000"/>
            </a:solidFill>
            <a:prstDash val="solid"/>
            <a:headEnd type="none" w="med" len="med"/>
            <a:tailEnd type="triangle" w="med" len="med"/>
          </a:ln>
          <a:effectLst/>
        </p:spPr>
      </p:cxnSp>
      <p:sp>
        <p:nvSpPr>
          <p:cNvPr id="48" name="TextBox 47"/>
          <p:cNvSpPr txBox="1"/>
          <p:nvPr/>
        </p:nvSpPr>
        <p:spPr>
          <a:xfrm>
            <a:off x="4815717" y="1630466"/>
            <a:ext cx="1890588" cy="307777"/>
          </a:xfrm>
          <a:prstGeom prst="rect">
            <a:avLst/>
          </a:prstGeom>
          <a:noFill/>
        </p:spPr>
        <p:txBody>
          <a:bodyPr wrap="square" rtlCol="0">
            <a:spAutoFit/>
          </a:bodyPr>
          <a:lstStyle/>
          <a:p>
            <a:pPr algn="ctr" fontAlgn="auto">
              <a:spcBef>
                <a:spcPts val="0"/>
              </a:spcBef>
              <a:spcAft>
                <a:spcPts val="0"/>
              </a:spcAft>
              <a:defRPr/>
            </a:pPr>
            <a:r>
              <a:rPr lang="el-GR" sz="1400" b="1" kern="0" dirty="0">
                <a:solidFill>
                  <a:schemeClr val="accent3"/>
                </a:solidFill>
                <a:latin typeface="Arial" pitchFamily="34" charset="0"/>
                <a:ea typeface="ＭＳ Ｐゴシック" charset="-128"/>
                <a:cs typeface=""/>
              </a:rPr>
              <a:t>Επίκτητη Ανοσία</a:t>
            </a:r>
            <a:endParaRPr lang="en-GB" sz="1400" b="1" kern="0" dirty="0">
              <a:solidFill>
                <a:schemeClr val="accent3"/>
              </a:solidFill>
              <a:latin typeface="Arial" pitchFamily="34" charset="0"/>
              <a:ea typeface="ＭＳ Ｐゴシック" charset="-128"/>
              <a:cs typeface=""/>
            </a:endParaRPr>
          </a:p>
        </p:txBody>
      </p:sp>
      <p:sp>
        <p:nvSpPr>
          <p:cNvPr id="50" name="TextBox 49"/>
          <p:cNvSpPr txBox="1"/>
          <p:nvPr/>
        </p:nvSpPr>
        <p:spPr>
          <a:xfrm>
            <a:off x="1906855" y="2035259"/>
            <a:ext cx="1890588" cy="307777"/>
          </a:xfrm>
          <a:prstGeom prst="rect">
            <a:avLst/>
          </a:prstGeom>
          <a:noFill/>
        </p:spPr>
        <p:txBody>
          <a:bodyPr wrap="square" rtlCol="0">
            <a:spAutoFit/>
          </a:bodyPr>
          <a:lstStyle/>
          <a:p>
            <a:pPr algn="ctr" fontAlgn="auto">
              <a:spcBef>
                <a:spcPts val="0"/>
              </a:spcBef>
              <a:spcAft>
                <a:spcPts val="0"/>
              </a:spcAft>
              <a:defRPr/>
            </a:pPr>
            <a:r>
              <a:rPr lang="el-GR" sz="1400" b="1" kern="0" dirty="0">
                <a:solidFill>
                  <a:srgbClr val="3C5F5F"/>
                </a:solidFill>
                <a:cs typeface=""/>
              </a:rPr>
              <a:t>Έμφυτη Ανοσία</a:t>
            </a:r>
            <a:endParaRPr lang="en-GB" sz="1400" b="1" kern="0" dirty="0">
              <a:solidFill>
                <a:srgbClr val="3C5F5F"/>
              </a:solidFill>
              <a:latin typeface="Arial" pitchFamily="34" charset="0"/>
              <a:ea typeface="ＭＳ Ｐゴシック" charset="-128"/>
              <a:cs typeface=""/>
            </a:endParaRPr>
          </a:p>
        </p:txBody>
      </p:sp>
      <p:sp>
        <p:nvSpPr>
          <p:cNvPr id="51" name="TextBox 50"/>
          <p:cNvSpPr txBox="1"/>
          <p:nvPr/>
        </p:nvSpPr>
        <p:spPr>
          <a:xfrm>
            <a:off x="7905082" y="2035259"/>
            <a:ext cx="1890588" cy="307777"/>
          </a:xfrm>
          <a:prstGeom prst="rect">
            <a:avLst/>
          </a:prstGeom>
          <a:noFill/>
        </p:spPr>
        <p:txBody>
          <a:bodyPr wrap="square" rtlCol="0">
            <a:spAutoFit/>
          </a:bodyPr>
          <a:lstStyle/>
          <a:p>
            <a:pPr algn="ctr" fontAlgn="auto">
              <a:spcBef>
                <a:spcPts val="0"/>
              </a:spcBef>
              <a:spcAft>
                <a:spcPts val="0"/>
              </a:spcAft>
              <a:defRPr/>
            </a:pPr>
            <a:r>
              <a:rPr lang="el-GR" sz="1400" b="1" kern="0" dirty="0">
                <a:solidFill>
                  <a:srgbClr val="3C5F5F"/>
                </a:solidFill>
                <a:cs typeface=""/>
              </a:rPr>
              <a:t>Έμφυτη Ανοσία</a:t>
            </a:r>
          </a:p>
        </p:txBody>
      </p:sp>
      <p:sp>
        <p:nvSpPr>
          <p:cNvPr id="52" name="TextBox 51"/>
          <p:cNvSpPr txBox="1"/>
          <p:nvPr/>
        </p:nvSpPr>
        <p:spPr>
          <a:xfrm>
            <a:off x="8334141" y="2377729"/>
            <a:ext cx="1653503" cy="1631216"/>
          </a:xfrm>
          <a:prstGeom prst="rect">
            <a:avLst/>
          </a:prstGeom>
          <a:noFill/>
        </p:spPr>
        <p:txBody>
          <a:bodyPr wrap="square" rtlCol="0">
            <a:spAutoFit/>
          </a:bodyPr>
          <a:lstStyle/>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AMPs</a:t>
            </a:r>
          </a:p>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IL-1</a:t>
            </a:r>
            <a:r>
              <a:rPr lang="el-GR" sz="1000" b="0" kern="0" dirty="0">
                <a:solidFill>
                  <a:sysClr val="windowText" lastClr="000000"/>
                </a:solidFill>
                <a:latin typeface="Arial" pitchFamily="34" charset="0"/>
                <a:ea typeface="ＭＳ Ｐゴシック" charset="-128"/>
                <a:cs typeface=""/>
              </a:rPr>
              <a:t>β</a:t>
            </a:r>
            <a:endParaRPr lang="en-GB" sz="1000" b="0" kern="0" dirty="0">
              <a:solidFill>
                <a:sysClr val="windowText" lastClr="000000"/>
              </a:solidFill>
              <a:latin typeface="Arial" pitchFamily="34" charset="0"/>
              <a:ea typeface="ＭＳ Ｐゴシック" charset="-128"/>
              <a:cs typeface=""/>
            </a:endParaRPr>
          </a:p>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IL-6</a:t>
            </a:r>
          </a:p>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TNF-</a:t>
            </a:r>
            <a:r>
              <a:rPr lang="el-GR" sz="1000" b="0" kern="0" dirty="0">
                <a:solidFill>
                  <a:sysClr val="windowText" lastClr="000000"/>
                </a:solidFill>
                <a:latin typeface="Arial" pitchFamily="34" charset="0"/>
                <a:ea typeface="ＭＳ Ｐゴシック" charset="-128"/>
                <a:cs typeface=""/>
              </a:rPr>
              <a:t>α</a:t>
            </a:r>
            <a:endParaRPr lang="en-GB" sz="1000" b="0" kern="0" dirty="0">
              <a:solidFill>
                <a:sysClr val="windowText" lastClr="000000"/>
              </a:solidFill>
              <a:latin typeface="Arial" pitchFamily="34" charset="0"/>
              <a:ea typeface="ＭＳ Ｐゴシック" charset="-128"/>
              <a:cs typeface=""/>
            </a:endParaRPr>
          </a:p>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S100</a:t>
            </a:r>
          </a:p>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CXCL8 (IL8)</a:t>
            </a:r>
          </a:p>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CXCL9</a:t>
            </a:r>
          </a:p>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CXCL10</a:t>
            </a:r>
          </a:p>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CXCL11</a:t>
            </a:r>
          </a:p>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CCL20</a:t>
            </a:r>
          </a:p>
        </p:txBody>
      </p:sp>
      <p:sp>
        <p:nvSpPr>
          <p:cNvPr id="53" name="TextBox 52"/>
          <p:cNvSpPr txBox="1"/>
          <p:nvPr/>
        </p:nvSpPr>
        <p:spPr>
          <a:xfrm>
            <a:off x="7961123" y="2815683"/>
            <a:ext cx="891696" cy="400110"/>
          </a:xfrm>
          <a:prstGeom prst="rect">
            <a:avLst/>
          </a:prstGeom>
          <a:noFill/>
        </p:spPr>
        <p:txBody>
          <a:bodyPr wrap="square" rtlCol="0">
            <a:spAutoFit/>
          </a:bodyPr>
          <a:lstStyle/>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TNF-</a:t>
            </a:r>
            <a:r>
              <a:rPr lang="el-GR" sz="1000" b="0" kern="0">
                <a:solidFill>
                  <a:sysClr val="windowText" lastClr="000000"/>
                </a:solidFill>
                <a:latin typeface="Arial" pitchFamily="34" charset="0"/>
                <a:ea typeface="ＭＳ Ｐゴシック" charset="-128"/>
                <a:cs typeface=""/>
              </a:rPr>
              <a:t>α</a:t>
            </a:r>
            <a:endParaRPr lang="en-GB" sz="1000" b="0" kern="0">
              <a:solidFill>
                <a:sysClr val="windowText" lastClr="000000"/>
              </a:solidFill>
              <a:latin typeface="Arial" pitchFamily="34" charset="0"/>
              <a:ea typeface="ＭＳ Ｐゴシック" charset="-128"/>
              <a:cs typeface=""/>
            </a:endParaRPr>
          </a:p>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IFN-</a:t>
            </a:r>
            <a:r>
              <a:rPr lang="el-GR" sz="1000" b="0" kern="0">
                <a:solidFill>
                  <a:sysClr val="windowText" lastClr="000000"/>
                </a:solidFill>
                <a:latin typeface="Arial" pitchFamily="34" charset="0"/>
                <a:ea typeface="ＭＳ Ｐゴシック" charset="-128"/>
                <a:cs typeface=""/>
              </a:rPr>
              <a:t>γ</a:t>
            </a:r>
            <a:endParaRPr lang="en-GB" sz="1000" b="0" kern="0">
              <a:solidFill>
                <a:sysClr val="windowText" lastClr="000000"/>
              </a:solidFill>
              <a:latin typeface="Arial" pitchFamily="34" charset="0"/>
              <a:ea typeface="ＭＳ Ｐゴシック" charset="-128"/>
              <a:cs typeface=""/>
            </a:endParaRPr>
          </a:p>
        </p:txBody>
      </p:sp>
      <p:sp>
        <p:nvSpPr>
          <p:cNvPr id="54" name="TextBox 53"/>
          <p:cNvSpPr txBox="1"/>
          <p:nvPr/>
        </p:nvSpPr>
        <p:spPr>
          <a:xfrm>
            <a:off x="8004459" y="4162350"/>
            <a:ext cx="891696" cy="553998"/>
          </a:xfrm>
          <a:prstGeom prst="rect">
            <a:avLst/>
          </a:prstGeom>
          <a:noFill/>
        </p:spPr>
        <p:txBody>
          <a:bodyPr wrap="square" rtlCol="0">
            <a:spAutoFit/>
          </a:bodyPr>
          <a:lstStyle/>
          <a:p>
            <a:pPr algn="ctr" fontAlgn="auto">
              <a:spcBef>
                <a:spcPts val="0"/>
              </a:spcBef>
              <a:spcAft>
                <a:spcPts val="0"/>
              </a:spcAft>
              <a:defRPr/>
            </a:pPr>
            <a:r>
              <a:rPr lang="en-GB" sz="1000" b="1" kern="0" dirty="0">
                <a:solidFill>
                  <a:srgbClr val="CC291D"/>
                </a:solidFill>
                <a:effectLst>
                  <a:outerShdw blurRad="38100" dist="38100" dir="2700000" algn="tl">
                    <a:srgbClr val="000000">
                      <a:alpha val="43137"/>
                    </a:srgbClr>
                  </a:outerShdw>
                </a:effectLst>
                <a:latin typeface="Arial" pitchFamily="34" charset="0"/>
                <a:ea typeface="ＭＳ Ｐゴシック" charset="-128"/>
                <a:cs typeface=""/>
              </a:rPr>
              <a:t>IL-17A</a:t>
            </a:r>
          </a:p>
          <a:p>
            <a:pPr algn="ctr" fontAlgn="auto">
              <a:spcBef>
                <a:spcPts val="0"/>
              </a:spcBef>
              <a:spcAft>
                <a:spcPts val="0"/>
              </a:spcAft>
              <a:defRPr/>
            </a:pPr>
            <a:r>
              <a:rPr lang="en-GB" sz="1000" b="1" kern="0" dirty="0">
                <a:solidFill>
                  <a:srgbClr val="CC291D"/>
                </a:solidFill>
                <a:effectLst>
                  <a:outerShdw blurRad="38100" dist="38100" dir="2700000" algn="tl">
                    <a:srgbClr val="000000">
                      <a:alpha val="43137"/>
                    </a:srgbClr>
                  </a:outerShdw>
                </a:effectLst>
                <a:latin typeface="Arial" pitchFamily="34" charset="0"/>
                <a:ea typeface="ＭＳ Ｐゴシック" charset="-128"/>
                <a:cs typeface=""/>
              </a:rPr>
              <a:t>IL-17F</a:t>
            </a:r>
          </a:p>
          <a:p>
            <a:pPr algn="ctr" fontAlgn="auto">
              <a:spcBef>
                <a:spcPts val="0"/>
              </a:spcBef>
              <a:spcAft>
                <a:spcPts val="0"/>
              </a:spcAft>
              <a:defRPr/>
            </a:pPr>
            <a:r>
              <a:rPr lang="en-GB" sz="1000" kern="0" dirty="0">
                <a:latin typeface="Arial" pitchFamily="34" charset="0"/>
                <a:ea typeface="ＭＳ Ｐゴシック" charset="-128"/>
                <a:cs typeface=""/>
              </a:rPr>
              <a:t>IL-22</a:t>
            </a:r>
          </a:p>
        </p:txBody>
      </p:sp>
      <p:sp>
        <p:nvSpPr>
          <p:cNvPr id="55" name="TextBox 54"/>
          <p:cNvSpPr txBox="1"/>
          <p:nvPr/>
        </p:nvSpPr>
        <p:spPr>
          <a:xfrm>
            <a:off x="5324390" y="4231551"/>
            <a:ext cx="891696" cy="246221"/>
          </a:xfrm>
          <a:prstGeom prst="rect">
            <a:avLst/>
          </a:prstGeom>
          <a:noFill/>
        </p:spPr>
        <p:txBody>
          <a:bodyPr wrap="square" rtlCol="0">
            <a:spAutoFit/>
          </a:bodyPr>
          <a:lstStyle/>
          <a:p>
            <a:pPr algn="ctr" fontAlgn="auto">
              <a:spcBef>
                <a:spcPts val="0"/>
              </a:spcBef>
              <a:spcAft>
                <a:spcPts val="0"/>
              </a:spcAft>
              <a:defRPr/>
            </a:pPr>
            <a:r>
              <a:rPr lang="en-GB" sz="1000" b="1" kern="0">
                <a:solidFill>
                  <a:sysClr val="windowText" lastClr="000000"/>
                </a:solidFill>
                <a:latin typeface="Arial" pitchFamily="34" charset="0"/>
                <a:ea typeface="ＭＳ Ｐゴシック" charset="-128"/>
                <a:cs typeface=""/>
              </a:rPr>
              <a:t>IL-23</a:t>
            </a:r>
          </a:p>
        </p:txBody>
      </p:sp>
      <p:sp>
        <p:nvSpPr>
          <p:cNvPr id="56" name="TextBox 55"/>
          <p:cNvSpPr txBox="1"/>
          <p:nvPr/>
        </p:nvSpPr>
        <p:spPr>
          <a:xfrm>
            <a:off x="5506507" y="2800506"/>
            <a:ext cx="542092" cy="246221"/>
          </a:xfrm>
          <a:prstGeom prst="rect">
            <a:avLst/>
          </a:prstGeom>
          <a:noFill/>
        </p:spPr>
        <p:txBody>
          <a:bodyPr wrap="square" rtlCol="0">
            <a:spAutoFit/>
          </a:bodyPr>
          <a:lstStyle/>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IL-12</a:t>
            </a:r>
          </a:p>
        </p:txBody>
      </p:sp>
      <p:sp>
        <p:nvSpPr>
          <p:cNvPr id="58" name="TextBox 57"/>
          <p:cNvSpPr txBox="1"/>
          <p:nvPr/>
        </p:nvSpPr>
        <p:spPr>
          <a:xfrm>
            <a:off x="3170634" y="3029067"/>
            <a:ext cx="705690" cy="553998"/>
          </a:xfrm>
          <a:prstGeom prst="rect">
            <a:avLst/>
          </a:prstGeom>
          <a:noFill/>
        </p:spPr>
        <p:txBody>
          <a:bodyPr wrap="square" rtlCol="0">
            <a:spAutoFit/>
          </a:bodyPr>
          <a:lstStyle/>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IL-1</a:t>
            </a:r>
            <a:r>
              <a:rPr lang="el-GR" sz="1000" b="0" kern="0">
                <a:solidFill>
                  <a:sysClr val="windowText" lastClr="000000"/>
                </a:solidFill>
                <a:latin typeface="Arial" pitchFamily="34" charset="0"/>
                <a:ea typeface="ＭＳ Ｐゴシック" charset="-128"/>
                <a:cs typeface=""/>
              </a:rPr>
              <a:t>β</a:t>
            </a:r>
            <a:endParaRPr lang="en-GB" sz="1000" b="0" kern="0">
              <a:solidFill>
                <a:sysClr val="windowText" lastClr="000000"/>
              </a:solidFill>
              <a:latin typeface="Arial" pitchFamily="34" charset="0"/>
              <a:ea typeface="ＭＳ Ｐゴシック" charset="-128"/>
              <a:cs typeface=""/>
            </a:endParaRPr>
          </a:p>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IL-6</a:t>
            </a:r>
          </a:p>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TNF-</a:t>
            </a:r>
            <a:r>
              <a:rPr lang="el-GR" sz="1000" b="0" kern="0">
                <a:solidFill>
                  <a:sysClr val="windowText" lastClr="000000"/>
                </a:solidFill>
                <a:latin typeface="Arial" pitchFamily="34" charset="0"/>
                <a:ea typeface="ＭＳ Ｐゴシック" charset="-128"/>
                <a:cs typeface=""/>
              </a:rPr>
              <a:t>α</a:t>
            </a:r>
            <a:endParaRPr lang="en-GB" sz="1000" b="0" kern="0">
              <a:solidFill>
                <a:sysClr val="windowText" lastClr="000000"/>
              </a:solidFill>
              <a:latin typeface="Arial" pitchFamily="34" charset="0"/>
              <a:ea typeface="ＭＳ Ｐゴシック" charset="-128"/>
              <a:cs typeface=""/>
            </a:endParaRPr>
          </a:p>
        </p:txBody>
      </p:sp>
      <p:sp>
        <p:nvSpPr>
          <p:cNvPr id="59" name="TextBox 58"/>
          <p:cNvSpPr txBox="1"/>
          <p:nvPr/>
        </p:nvSpPr>
        <p:spPr>
          <a:xfrm>
            <a:off x="3534482" y="4133821"/>
            <a:ext cx="705690" cy="400110"/>
          </a:xfrm>
          <a:prstGeom prst="rect">
            <a:avLst/>
          </a:prstGeom>
          <a:noFill/>
        </p:spPr>
        <p:txBody>
          <a:bodyPr wrap="square" rtlCol="0">
            <a:spAutoFit/>
          </a:bodyPr>
          <a:lstStyle/>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Myeloid DC</a:t>
            </a:r>
          </a:p>
        </p:txBody>
      </p:sp>
      <p:sp>
        <p:nvSpPr>
          <p:cNvPr id="60" name="TextBox 59"/>
          <p:cNvSpPr txBox="1"/>
          <p:nvPr/>
        </p:nvSpPr>
        <p:spPr>
          <a:xfrm>
            <a:off x="4320589" y="3683557"/>
            <a:ext cx="1059504" cy="246221"/>
          </a:xfrm>
          <a:prstGeom prst="rect">
            <a:avLst/>
          </a:prstGeom>
          <a:noFill/>
        </p:spPr>
        <p:txBody>
          <a:bodyPr wrap="square" rtlCol="0">
            <a:spAutoFit/>
          </a:bodyPr>
          <a:lstStyle/>
          <a:p>
            <a:pPr algn="ctr" fontAlgn="auto">
              <a:spcBef>
                <a:spcPts val="0"/>
              </a:spcBef>
              <a:spcAft>
                <a:spcPts val="0"/>
              </a:spcAft>
              <a:defRPr/>
            </a:pPr>
            <a:r>
              <a:rPr lang="el-GR" sz="1000" b="0" kern="0" dirty="0">
                <a:solidFill>
                  <a:sysClr val="windowText" lastClr="000000"/>
                </a:solidFill>
                <a:latin typeface="Arial" pitchFamily="34" charset="0"/>
                <a:ea typeface="ＭＳ Ｐゴシック" charset="-128"/>
                <a:cs typeface=""/>
              </a:rPr>
              <a:t>Ενεργοποίηση</a:t>
            </a:r>
            <a:endParaRPr lang="en-GB" sz="1000" b="0" kern="0" dirty="0">
              <a:solidFill>
                <a:sysClr val="windowText" lastClr="000000"/>
              </a:solidFill>
              <a:latin typeface="Arial" pitchFamily="34" charset="0"/>
              <a:ea typeface="ＭＳ Ｐゴシック" charset="-128"/>
              <a:cs typeface=""/>
            </a:endParaRPr>
          </a:p>
        </p:txBody>
      </p:sp>
      <p:sp>
        <p:nvSpPr>
          <p:cNvPr id="61" name="TextBox 60"/>
          <p:cNvSpPr txBox="1"/>
          <p:nvPr/>
        </p:nvSpPr>
        <p:spPr>
          <a:xfrm>
            <a:off x="1854923" y="4733311"/>
            <a:ext cx="1057066" cy="400110"/>
          </a:xfrm>
          <a:prstGeom prst="rect">
            <a:avLst/>
          </a:prstGeom>
          <a:noFill/>
        </p:spPr>
        <p:txBody>
          <a:bodyPr wrap="square" rtlCol="0">
            <a:spAutoFit/>
          </a:bodyPr>
          <a:lstStyle/>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Plasmacytoid DC</a:t>
            </a:r>
          </a:p>
        </p:txBody>
      </p:sp>
      <p:sp>
        <p:nvSpPr>
          <p:cNvPr id="62" name="TextBox 61"/>
          <p:cNvSpPr txBox="1"/>
          <p:nvPr/>
        </p:nvSpPr>
        <p:spPr>
          <a:xfrm>
            <a:off x="2214221" y="5484582"/>
            <a:ext cx="1057066" cy="246221"/>
          </a:xfrm>
          <a:prstGeom prst="rect">
            <a:avLst/>
          </a:prstGeom>
          <a:noFill/>
        </p:spPr>
        <p:txBody>
          <a:bodyPr wrap="square" rtlCol="0">
            <a:spAutoFit/>
          </a:bodyPr>
          <a:lstStyle/>
          <a:p>
            <a:pPr algn="ctr" fontAlgn="auto">
              <a:spcBef>
                <a:spcPts val="0"/>
              </a:spcBef>
              <a:spcAft>
                <a:spcPts val="0"/>
              </a:spcAft>
              <a:defRPr/>
            </a:pPr>
            <a:r>
              <a:rPr lang="el-GR" sz="1000" b="0" kern="0" dirty="0" err="1">
                <a:solidFill>
                  <a:sysClr val="windowText" lastClr="000000"/>
                </a:solidFill>
                <a:latin typeface="Arial" pitchFamily="34" charset="0"/>
                <a:ea typeface="ＭＳ Ｐゴシック" charset="-128"/>
                <a:cs typeface=""/>
              </a:rPr>
              <a:t>Μακροφάγα</a:t>
            </a:r>
            <a:endParaRPr lang="en-GB" sz="1000" b="0" kern="0" dirty="0">
              <a:solidFill>
                <a:sysClr val="windowText" lastClr="000000"/>
              </a:solidFill>
              <a:latin typeface="Arial" pitchFamily="34" charset="0"/>
              <a:ea typeface="ＭＳ Ｐゴシック" charset="-128"/>
              <a:cs typeface=""/>
            </a:endParaRPr>
          </a:p>
        </p:txBody>
      </p:sp>
      <p:sp>
        <p:nvSpPr>
          <p:cNvPr id="64" name="TextBox 63"/>
          <p:cNvSpPr txBox="1"/>
          <p:nvPr/>
        </p:nvSpPr>
        <p:spPr>
          <a:xfrm>
            <a:off x="1589761" y="3527759"/>
            <a:ext cx="888080" cy="246221"/>
          </a:xfrm>
          <a:prstGeom prst="rect">
            <a:avLst/>
          </a:prstGeom>
          <a:noFill/>
        </p:spPr>
        <p:txBody>
          <a:bodyPr wrap="square" rtlCol="0">
            <a:spAutoFit/>
          </a:bodyPr>
          <a:lstStyle/>
          <a:p>
            <a:pPr algn="ctr" fontAlgn="auto">
              <a:spcBef>
                <a:spcPts val="0"/>
              </a:spcBef>
              <a:spcAft>
                <a:spcPts val="0"/>
              </a:spcAft>
              <a:defRPr/>
            </a:pPr>
            <a:r>
              <a:rPr lang="el-GR" sz="1000" kern="0" dirty="0">
                <a:solidFill>
                  <a:sysClr val="windowText" lastClr="000000"/>
                </a:solidFill>
                <a:cs typeface=""/>
              </a:rPr>
              <a:t>ΝΚ κύτταρο</a:t>
            </a:r>
            <a:endParaRPr lang="en-GB" sz="1000" b="0" kern="0" dirty="0">
              <a:solidFill>
                <a:sysClr val="windowText" lastClr="000000"/>
              </a:solidFill>
              <a:latin typeface="Arial" pitchFamily="34" charset="0"/>
              <a:ea typeface="ＭＳ Ｐゴシック" charset="-128"/>
              <a:cs typeface=""/>
            </a:endParaRPr>
          </a:p>
        </p:txBody>
      </p:sp>
      <p:sp>
        <p:nvSpPr>
          <p:cNvPr id="65" name="TextBox 64"/>
          <p:cNvSpPr txBox="1"/>
          <p:nvPr/>
        </p:nvSpPr>
        <p:spPr>
          <a:xfrm>
            <a:off x="2389443" y="3328654"/>
            <a:ext cx="891696" cy="400110"/>
          </a:xfrm>
          <a:prstGeom prst="rect">
            <a:avLst/>
          </a:prstGeom>
          <a:noFill/>
        </p:spPr>
        <p:txBody>
          <a:bodyPr wrap="square" rtlCol="0">
            <a:spAutoFit/>
          </a:bodyPr>
          <a:lstStyle/>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TNF-</a:t>
            </a:r>
            <a:r>
              <a:rPr lang="el-GR" sz="1000" b="0" kern="0">
                <a:solidFill>
                  <a:sysClr val="windowText" lastClr="000000"/>
                </a:solidFill>
                <a:latin typeface="Arial" pitchFamily="34" charset="0"/>
                <a:ea typeface="ＭＳ Ｐゴシック" charset="-128"/>
                <a:cs typeface=""/>
              </a:rPr>
              <a:t>α</a:t>
            </a:r>
            <a:endParaRPr lang="en-GB" sz="1000" b="0" kern="0">
              <a:solidFill>
                <a:sysClr val="windowText" lastClr="000000"/>
              </a:solidFill>
              <a:latin typeface="Arial" pitchFamily="34" charset="0"/>
              <a:ea typeface="ＭＳ Ｐゴシック" charset="-128"/>
              <a:cs typeface=""/>
            </a:endParaRPr>
          </a:p>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IFN-</a:t>
            </a:r>
            <a:r>
              <a:rPr lang="el-GR" sz="1000" b="0" kern="0">
                <a:solidFill>
                  <a:sysClr val="windowText" lastClr="000000"/>
                </a:solidFill>
                <a:latin typeface="Arial" pitchFamily="34" charset="0"/>
                <a:ea typeface="ＭＳ Ｐゴシック" charset="-128"/>
                <a:cs typeface=""/>
              </a:rPr>
              <a:t>γ</a:t>
            </a:r>
            <a:endParaRPr lang="en-GB" sz="1000" b="0" kern="0">
              <a:solidFill>
                <a:sysClr val="windowText" lastClr="000000"/>
              </a:solidFill>
              <a:latin typeface="Arial" pitchFamily="34" charset="0"/>
              <a:ea typeface="ＭＳ Ｐゴシック" charset="-128"/>
              <a:cs typeface=""/>
            </a:endParaRPr>
          </a:p>
        </p:txBody>
      </p:sp>
      <p:sp>
        <p:nvSpPr>
          <p:cNvPr id="66" name="TextBox 65"/>
          <p:cNvSpPr txBox="1"/>
          <p:nvPr/>
        </p:nvSpPr>
        <p:spPr>
          <a:xfrm>
            <a:off x="2507750" y="2854305"/>
            <a:ext cx="1204415" cy="246221"/>
          </a:xfrm>
          <a:prstGeom prst="rect">
            <a:avLst/>
          </a:prstGeom>
          <a:noFill/>
        </p:spPr>
        <p:txBody>
          <a:bodyPr wrap="square" rtlCol="0">
            <a:spAutoFit/>
          </a:bodyPr>
          <a:lstStyle/>
          <a:p>
            <a:pPr algn="ctr" fontAlgn="auto">
              <a:spcBef>
                <a:spcPts val="0"/>
              </a:spcBef>
              <a:spcAft>
                <a:spcPts val="0"/>
              </a:spcAft>
              <a:defRPr/>
            </a:pPr>
            <a:r>
              <a:rPr lang="el-GR" sz="1000" kern="0" dirty="0" err="1">
                <a:solidFill>
                  <a:sysClr val="windowText" lastClr="000000"/>
                </a:solidFill>
                <a:cs typeface=""/>
              </a:rPr>
              <a:t>Κερατινοκύτταρο</a:t>
            </a:r>
            <a:endParaRPr lang="en-GB" sz="1000" b="0" kern="0" dirty="0">
              <a:solidFill>
                <a:sysClr val="windowText" lastClr="000000"/>
              </a:solidFill>
              <a:latin typeface="Arial" pitchFamily="34" charset="0"/>
              <a:ea typeface="ＭＳ Ｐゴシック" charset="-128"/>
              <a:cs typeface=""/>
            </a:endParaRPr>
          </a:p>
        </p:txBody>
      </p:sp>
      <p:sp>
        <p:nvSpPr>
          <p:cNvPr id="67" name="TextBox 66"/>
          <p:cNvSpPr txBox="1"/>
          <p:nvPr/>
        </p:nvSpPr>
        <p:spPr>
          <a:xfrm>
            <a:off x="7689351" y="3896253"/>
            <a:ext cx="1183445" cy="246221"/>
          </a:xfrm>
          <a:prstGeom prst="rect">
            <a:avLst/>
          </a:prstGeom>
          <a:noFill/>
        </p:spPr>
        <p:txBody>
          <a:bodyPr wrap="square" rtlCol="0">
            <a:spAutoFit/>
          </a:bodyPr>
          <a:lstStyle/>
          <a:p>
            <a:pPr algn="ctr" fontAlgn="auto">
              <a:spcBef>
                <a:spcPts val="0"/>
              </a:spcBef>
              <a:spcAft>
                <a:spcPts val="0"/>
              </a:spcAft>
              <a:defRPr/>
            </a:pPr>
            <a:r>
              <a:rPr lang="el-GR" sz="1000" kern="0" dirty="0" err="1">
                <a:solidFill>
                  <a:sysClr val="windowText" lastClr="000000"/>
                </a:solidFill>
                <a:latin typeface="Arial" pitchFamily="34" charset="0"/>
                <a:ea typeface="ＭＳ Ｐゴシック" charset="-128"/>
                <a:cs typeface=""/>
              </a:rPr>
              <a:t>Κερατινοκύτταρο</a:t>
            </a:r>
            <a:endParaRPr lang="en-GB" sz="1000" kern="0" dirty="0">
              <a:solidFill>
                <a:sysClr val="windowText" lastClr="000000"/>
              </a:solidFill>
              <a:latin typeface="Arial" pitchFamily="34" charset="0"/>
              <a:ea typeface="ＭＳ Ｐゴシック" charset="-128"/>
              <a:cs typeface=""/>
            </a:endParaRPr>
          </a:p>
        </p:txBody>
      </p:sp>
      <p:sp>
        <p:nvSpPr>
          <p:cNvPr id="68" name="TextBox 67"/>
          <p:cNvSpPr txBox="1"/>
          <p:nvPr/>
        </p:nvSpPr>
        <p:spPr>
          <a:xfrm>
            <a:off x="6303667" y="2870027"/>
            <a:ext cx="891696" cy="246221"/>
          </a:xfrm>
          <a:prstGeom prst="rect">
            <a:avLst/>
          </a:prstGeom>
          <a:noFill/>
        </p:spPr>
        <p:txBody>
          <a:bodyPr wrap="square" rtlCol="0">
            <a:spAutoFit/>
          </a:bodyPr>
          <a:lstStyle/>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T</a:t>
            </a:r>
            <a:r>
              <a:rPr lang="en-GB" sz="1000" b="0" kern="0" baseline="-25000" dirty="0">
                <a:solidFill>
                  <a:sysClr val="windowText" lastClr="000000"/>
                </a:solidFill>
                <a:latin typeface="Arial" pitchFamily="34" charset="0"/>
                <a:ea typeface="ＭＳ Ｐゴシック" charset="-128"/>
                <a:cs typeface=""/>
              </a:rPr>
              <a:t>H</a:t>
            </a:r>
            <a:r>
              <a:rPr lang="en-GB" sz="1000" b="0" kern="0" dirty="0">
                <a:solidFill>
                  <a:sysClr val="windowText" lastClr="000000"/>
                </a:solidFill>
                <a:latin typeface="Arial" pitchFamily="34" charset="0"/>
                <a:ea typeface="ＭＳ Ｐゴシック" charset="-128"/>
                <a:cs typeface=""/>
              </a:rPr>
              <a:t>1 </a:t>
            </a:r>
            <a:r>
              <a:rPr lang="el-GR" sz="1000" kern="0" dirty="0">
                <a:solidFill>
                  <a:sysClr val="windowText" lastClr="000000"/>
                </a:solidFill>
                <a:cs typeface=""/>
              </a:rPr>
              <a:t>κύτταρο</a:t>
            </a:r>
            <a:endParaRPr lang="en-GB" sz="1000" b="0" kern="0" dirty="0">
              <a:solidFill>
                <a:sysClr val="windowText" lastClr="000000"/>
              </a:solidFill>
              <a:latin typeface="Arial" pitchFamily="34" charset="0"/>
              <a:ea typeface="ＭＳ Ｐゴシック" charset="-128"/>
              <a:cs typeface=""/>
            </a:endParaRPr>
          </a:p>
        </p:txBody>
      </p:sp>
      <p:sp>
        <p:nvSpPr>
          <p:cNvPr id="69" name="TextBox 68"/>
          <p:cNvSpPr txBox="1"/>
          <p:nvPr/>
        </p:nvSpPr>
        <p:spPr>
          <a:xfrm>
            <a:off x="6314749" y="5143209"/>
            <a:ext cx="891696" cy="400110"/>
          </a:xfrm>
          <a:prstGeom prst="rect">
            <a:avLst/>
          </a:prstGeom>
          <a:noFill/>
        </p:spPr>
        <p:txBody>
          <a:bodyPr wrap="square" rtlCol="0">
            <a:spAutoFit/>
          </a:bodyPr>
          <a:lstStyle/>
          <a:p>
            <a:pPr algn="ctr" fontAlgn="auto">
              <a:spcBef>
                <a:spcPts val="0"/>
              </a:spcBef>
              <a:spcAft>
                <a:spcPts val="0"/>
              </a:spcAft>
              <a:defRPr/>
            </a:pPr>
            <a:r>
              <a:rPr lang="en-GB" sz="1000" b="0" kern="0" dirty="0">
                <a:solidFill>
                  <a:sysClr val="windowText" lastClr="000000"/>
                </a:solidFill>
                <a:latin typeface="Arial" pitchFamily="34" charset="0"/>
                <a:ea typeface="ＭＳ Ｐゴシック" charset="-128"/>
                <a:cs typeface=""/>
              </a:rPr>
              <a:t>T</a:t>
            </a:r>
            <a:r>
              <a:rPr lang="en-GB" sz="1000" b="0" kern="0" baseline="-25000" dirty="0">
                <a:solidFill>
                  <a:sysClr val="windowText" lastClr="000000"/>
                </a:solidFill>
                <a:latin typeface="Arial" pitchFamily="34" charset="0"/>
                <a:ea typeface="ＭＳ Ｐゴシック" charset="-128"/>
                <a:cs typeface=""/>
              </a:rPr>
              <a:t>H</a:t>
            </a:r>
            <a:r>
              <a:rPr lang="en-GB" sz="1000" b="0" kern="0" dirty="0">
                <a:solidFill>
                  <a:sysClr val="windowText" lastClr="000000"/>
                </a:solidFill>
                <a:latin typeface="Arial" pitchFamily="34" charset="0"/>
                <a:ea typeface="ＭＳ Ｐゴシック" charset="-128"/>
                <a:cs typeface=""/>
              </a:rPr>
              <a:t>17</a:t>
            </a:r>
            <a:r>
              <a:rPr lang="el-GR" sz="1000" b="0" kern="0" dirty="0">
                <a:solidFill>
                  <a:sysClr val="windowText" lastClr="000000"/>
                </a:solidFill>
                <a:latin typeface="Arial" pitchFamily="34" charset="0"/>
                <a:ea typeface="ＭＳ Ｐゴシック" charset="-128"/>
                <a:cs typeface=""/>
              </a:rPr>
              <a:t> κύτταρο</a:t>
            </a:r>
            <a:endParaRPr lang="en-GB" sz="1000" b="0" kern="0" dirty="0">
              <a:solidFill>
                <a:sysClr val="windowText" lastClr="000000"/>
              </a:solidFill>
              <a:latin typeface="Arial" pitchFamily="34" charset="0"/>
              <a:ea typeface="ＭＳ Ｐゴシック" charset="-128"/>
              <a:cs typeface=""/>
            </a:endParaRPr>
          </a:p>
        </p:txBody>
      </p:sp>
      <p:sp>
        <p:nvSpPr>
          <p:cNvPr id="70" name="TextBox 69"/>
          <p:cNvSpPr txBox="1"/>
          <p:nvPr/>
        </p:nvSpPr>
        <p:spPr>
          <a:xfrm>
            <a:off x="2455508" y="4008397"/>
            <a:ext cx="891696" cy="246221"/>
          </a:xfrm>
          <a:prstGeom prst="rect">
            <a:avLst/>
          </a:prstGeom>
          <a:noFill/>
        </p:spPr>
        <p:txBody>
          <a:bodyPr wrap="square" rtlCol="0">
            <a:spAutoFit/>
          </a:bodyPr>
          <a:lstStyle/>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IFN-</a:t>
            </a:r>
            <a:r>
              <a:rPr lang="el-GR" sz="1000" b="0" kern="0" dirty="0">
                <a:solidFill>
                  <a:sysClr val="windowText" lastClr="000000"/>
                </a:solidFill>
                <a:latin typeface="Arial" pitchFamily="34" charset="0"/>
                <a:ea typeface="ＭＳ Ｐゴシック" charset="-128"/>
                <a:cs typeface=""/>
              </a:rPr>
              <a:t>α</a:t>
            </a:r>
            <a:endParaRPr lang="en-GB" sz="1000" b="0" kern="0" dirty="0">
              <a:solidFill>
                <a:sysClr val="windowText" lastClr="000000"/>
              </a:solidFill>
              <a:latin typeface="Arial" pitchFamily="34" charset="0"/>
              <a:ea typeface="ＭＳ Ｐゴシック" charset="-128"/>
              <a:cs typeface=""/>
            </a:endParaRPr>
          </a:p>
        </p:txBody>
      </p:sp>
      <p:sp>
        <p:nvSpPr>
          <p:cNvPr id="71" name="TextBox 70"/>
          <p:cNvSpPr txBox="1"/>
          <p:nvPr/>
        </p:nvSpPr>
        <p:spPr>
          <a:xfrm>
            <a:off x="2977742" y="4542708"/>
            <a:ext cx="891696" cy="246221"/>
          </a:xfrm>
          <a:prstGeom prst="rect">
            <a:avLst/>
          </a:prstGeom>
          <a:noFill/>
        </p:spPr>
        <p:txBody>
          <a:bodyPr wrap="square" rtlCol="0">
            <a:spAutoFit/>
          </a:bodyPr>
          <a:lstStyle/>
          <a:p>
            <a:pPr algn="ctr" fontAlgn="auto">
              <a:spcBef>
                <a:spcPts val="0"/>
              </a:spcBef>
              <a:spcAft>
                <a:spcPts val="0"/>
              </a:spcAft>
              <a:defRPr/>
            </a:pPr>
            <a:r>
              <a:rPr lang="en-GB" sz="1000" b="0" kern="0">
                <a:solidFill>
                  <a:sysClr val="windowText" lastClr="000000"/>
                </a:solidFill>
                <a:latin typeface="Arial" pitchFamily="34" charset="0"/>
                <a:ea typeface="ＭＳ Ｐゴシック" charset="-128"/>
                <a:cs typeface=""/>
              </a:rPr>
              <a:t>TNF-</a:t>
            </a:r>
            <a:r>
              <a:rPr lang="el-GR" sz="1000" b="0" kern="0">
                <a:solidFill>
                  <a:sysClr val="windowText" lastClr="000000"/>
                </a:solidFill>
                <a:latin typeface="Arial" pitchFamily="34" charset="0"/>
                <a:ea typeface="ＭＳ Ｐゴシック" charset="-128"/>
                <a:cs typeface=""/>
              </a:rPr>
              <a:t>α</a:t>
            </a:r>
            <a:endParaRPr lang="en-GB" sz="1000" b="0" kern="0">
              <a:solidFill>
                <a:sysClr val="windowText" lastClr="000000"/>
              </a:solidFill>
              <a:latin typeface="Arial" pitchFamily="34" charset="0"/>
              <a:ea typeface="ＭＳ Ｐゴシック" charset="-128"/>
              <a:cs typeface=""/>
            </a:endParaRPr>
          </a:p>
        </p:txBody>
      </p:sp>
      <p:cxnSp>
        <p:nvCxnSpPr>
          <p:cNvPr id="47" name="Straight Arrow Connector 46"/>
          <p:cNvCxnSpPr/>
          <p:nvPr/>
        </p:nvCxnSpPr>
        <p:spPr>
          <a:xfrm>
            <a:off x="8542936" y="3620139"/>
            <a:ext cx="288000" cy="0"/>
          </a:xfrm>
          <a:prstGeom prst="straightConnector1">
            <a:avLst/>
          </a:prstGeom>
          <a:noFill/>
          <a:ln w="19050" cap="flat" cmpd="sng" algn="ctr">
            <a:solidFill>
              <a:srgbClr val="000000"/>
            </a:solidFill>
            <a:prstDash val="solid"/>
            <a:headEnd type="none" w="med" len="med"/>
            <a:tailEnd type="triangle" w="med" len="med"/>
          </a:ln>
          <a:effectLst/>
        </p:spPr>
      </p:cxnSp>
      <p:sp>
        <p:nvSpPr>
          <p:cNvPr id="63" name="Freeform 62"/>
          <p:cNvSpPr/>
          <p:nvPr/>
        </p:nvSpPr>
        <p:spPr>
          <a:xfrm rot="927947">
            <a:off x="6700470" y="1757704"/>
            <a:ext cx="1670594" cy="268916"/>
          </a:xfrm>
          <a:custGeom>
            <a:avLst/>
            <a:gdLst>
              <a:gd name="connsiteX0" fmla="*/ 0 w 1375954"/>
              <a:gd name="connsiteY0" fmla="*/ 600891 h 600891"/>
              <a:gd name="connsiteX1" fmla="*/ 635726 w 1375954"/>
              <a:gd name="connsiteY1" fmla="*/ 200297 h 600891"/>
              <a:gd name="connsiteX2" fmla="*/ 1375954 w 1375954"/>
              <a:gd name="connsiteY2" fmla="*/ 0 h 600891"/>
              <a:gd name="connsiteX0" fmla="*/ 0 w 1375954"/>
              <a:gd name="connsiteY0" fmla="*/ 600891 h 600891"/>
              <a:gd name="connsiteX1" fmla="*/ 635726 w 1375954"/>
              <a:gd name="connsiteY1" fmla="*/ 200297 h 600891"/>
              <a:gd name="connsiteX2" fmla="*/ 1375954 w 1375954"/>
              <a:gd name="connsiteY2" fmla="*/ 0 h 600891"/>
            </a:gdLst>
            <a:ahLst/>
            <a:cxnLst>
              <a:cxn ang="0">
                <a:pos x="connsiteX0" y="connsiteY0"/>
              </a:cxn>
              <a:cxn ang="0">
                <a:pos x="connsiteX1" y="connsiteY1"/>
              </a:cxn>
              <a:cxn ang="0">
                <a:pos x="connsiteX2" y="connsiteY2"/>
              </a:cxn>
            </a:cxnLst>
            <a:rect l="l" t="t" r="r" b="b"/>
            <a:pathLst>
              <a:path w="1375954" h="600891">
                <a:moveTo>
                  <a:pt x="0" y="600891"/>
                </a:moveTo>
                <a:cubicBezTo>
                  <a:pt x="203200" y="450668"/>
                  <a:pt x="406400" y="300445"/>
                  <a:pt x="635726" y="200297"/>
                </a:cubicBezTo>
                <a:cubicBezTo>
                  <a:pt x="865052" y="100149"/>
                  <a:pt x="1120503" y="50074"/>
                  <a:pt x="1375954" y="0"/>
                </a:cubicBezTo>
              </a:path>
            </a:pathLst>
          </a:custGeom>
          <a:noFill/>
          <a:ln w="19050" cap="flat" cmpd="sng" algn="ctr">
            <a:solidFill>
              <a:srgbClr val="000000"/>
            </a:solidFill>
            <a:prstDash val="solid"/>
            <a:headEnd type="none" w="med" len="med"/>
            <a:tailEnd type="triangle" w="lg" len="med"/>
          </a:ln>
          <a:effectLst/>
        </p:spPr>
        <p:txBody>
          <a:bodyPr rtlCol="0" anchor="ctr"/>
          <a:lstStyle/>
          <a:p>
            <a:pPr algn="ctr" fontAlgn="auto">
              <a:spcBef>
                <a:spcPts val="0"/>
              </a:spcBef>
              <a:spcAft>
                <a:spcPts val="0"/>
              </a:spcAft>
              <a:defRPr/>
            </a:pPr>
            <a:endParaRPr lang="en-GB" sz="1800" b="0" kern="0">
              <a:solidFill>
                <a:sysClr val="window" lastClr="FFFFFF"/>
              </a:solidFill>
              <a:latin typeface="Arial"/>
              <a:cs typeface=""/>
            </a:endParaRPr>
          </a:p>
        </p:txBody>
      </p:sp>
    </p:spTree>
    <p:extLst>
      <p:ext uri="{BB962C8B-B14F-4D97-AF65-F5344CB8AC3E}">
        <p14:creationId xmlns:p14="http://schemas.microsoft.com/office/powerpoint/2010/main" val="18441718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5">
            <a:extLst>
              <a:ext uri="{FF2B5EF4-FFF2-40B4-BE49-F238E27FC236}">
                <a16:creationId xmlns:a16="http://schemas.microsoft.com/office/drawing/2014/main" id="{425BFECA-E3D9-4574-A9B9-7F42908B3B86}"/>
              </a:ext>
            </a:extLst>
          </p:cNvPr>
          <p:cNvSpPr>
            <a:spLocks noGrp="1"/>
          </p:cNvSpPr>
          <p:nvPr>
            <p:ph type="title"/>
          </p:nvPr>
        </p:nvSpPr>
        <p:spPr>
          <a:xfrm>
            <a:off x="431801" y="332658"/>
            <a:ext cx="10440988" cy="361883"/>
          </a:xfrm>
        </p:spPr>
        <p:txBody>
          <a:bodyPr/>
          <a:lstStyle/>
          <a:p>
            <a:r>
              <a:rPr lang="el-GR" b="1" dirty="0"/>
              <a:t>Η </a:t>
            </a:r>
            <a:r>
              <a:rPr lang="en-US" b="1" dirty="0"/>
              <a:t>IL-17</a:t>
            </a:r>
            <a:r>
              <a:rPr lang="el-GR" b="1" dirty="0"/>
              <a:t> δεν παράγεται από μια μόνο πηγή…</a:t>
            </a:r>
            <a:endParaRPr lang="en-US" b="1" dirty="0"/>
          </a:p>
        </p:txBody>
      </p:sp>
      <p:sp>
        <p:nvSpPr>
          <p:cNvPr id="20" name="Marcador de pie de página 2">
            <a:extLst>
              <a:ext uri="{FF2B5EF4-FFF2-40B4-BE49-F238E27FC236}">
                <a16:creationId xmlns:a16="http://schemas.microsoft.com/office/drawing/2014/main" id="{89039D41-CC2B-407D-9B19-3EE746A51720}"/>
              </a:ext>
            </a:extLst>
          </p:cNvPr>
          <p:cNvSpPr txBox="1">
            <a:spLocks/>
          </p:cNvSpPr>
          <p:nvPr/>
        </p:nvSpPr>
        <p:spPr bwMode="auto">
          <a:xfrm>
            <a:off x="936647" y="6233434"/>
            <a:ext cx="10536237" cy="36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0"/>
              </a:spcBef>
              <a:spcAft>
                <a:spcPts val="0"/>
              </a:spcAft>
              <a:buClr>
                <a:schemeClr val="tx1"/>
              </a:buClr>
              <a:buFont typeface="Arial" pitchFamily="34" charset="0"/>
              <a:buNone/>
              <a:defRPr sz="900">
                <a:solidFill>
                  <a:srgbClr val="696969"/>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a:lstStyle>
          <a:p>
            <a:pPr eaLnBrk="0" hangingPunct="0">
              <a:lnSpc>
                <a:spcPct val="90000"/>
              </a:lnSpc>
              <a:spcBef>
                <a:spcPct val="0"/>
              </a:spcBef>
              <a:spcAft>
                <a:spcPct val="0"/>
              </a:spcAft>
              <a:buClrTx/>
              <a:buFontTx/>
              <a:buNone/>
              <a:defRPr/>
            </a:pPr>
            <a:r>
              <a:rPr lang="en-US" sz="800" kern="1200" dirty="0">
                <a:solidFill>
                  <a:prstClr val="black"/>
                </a:solidFill>
                <a:latin typeface="Arial" pitchFamily="34" charset="0"/>
                <a:ea typeface="ＭＳ Ｐゴシック" charset="-128"/>
                <a:cs typeface="+mn-cs"/>
              </a:rPr>
              <a:t>1.Lonnberg A et </a:t>
            </a:r>
            <a:r>
              <a:rPr lang="en-US" sz="800" kern="1200" dirty="0" err="1">
                <a:solidFill>
                  <a:prstClr val="black"/>
                </a:solidFill>
                <a:latin typeface="Arial" pitchFamily="34" charset="0"/>
                <a:ea typeface="ＭＳ Ｐゴシック" charset="-128"/>
                <a:cs typeface="+mn-cs"/>
              </a:rPr>
              <a:t>al.Targeting</a:t>
            </a:r>
            <a:r>
              <a:rPr lang="en-US" sz="800" kern="1200" dirty="0">
                <a:solidFill>
                  <a:prstClr val="black"/>
                </a:solidFill>
                <a:latin typeface="Arial" pitchFamily="34" charset="0"/>
                <a:ea typeface="ＭＳ Ｐゴシック" charset="-128"/>
                <a:cs typeface="+mn-cs"/>
              </a:rPr>
              <a:t> of interleukin-17 in the treatment of psoriasis Clinical, Cosmetic and Investigational Dermatology 2014:7 251–259.</a:t>
            </a:r>
          </a:p>
          <a:p>
            <a:pPr eaLnBrk="0" hangingPunct="0">
              <a:lnSpc>
                <a:spcPct val="90000"/>
              </a:lnSpc>
              <a:spcBef>
                <a:spcPct val="0"/>
              </a:spcBef>
              <a:spcAft>
                <a:spcPct val="0"/>
              </a:spcAft>
              <a:buClrTx/>
              <a:buFontTx/>
              <a:buNone/>
              <a:defRPr/>
            </a:pPr>
            <a:r>
              <a:rPr lang="en-US" sz="800" kern="1200" dirty="0">
                <a:solidFill>
                  <a:prstClr val="black"/>
                </a:solidFill>
                <a:latin typeface="Arial" pitchFamily="34" charset="0"/>
                <a:ea typeface="ＭＳ Ｐゴシック" charset="-128"/>
                <a:cs typeface="+mn-cs"/>
              </a:rPr>
              <a:t>2.Campa M , et al. A Review of Biologic Therapies Targeting IL-23 and IL-17 for Use in Moderate-to-Severe Plaque Psoriasis. </a:t>
            </a:r>
            <a:r>
              <a:rPr lang="en-US" sz="800" kern="1200" dirty="0" err="1">
                <a:solidFill>
                  <a:prstClr val="black"/>
                </a:solidFill>
                <a:latin typeface="Arial" pitchFamily="34" charset="0"/>
                <a:ea typeface="ＭＳ Ｐゴシック" charset="-128"/>
                <a:cs typeface="+mn-cs"/>
              </a:rPr>
              <a:t>Dertmatol</a:t>
            </a:r>
            <a:r>
              <a:rPr lang="en-US" sz="800" kern="1200" dirty="0">
                <a:solidFill>
                  <a:prstClr val="black"/>
                </a:solidFill>
                <a:latin typeface="Arial" pitchFamily="34" charset="0"/>
                <a:ea typeface="ＭＳ Ｐゴシック" charset="-128"/>
                <a:cs typeface="+mn-cs"/>
              </a:rPr>
              <a:t> </a:t>
            </a:r>
            <a:r>
              <a:rPr lang="en-US" sz="800" kern="1200" dirty="0" err="1">
                <a:solidFill>
                  <a:prstClr val="black"/>
                </a:solidFill>
                <a:latin typeface="Arial" pitchFamily="34" charset="0"/>
                <a:ea typeface="ＭＳ Ｐゴシック" charset="-128"/>
                <a:cs typeface="+mn-cs"/>
              </a:rPr>
              <a:t>Ther</a:t>
            </a:r>
            <a:r>
              <a:rPr lang="en-US" sz="800" kern="1200" dirty="0">
                <a:solidFill>
                  <a:prstClr val="black"/>
                </a:solidFill>
                <a:latin typeface="Arial" pitchFamily="34" charset="0"/>
                <a:ea typeface="ＭＳ Ｐゴシック" charset="-128"/>
                <a:cs typeface="+mn-cs"/>
              </a:rPr>
              <a:t>. 2016; 6:1-12.</a:t>
            </a:r>
          </a:p>
        </p:txBody>
      </p:sp>
      <p:sp>
        <p:nvSpPr>
          <p:cNvPr id="21" name="Marcador de contenido 8">
            <a:extLst>
              <a:ext uri="{FF2B5EF4-FFF2-40B4-BE49-F238E27FC236}">
                <a16:creationId xmlns:a16="http://schemas.microsoft.com/office/drawing/2014/main" id="{0C7EEF55-364D-45A1-A2E0-AEC4EE5B5E23}"/>
              </a:ext>
            </a:extLst>
          </p:cNvPr>
          <p:cNvSpPr txBox="1">
            <a:spLocks/>
          </p:cNvSpPr>
          <p:nvPr/>
        </p:nvSpPr>
        <p:spPr>
          <a:xfrm>
            <a:off x="6172536" y="2282240"/>
            <a:ext cx="5162918" cy="1080000"/>
          </a:xfrm>
          <a:prstGeom prst="roundRect">
            <a:avLst>
              <a:gd name="adj" fmla="val 16174"/>
            </a:avLst>
          </a:prstGeom>
          <a:solidFill>
            <a:srgbClr val="008F8D"/>
          </a:solidFill>
        </p:spPr>
        <p:txBody>
          <a:bodyPr vert="horz" wrap="square" lIns="0" tIns="0" rIns="0" bIns="0" rtlCol="0" anchor="ctr" anchorCtr="0">
            <a:noAutofit/>
          </a:bodyPr>
          <a:lstStyle>
            <a:lvl1pPr marL="0" indent="0" algn="l" defTabSz="914400" rtl="0" eaLnBrk="1" latinLnBrk="0" hangingPunct="1">
              <a:lnSpc>
                <a:spcPct val="90000"/>
              </a:lnSpc>
              <a:spcBef>
                <a:spcPts val="600"/>
              </a:spcBef>
              <a:spcAft>
                <a:spcPts val="600"/>
              </a:spcAft>
              <a:buFontTx/>
              <a:buNone/>
              <a:defRPr sz="1800" kern="1200">
                <a:solidFill>
                  <a:schemeClr val="tx2">
                    <a:lumMod val="50000"/>
                  </a:schemeClr>
                </a:solidFill>
                <a:latin typeface="+mn-lt"/>
                <a:ea typeface="+mn-ea"/>
                <a:cs typeface="+mn-cs"/>
              </a:defRPr>
            </a:lvl1pPr>
            <a:lvl2pPr marL="180000" indent="-180000"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360000" indent="-1800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540000" indent="-180000" algn="l" defTabSz="914400" rtl="0" eaLnBrk="1" latinLnBrk="0" hangingPunct="1">
              <a:lnSpc>
                <a:spcPct val="90000"/>
              </a:lnSpc>
              <a:spcBef>
                <a:spcPts val="600"/>
              </a:spcBef>
              <a:spcAft>
                <a:spcPts val="300"/>
              </a:spcAft>
              <a:buClr>
                <a:schemeClr val="tx2"/>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720000" indent="-180000" algn="l" defTabSz="914400" rtl="0" eaLnBrk="1" latinLnBrk="0" hangingPunct="1">
              <a:lnSpc>
                <a:spcPct val="90000"/>
              </a:lnSpc>
              <a:spcBef>
                <a:spcPts val="30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300"/>
              </a:spcBef>
              <a:spcAft>
                <a:spcPts val="300"/>
              </a:spcAft>
              <a:buClrTx/>
              <a:buSzTx/>
              <a:buFontTx/>
              <a:buNone/>
              <a:tabLst/>
              <a:defRPr/>
            </a:pPr>
            <a:r>
              <a:rPr kumimoji="0" lang="el-GR" b="0" i="0" u="none" strike="noStrike" kern="1200" cap="none" spc="0" normalizeH="0" baseline="0" noProof="0" dirty="0">
                <a:ln>
                  <a:noFill/>
                </a:ln>
                <a:solidFill>
                  <a:prstClr val="white"/>
                </a:solidFill>
                <a:effectLst/>
                <a:uLnTx/>
                <a:uFillTx/>
                <a:latin typeface="Arial"/>
                <a:ea typeface="+mn-ea"/>
                <a:cs typeface="+mn-cs"/>
              </a:rPr>
              <a:t>Τα </a:t>
            </a:r>
            <a:r>
              <a:rPr kumimoji="0" lang="es-ES" b="0" i="0" u="none" strike="noStrike" kern="1200" cap="none" spc="0" normalizeH="0" baseline="0" noProof="0" dirty="0">
                <a:ln>
                  <a:noFill/>
                </a:ln>
                <a:solidFill>
                  <a:prstClr val="white"/>
                </a:solidFill>
                <a:effectLst/>
                <a:uLnTx/>
                <a:uFillTx/>
                <a:latin typeface="Arial"/>
                <a:ea typeface="+mn-ea"/>
                <a:cs typeface="+mn-cs"/>
              </a:rPr>
              <a:t>Th17 </a:t>
            </a:r>
            <a:r>
              <a:rPr kumimoji="0" lang="el-GR" b="0" i="0" u="none" strike="noStrike" kern="1200" cap="none" spc="0" normalizeH="0" baseline="0" noProof="0" dirty="0">
                <a:ln>
                  <a:noFill/>
                </a:ln>
                <a:solidFill>
                  <a:prstClr val="white"/>
                </a:solidFill>
                <a:effectLst/>
                <a:uLnTx/>
                <a:uFillTx/>
                <a:latin typeface="Arial"/>
                <a:ea typeface="+mn-ea"/>
                <a:cs typeface="+mn-cs"/>
              </a:rPr>
              <a:t>κύτταρα δεν είναι η μόνη πηγή παραγωγής Ι</a:t>
            </a:r>
            <a:r>
              <a:rPr kumimoji="0" lang="es-ES" b="0" i="0" u="none" strike="noStrike" kern="1200" cap="none" spc="0" normalizeH="0" baseline="0" noProof="0" dirty="0">
                <a:ln>
                  <a:noFill/>
                </a:ln>
                <a:solidFill>
                  <a:prstClr val="white"/>
                </a:solidFill>
                <a:effectLst/>
                <a:uLnTx/>
                <a:uFillTx/>
                <a:latin typeface="Arial"/>
                <a:ea typeface="+mn-ea"/>
                <a:cs typeface="+mn-cs"/>
              </a:rPr>
              <a:t>L17</a:t>
            </a:r>
            <a:r>
              <a:rPr kumimoji="0" lang="en-US" b="0" i="0" u="none" strike="noStrike" kern="1200" cap="none" spc="0" normalizeH="0" baseline="30000" noProof="0" dirty="0">
                <a:ln>
                  <a:noFill/>
                </a:ln>
                <a:solidFill>
                  <a:prstClr val="white"/>
                </a:solidFill>
                <a:effectLst/>
                <a:uLnTx/>
                <a:uFillTx/>
                <a:latin typeface="Arial"/>
                <a:ea typeface="+mn-ea"/>
                <a:cs typeface="+mn-cs"/>
              </a:rPr>
              <a:t>1</a:t>
            </a:r>
          </a:p>
        </p:txBody>
      </p:sp>
      <p:sp>
        <p:nvSpPr>
          <p:cNvPr id="22" name="Marcador de contenido 8">
            <a:extLst>
              <a:ext uri="{FF2B5EF4-FFF2-40B4-BE49-F238E27FC236}">
                <a16:creationId xmlns:a16="http://schemas.microsoft.com/office/drawing/2014/main" id="{AEFBE0B7-156F-4FD4-A31B-0033CB28D723}"/>
              </a:ext>
            </a:extLst>
          </p:cNvPr>
          <p:cNvSpPr txBox="1">
            <a:spLocks/>
          </p:cNvSpPr>
          <p:nvPr/>
        </p:nvSpPr>
        <p:spPr>
          <a:xfrm>
            <a:off x="6288520" y="4460081"/>
            <a:ext cx="5162918" cy="1080000"/>
          </a:xfrm>
          <a:prstGeom prst="roundRect">
            <a:avLst>
              <a:gd name="adj" fmla="val 16174"/>
            </a:avLst>
          </a:prstGeom>
          <a:solidFill>
            <a:srgbClr val="008F8D"/>
          </a:solidFill>
        </p:spPr>
        <p:txBody>
          <a:bodyPr vert="horz" wrap="square" lIns="0" tIns="0" rIns="0" bIns="0" rtlCol="0" anchor="ctr" anchorCtr="0">
            <a:noAutofit/>
          </a:bodyPr>
          <a:lstStyle>
            <a:lvl1pPr marL="0" indent="0" algn="l" defTabSz="914400" rtl="0" eaLnBrk="1" latinLnBrk="0" hangingPunct="1">
              <a:lnSpc>
                <a:spcPct val="90000"/>
              </a:lnSpc>
              <a:spcBef>
                <a:spcPts val="600"/>
              </a:spcBef>
              <a:spcAft>
                <a:spcPts val="600"/>
              </a:spcAft>
              <a:buFontTx/>
              <a:buNone/>
              <a:defRPr sz="1800" kern="1200">
                <a:solidFill>
                  <a:schemeClr val="tx2">
                    <a:lumMod val="50000"/>
                  </a:schemeClr>
                </a:solidFill>
                <a:latin typeface="+mn-lt"/>
                <a:ea typeface="+mn-ea"/>
                <a:cs typeface="+mn-cs"/>
              </a:defRPr>
            </a:lvl1pPr>
            <a:lvl2pPr marL="180000" indent="-180000"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360000" indent="-1800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540000" indent="-180000" algn="l" defTabSz="914400" rtl="0" eaLnBrk="1" latinLnBrk="0" hangingPunct="1">
              <a:lnSpc>
                <a:spcPct val="90000"/>
              </a:lnSpc>
              <a:spcBef>
                <a:spcPts val="600"/>
              </a:spcBef>
              <a:spcAft>
                <a:spcPts val="300"/>
              </a:spcAft>
              <a:buClr>
                <a:schemeClr val="tx2"/>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720000" indent="-180000" algn="l" defTabSz="914400" rtl="0" eaLnBrk="1" latinLnBrk="0" hangingPunct="1">
              <a:lnSpc>
                <a:spcPct val="90000"/>
              </a:lnSpc>
              <a:spcBef>
                <a:spcPts val="30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300"/>
              </a:spcBef>
              <a:spcAft>
                <a:spcPts val="300"/>
              </a:spcAft>
              <a:buClrTx/>
              <a:buSzTx/>
              <a:buFontTx/>
              <a:buNone/>
              <a:tabLst/>
              <a:defRPr/>
            </a:pPr>
            <a:r>
              <a:rPr kumimoji="0" lang="el-GR" b="0" i="0" u="none" strike="noStrike" kern="1200" cap="none" spc="0" normalizeH="0" baseline="0" noProof="0" dirty="0">
                <a:ln>
                  <a:noFill/>
                </a:ln>
                <a:solidFill>
                  <a:prstClr val="white"/>
                </a:solidFill>
                <a:effectLst/>
                <a:uLnTx/>
                <a:uFillTx/>
                <a:latin typeface="Arial"/>
                <a:ea typeface="+mn-ea"/>
                <a:cs typeface="+mn-cs"/>
              </a:rPr>
              <a:t>Αν μπλοκαριστεί η</a:t>
            </a:r>
            <a:r>
              <a:rPr kumimoji="0" lang="en-US" b="0" i="0" u="none" strike="noStrike" kern="1200" cap="none" spc="0" normalizeH="0" baseline="0" noProof="0" dirty="0">
                <a:ln>
                  <a:noFill/>
                </a:ln>
                <a:solidFill>
                  <a:prstClr val="white"/>
                </a:solidFill>
                <a:effectLst/>
                <a:uLnTx/>
                <a:uFillTx/>
                <a:latin typeface="Arial"/>
                <a:ea typeface="+mn-ea"/>
                <a:cs typeface="+mn-cs"/>
              </a:rPr>
              <a:t> IL-23</a:t>
            </a:r>
            <a:r>
              <a:rPr kumimoji="0" lang="el-GR" b="0" i="0" u="none" strike="noStrike" kern="1200" cap="none" spc="0" normalizeH="0" baseline="0" noProof="0" dirty="0">
                <a:ln>
                  <a:noFill/>
                </a:ln>
                <a:solidFill>
                  <a:prstClr val="white"/>
                </a:solidFill>
                <a:effectLst/>
                <a:uLnTx/>
                <a:uFillTx/>
                <a:latin typeface="Arial"/>
                <a:ea typeface="+mn-ea"/>
                <a:cs typeface="+mn-cs"/>
              </a:rPr>
              <a:t>,</a:t>
            </a:r>
            <a:r>
              <a:rPr kumimoji="0" lang="en-US" b="0" i="0" u="none" strike="noStrike" kern="1200" cap="none" spc="0" normalizeH="0" baseline="0" noProof="0" dirty="0">
                <a:ln>
                  <a:noFill/>
                </a:ln>
                <a:solidFill>
                  <a:prstClr val="white"/>
                </a:solidFill>
                <a:effectLst/>
                <a:uLnTx/>
                <a:uFillTx/>
                <a:latin typeface="Arial"/>
                <a:ea typeface="+mn-ea"/>
                <a:cs typeface="+mn-cs"/>
              </a:rPr>
              <a:t> </a:t>
            </a:r>
            <a:r>
              <a:rPr kumimoji="0" lang="el-GR" b="0" i="0" u="none" strike="noStrike" kern="1200" cap="none" spc="0" normalizeH="0" baseline="0" noProof="0" dirty="0">
                <a:ln>
                  <a:noFill/>
                </a:ln>
                <a:solidFill>
                  <a:prstClr val="white"/>
                </a:solidFill>
                <a:effectLst/>
                <a:uLnTx/>
                <a:uFillTx/>
                <a:latin typeface="Arial"/>
                <a:ea typeface="+mn-ea"/>
                <a:cs typeface="+mn-cs"/>
              </a:rPr>
              <a:t>δεν σημαίνει πως δεν θα υπάρξει παραγωγή </a:t>
            </a:r>
            <a:r>
              <a:rPr kumimoji="0" lang="en-US" b="0" i="0" u="none" strike="noStrike" kern="1200" cap="none" spc="0" normalizeH="0" baseline="0" noProof="0" dirty="0">
                <a:ln>
                  <a:noFill/>
                </a:ln>
                <a:solidFill>
                  <a:prstClr val="white"/>
                </a:solidFill>
                <a:effectLst/>
                <a:uLnTx/>
                <a:uFillTx/>
                <a:latin typeface="Arial"/>
                <a:ea typeface="+mn-ea"/>
                <a:cs typeface="+mn-cs"/>
              </a:rPr>
              <a:t>IL-17</a:t>
            </a:r>
            <a:r>
              <a:rPr kumimoji="0" lang="en-US" b="0" i="0" u="none" strike="noStrike" kern="1200" cap="none" spc="0" normalizeH="0" baseline="30000" noProof="0" dirty="0">
                <a:ln>
                  <a:noFill/>
                </a:ln>
                <a:solidFill>
                  <a:prstClr val="white"/>
                </a:solidFill>
                <a:effectLst/>
                <a:uLnTx/>
                <a:uFillTx/>
                <a:latin typeface="Arial"/>
                <a:ea typeface="+mn-ea"/>
                <a:cs typeface="+mn-cs"/>
              </a:rPr>
              <a:t>1</a:t>
            </a:r>
          </a:p>
        </p:txBody>
      </p:sp>
      <p:cxnSp>
        <p:nvCxnSpPr>
          <p:cNvPr id="24" name="Conector recto de flecha 16">
            <a:extLst>
              <a:ext uri="{FF2B5EF4-FFF2-40B4-BE49-F238E27FC236}">
                <a16:creationId xmlns:a16="http://schemas.microsoft.com/office/drawing/2014/main" id="{9E9DD0A4-A3B1-4C3D-AD68-549DA50A2C60}"/>
              </a:ext>
            </a:extLst>
          </p:cNvPr>
          <p:cNvCxnSpPr>
            <a:cxnSpLocks/>
          </p:cNvCxnSpPr>
          <p:nvPr/>
        </p:nvCxnSpPr>
        <p:spPr bwMode="auto">
          <a:xfrm>
            <a:off x="8734794" y="3460339"/>
            <a:ext cx="0" cy="921693"/>
          </a:xfrm>
          <a:prstGeom prst="straightConnector1">
            <a:avLst/>
          </a:prstGeom>
          <a:solidFill>
            <a:schemeClr val="accent1"/>
          </a:solidFill>
          <a:ln w="76200" cap="flat" cmpd="sng" algn="ctr">
            <a:solidFill>
              <a:srgbClr val="008F8D"/>
            </a:solidFill>
            <a:prstDash val="solid"/>
            <a:round/>
            <a:headEnd type="none" w="med" len="med"/>
            <a:tailEnd type="arrow" w="lg" len="lg"/>
          </a:ln>
          <a:effectLst>
            <a:outerShdw blurRad="63500" dist="38099" dir="2700000" algn="ctr" rotWithShape="0">
              <a:schemeClr val="bg2">
                <a:alpha val="74998"/>
              </a:schemeClr>
            </a:outerShdw>
          </a:effectLst>
        </p:spPr>
      </p:cxnSp>
      <p:grpSp>
        <p:nvGrpSpPr>
          <p:cNvPr id="26" name="Grupo 167">
            <a:extLst>
              <a:ext uri="{FF2B5EF4-FFF2-40B4-BE49-F238E27FC236}">
                <a16:creationId xmlns:a16="http://schemas.microsoft.com/office/drawing/2014/main" id="{1A18CCB2-C21C-45E2-913B-804103DB9984}"/>
              </a:ext>
            </a:extLst>
          </p:cNvPr>
          <p:cNvGrpSpPr/>
          <p:nvPr/>
        </p:nvGrpSpPr>
        <p:grpSpPr>
          <a:xfrm>
            <a:off x="827317" y="1356391"/>
            <a:ext cx="5059129" cy="4336936"/>
            <a:chOff x="861644" y="1251284"/>
            <a:chExt cx="4728411" cy="4047976"/>
          </a:xfrm>
        </p:grpSpPr>
        <p:sp>
          <p:nvSpPr>
            <p:cNvPr id="27" name="Rectángulo: esquinas redondeadas 3">
              <a:extLst>
                <a:ext uri="{FF2B5EF4-FFF2-40B4-BE49-F238E27FC236}">
                  <a16:creationId xmlns:a16="http://schemas.microsoft.com/office/drawing/2014/main" id="{5B9BB651-BD3A-4163-9117-87CEDD6F6E71}"/>
                </a:ext>
              </a:extLst>
            </p:cNvPr>
            <p:cNvSpPr/>
            <p:nvPr/>
          </p:nvSpPr>
          <p:spPr bwMode="auto">
            <a:xfrm>
              <a:off x="861644" y="1251284"/>
              <a:ext cx="4728411" cy="4047976"/>
            </a:xfrm>
            <a:prstGeom prst="roundRect">
              <a:avLst>
                <a:gd name="adj" fmla="val 4201"/>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400" b="0" i="0" u="none" strike="noStrike" kern="1200" cap="none" spc="0" normalizeH="0" baseline="0" noProof="0" dirty="0">
                <a:ln>
                  <a:noFill/>
                </a:ln>
                <a:solidFill>
                  <a:prstClr val="black"/>
                </a:solidFill>
                <a:effectLst/>
                <a:uLnTx/>
                <a:uFillTx/>
                <a:latin typeface="Arial"/>
                <a:ea typeface="ＭＳ Ｐゴシック" charset="0"/>
                <a:cs typeface="ＭＳ Ｐゴシック" charset="0"/>
              </a:endParaRPr>
            </a:p>
          </p:txBody>
        </p:sp>
        <p:pic>
          <p:nvPicPr>
            <p:cNvPr id="28" name="Picture 2" descr="image001">
              <a:extLst>
                <a:ext uri="{FF2B5EF4-FFF2-40B4-BE49-F238E27FC236}">
                  <a16:creationId xmlns:a16="http://schemas.microsoft.com/office/drawing/2014/main" id="{1220FEAB-DE5A-4389-BF0B-A4C041A0C8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
            <a:stretch/>
          </p:blipFill>
          <p:spPr bwMode="auto">
            <a:xfrm>
              <a:off x="4812701" y="1306635"/>
              <a:ext cx="640561"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1">
              <a:extLst>
                <a:ext uri="{FF2B5EF4-FFF2-40B4-BE49-F238E27FC236}">
                  <a16:creationId xmlns:a16="http://schemas.microsoft.com/office/drawing/2014/main" id="{0D5D7953-C309-46DF-8AF3-EA828BF005AD}"/>
                </a:ext>
              </a:extLst>
            </p:cNvPr>
            <p:cNvSpPr/>
            <p:nvPr/>
          </p:nvSpPr>
          <p:spPr>
            <a:xfrm>
              <a:off x="1107509" y="4786021"/>
              <a:ext cx="3590323" cy="41549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Keratinocyte proliferation and epidermal thickening with inflammatory response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Interleukin IL-17 in the pathogenesis of psoriasis, the field of action of brodalumab, secukinumab and ixekizumab</a:t>
              </a:r>
              <a:r>
                <a:rPr kumimoji="0" lang="en-US" sz="700" b="0" i="0" u="none" strike="noStrike" kern="1200" cap="none" spc="0" normalizeH="0" baseline="30000" noProof="0">
                  <a:ln>
                    <a:noFill/>
                  </a:ln>
                  <a:solidFill>
                    <a:prstClr val="black"/>
                  </a:solidFill>
                  <a:effectLst/>
                  <a:uLnTx/>
                  <a:uFillTx/>
                  <a:latin typeface="Arial" pitchFamily="34" charset="0"/>
                  <a:ea typeface="ＭＳ Ｐゴシック" charset="-128"/>
                  <a:cs typeface="+mn-cs"/>
                </a:rPr>
                <a:t> 1</a:t>
              </a:r>
            </a:p>
          </p:txBody>
        </p:sp>
        <p:pic>
          <p:nvPicPr>
            <p:cNvPr id="30" name="Picture 2" descr="image001">
              <a:extLst>
                <a:ext uri="{FF2B5EF4-FFF2-40B4-BE49-F238E27FC236}">
                  <a16:creationId xmlns:a16="http://schemas.microsoft.com/office/drawing/2014/main" id="{876B5147-4B77-4494-BE32-299ECDC943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784534" y="2067377"/>
              <a:ext cx="660387" cy="52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image001">
              <a:extLst>
                <a:ext uri="{FF2B5EF4-FFF2-40B4-BE49-F238E27FC236}">
                  <a16:creationId xmlns:a16="http://schemas.microsoft.com/office/drawing/2014/main" id="{88AD3A9B-B8BD-4930-8569-D185A768CA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879443" y="2921565"/>
              <a:ext cx="466568" cy="4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image001">
              <a:extLst>
                <a:ext uri="{FF2B5EF4-FFF2-40B4-BE49-F238E27FC236}">
                  <a16:creationId xmlns:a16="http://schemas.microsoft.com/office/drawing/2014/main" id="{815336F9-586A-47F9-A92E-E29EC62FD2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850582" y="3474411"/>
              <a:ext cx="483236" cy="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image001">
              <a:extLst>
                <a:ext uri="{FF2B5EF4-FFF2-40B4-BE49-F238E27FC236}">
                  <a16:creationId xmlns:a16="http://schemas.microsoft.com/office/drawing/2014/main" id="{04DB2F06-8C4C-411E-955D-8EB63000EE6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879443" y="4035612"/>
              <a:ext cx="483236" cy="4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image001">
              <a:extLst>
                <a:ext uri="{FF2B5EF4-FFF2-40B4-BE49-F238E27FC236}">
                  <a16:creationId xmlns:a16="http://schemas.microsoft.com/office/drawing/2014/main" id="{538EEC7E-A3FA-40D7-B302-282FC6C788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928853" y="4610503"/>
              <a:ext cx="404613" cy="47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image001">
              <a:extLst>
                <a:ext uri="{FF2B5EF4-FFF2-40B4-BE49-F238E27FC236}">
                  <a16:creationId xmlns:a16="http://schemas.microsoft.com/office/drawing/2014/main" id="{86A14B29-7B81-4336-A587-D45391C0121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107509" y="4440807"/>
              <a:ext cx="2701311" cy="3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image001">
              <a:extLst>
                <a:ext uri="{FF2B5EF4-FFF2-40B4-BE49-F238E27FC236}">
                  <a16:creationId xmlns:a16="http://schemas.microsoft.com/office/drawing/2014/main" id="{C649F717-4060-4C17-917C-44654AB7A9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1235442" y="2214790"/>
              <a:ext cx="490381" cy="44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image001">
              <a:extLst>
                <a:ext uri="{FF2B5EF4-FFF2-40B4-BE49-F238E27FC236}">
                  <a16:creationId xmlns:a16="http://schemas.microsoft.com/office/drawing/2014/main" id="{13394FD2-26EA-4625-B7E6-E26A12D2417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2186078" y="2234917"/>
              <a:ext cx="466568" cy="4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image001">
              <a:extLst>
                <a:ext uri="{FF2B5EF4-FFF2-40B4-BE49-F238E27FC236}">
                  <a16:creationId xmlns:a16="http://schemas.microsoft.com/office/drawing/2014/main" id="{D37B2C91-7674-4B99-BE37-60396043741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5918" l="0" r="100000">
                          <a14:foregroundMark x1="16190" y1="37755" x2="10476" y2="48980"/>
                          <a14:foregroundMark x1="7619" y1="41837" x2="15238" y2="59184"/>
                          <a14:foregroundMark x1="14286" y1="57143" x2="37143" y2="83673"/>
                          <a14:foregroundMark x1="41905" y1="85714" x2="55238" y2="92857"/>
                          <a14:foregroundMark x1="72381" y1="85714" x2="70476" y2="84694"/>
                          <a14:foregroundMark x1="40000" y1="18367" x2="86667" y2="31633"/>
                          <a14:foregroundMark x1="53333" y1="0" x2="53333" y2="26531"/>
                          <a14:foregroundMark x1="5714" y1="40816" x2="4762" y2="51020"/>
                          <a14:foregroundMark x1="7619" y1="41837" x2="7619" y2="60204"/>
                          <a14:foregroundMark x1="5714" y1="47959" x2="1905" y2="60204"/>
                          <a14:foregroundMark x1="4762" y1="40816" x2="0" y2="53061"/>
                          <a14:foregroundMark x1="1905" y1="32653" x2="0" y2="46939"/>
                          <a14:foregroundMark x1="3810" y1="40816" x2="15238" y2="20408"/>
                          <a14:foregroundMark x1="3810" y1="32653" x2="16190" y2="11224"/>
                          <a14:foregroundMark x1="4762" y1="27551" x2="35238" y2="6122"/>
                          <a14:foregroundMark x1="42857" y1="0" x2="19048" y2="10204"/>
                          <a14:foregroundMark x1="26667" y1="7143" x2="61905" y2="1020"/>
                          <a14:foregroundMark x1="58095" y1="1020" x2="77143" y2="4082"/>
                          <a14:foregroundMark x1="66667" y1="4082" x2="88571" y2="24490"/>
                          <a14:foregroundMark x1="78095" y1="9184" x2="84762" y2="22449"/>
                          <a14:foregroundMark x1="74286" y1="7143" x2="95238" y2="23469"/>
                          <a14:foregroundMark x1="91429" y1="24490" x2="97143" y2="48980"/>
                          <a14:foregroundMark x1="97143" y1="29592" x2="98095" y2="47959"/>
                          <a14:foregroundMark x1="96190" y1="45918" x2="92381" y2="66327"/>
                          <a14:foregroundMark x1="99048" y1="55102" x2="95238" y2="68367"/>
                          <a14:foregroundMark x1="94286" y1="60204" x2="86667" y2="80612"/>
                          <a14:foregroundMark x1="97143" y1="69388" x2="81905" y2="79592"/>
                          <a14:foregroundMark x1="95238" y1="70408" x2="76190" y2="86735"/>
                          <a14:foregroundMark x1="89524" y1="79592" x2="67619" y2="96939"/>
                          <a14:foregroundMark x1="74286" y1="90816" x2="43810" y2="93878"/>
                          <a14:foregroundMark x1="53333" y1="95918" x2="23810" y2="96939"/>
                          <a14:foregroundMark x1="62857" y1="96939" x2="50476" y2="96939"/>
                          <a14:foregroundMark x1="31429" y1="89796" x2="11429" y2="70408"/>
                          <a14:foregroundMark x1="0" y1="64286" x2="8571" y2="75510"/>
                          <a14:foregroundMark x1="6667" y1="68367" x2="35238" y2="90816"/>
                          <a14:foregroundMark x1="13333" y1="75510" x2="20000" y2="87755"/>
                          <a14:foregroundMark x1="8571" y1="76531" x2="16190" y2="87755"/>
                        </a14:backgroundRemoval>
                      </a14:imgEffect>
                    </a14:imgLayer>
                  </a14:imgProps>
                </a:ext>
                <a:ext uri="{28A0092B-C50C-407E-A947-70E740481C1C}">
                  <a14:useLocalDpi xmlns:a14="http://schemas.microsoft.com/office/drawing/2010/main" val="0"/>
                </a:ext>
              </a:extLst>
            </a:blip>
            <a:srcRect/>
            <a:stretch/>
          </p:blipFill>
          <p:spPr bwMode="auto">
            <a:xfrm>
              <a:off x="2749080" y="1601683"/>
              <a:ext cx="442443" cy="4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Arrow Connector 48">
              <a:extLst>
                <a:ext uri="{FF2B5EF4-FFF2-40B4-BE49-F238E27FC236}">
                  <a16:creationId xmlns:a16="http://schemas.microsoft.com/office/drawing/2014/main" id="{0806DB3D-5E92-4033-ADD7-2A5D3F660D6A}"/>
                </a:ext>
              </a:extLst>
            </p:cNvPr>
            <p:cNvCxnSpPr>
              <a:cxnSpLocks/>
            </p:cNvCxnSpPr>
            <p:nvPr/>
          </p:nvCxnSpPr>
          <p:spPr bwMode="auto">
            <a:xfrm>
              <a:off x="1479052" y="2735271"/>
              <a:ext cx="0" cy="1291856"/>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TextBox 53">
              <a:extLst>
                <a:ext uri="{FF2B5EF4-FFF2-40B4-BE49-F238E27FC236}">
                  <a16:creationId xmlns:a16="http://schemas.microsoft.com/office/drawing/2014/main" id="{89D602B8-724A-4A14-89D8-30F48D9A48B9}"/>
                </a:ext>
              </a:extLst>
            </p:cNvPr>
            <p:cNvSpPr txBox="1"/>
            <p:nvPr/>
          </p:nvSpPr>
          <p:spPr>
            <a:xfrm>
              <a:off x="1237434" y="4019653"/>
              <a:ext cx="483236"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IL-22</a:t>
              </a:r>
            </a:p>
          </p:txBody>
        </p:sp>
        <p:cxnSp>
          <p:nvCxnSpPr>
            <p:cNvPr id="42" name="Straight Arrow Connector 48">
              <a:extLst>
                <a:ext uri="{FF2B5EF4-FFF2-40B4-BE49-F238E27FC236}">
                  <a16:creationId xmlns:a16="http://schemas.microsoft.com/office/drawing/2014/main" id="{E93E3D15-B860-46DF-8733-CB4F73B4817C}"/>
                </a:ext>
              </a:extLst>
            </p:cNvPr>
            <p:cNvCxnSpPr>
              <a:cxnSpLocks/>
            </p:cNvCxnSpPr>
            <p:nvPr/>
          </p:nvCxnSpPr>
          <p:spPr bwMode="auto">
            <a:xfrm>
              <a:off x="1479052" y="4204484"/>
              <a:ext cx="0" cy="201894"/>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Arrow Connector 48">
              <a:extLst>
                <a:ext uri="{FF2B5EF4-FFF2-40B4-BE49-F238E27FC236}">
                  <a16:creationId xmlns:a16="http://schemas.microsoft.com/office/drawing/2014/main" id="{5EE5B040-BD4C-4EC6-AB8A-4F5E5B4D17D3}"/>
                </a:ext>
              </a:extLst>
            </p:cNvPr>
            <p:cNvCxnSpPr>
              <a:cxnSpLocks/>
            </p:cNvCxnSpPr>
            <p:nvPr/>
          </p:nvCxnSpPr>
          <p:spPr bwMode="auto">
            <a:xfrm flipH="1">
              <a:off x="1677013" y="2777391"/>
              <a:ext cx="1690313" cy="1305146"/>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Arrow Connector 48">
              <a:extLst>
                <a:ext uri="{FF2B5EF4-FFF2-40B4-BE49-F238E27FC236}">
                  <a16:creationId xmlns:a16="http://schemas.microsoft.com/office/drawing/2014/main" id="{220A28FA-C792-4267-9993-5C7E1552CECD}"/>
                </a:ext>
              </a:extLst>
            </p:cNvPr>
            <p:cNvCxnSpPr>
              <a:cxnSpLocks/>
            </p:cNvCxnSpPr>
            <p:nvPr/>
          </p:nvCxnSpPr>
          <p:spPr bwMode="auto">
            <a:xfrm flipH="1">
              <a:off x="2595597" y="2708275"/>
              <a:ext cx="737103" cy="506775"/>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Arrow Connector 48">
              <a:extLst>
                <a:ext uri="{FF2B5EF4-FFF2-40B4-BE49-F238E27FC236}">
                  <a16:creationId xmlns:a16="http://schemas.microsoft.com/office/drawing/2014/main" id="{996A939C-4BB3-47B7-AFC6-AA2776515C6D}"/>
                </a:ext>
              </a:extLst>
            </p:cNvPr>
            <p:cNvCxnSpPr>
              <a:cxnSpLocks/>
            </p:cNvCxnSpPr>
            <p:nvPr/>
          </p:nvCxnSpPr>
          <p:spPr bwMode="auto">
            <a:xfrm flipH="1">
              <a:off x="2638215" y="2628164"/>
              <a:ext cx="681814" cy="377094"/>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TextBox 53">
              <a:extLst>
                <a:ext uri="{FF2B5EF4-FFF2-40B4-BE49-F238E27FC236}">
                  <a16:creationId xmlns:a16="http://schemas.microsoft.com/office/drawing/2014/main" id="{B0F84CA8-6A63-4529-A2E1-0AB5D8F4467A}"/>
                </a:ext>
              </a:extLst>
            </p:cNvPr>
            <p:cNvSpPr txBox="1"/>
            <p:nvPr/>
          </p:nvSpPr>
          <p:spPr>
            <a:xfrm>
              <a:off x="2185853" y="2878034"/>
              <a:ext cx="483236"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IL-21</a:t>
              </a:r>
            </a:p>
          </p:txBody>
        </p:sp>
        <p:sp>
          <p:nvSpPr>
            <p:cNvPr id="47" name="TextBox 53">
              <a:extLst>
                <a:ext uri="{FF2B5EF4-FFF2-40B4-BE49-F238E27FC236}">
                  <a16:creationId xmlns:a16="http://schemas.microsoft.com/office/drawing/2014/main" id="{1DD2A167-6694-4A0D-A750-5849048ECC44}"/>
                </a:ext>
              </a:extLst>
            </p:cNvPr>
            <p:cNvSpPr txBox="1"/>
            <p:nvPr/>
          </p:nvSpPr>
          <p:spPr>
            <a:xfrm>
              <a:off x="2134527" y="3227784"/>
              <a:ext cx="585888"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IFN-γ</a:t>
              </a:r>
            </a:p>
          </p:txBody>
        </p:sp>
        <p:sp>
          <p:nvSpPr>
            <p:cNvPr id="48" name="TextBox 53">
              <a:extLst>
                <a:ext uri="{FF2B5EF4-FFF2-40B4-BE49-F238E27FC236}">
                  <a16:creationId xmlns:a16="http://schemas.microsoft.com/office/drawing/2014/main" id="{7C092177-3272-4163-9FB2-726A1C1016F9}"/>
                </a:ext>
              </a:extLst>
            </p:cNvPr>
            <p:cNvSpPr txBox="1"/>
            <p:nvPr/>
          </p:nvSpPr>
          <p:spPr>
            <a:xfrm>
              <a:off x="2134527" y="3063021"/>
              <a:ext cx="585888"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TNF-α</a:t>
              </a:r>
            </a:p>
          </p:txBody>
        </p:sp>
        <p:sp>
          <p:nvSpPr>
            <p:cNvPr id="50" name="TextBox 53">
              <a:extLst>
                <a:ext uri="{FF2B5EF4-FFF2-40B4-BE49-F238E27FC236}">
                  <a16:creationId xmlns:a16="http://schemas.microsoft.com/office/drawing/2014/main" id="{92CA460D-9AF2-4C8B-8E12-C15783610705}"/>
                </a:ext>
              </a:extLst>
            </p:cNvPr>
            <p:cNvSpPr txBox="1"/>
            <p:nvPr/>
          </p:nvSpPr>
          <p:spPr>
            <a:xfrm>
              <a:off x="2332865" y="1913521"/>
              <a:ext cx="483236"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IL-12</a:t>
              </a:r>
            </a:p>
          </p:txBody>
        </p:sp>
        <p:sp>
          <p:nvSpPr>
            <p:cNvPr id="51" name="TextBox 53">
              <a:extLst>
                <a:ext uri="{FF2B5EF4-FFF2-40B4-BE49-F238E27FC236}">
                  <a16:creationId xmlns:a16="http://schemas.microsoft.com/office/drawing/2014/main" id="{5CEF8B77-A81F-4D1C-BE1C-2B4B385F1725}"/>
                </a:ext>
              </a:extLst>
            </p:cNvPr>
            <p:cNvSpPr txBox="1"/>
            <p:nvPr/>
          </p:nvSpPr>
          <p:spPr>
            <a:xfrm>
              <a:off x="3107027" y="1809159"/>
              <a:ext cx="483236"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IL-1β</a:t>
              </a:r>
            </a:p>
          </p:txBody>
        </p:sp>
        <p:sp>
          <p:nvSpPr>
            <p:cNvPr id="52" name="TextBox 53">
              <a:extLst>
                <a:ext uri="{FF2B5EF4-FFF2-40B4-BE49-F238E27FC236}">
                  <a16:creationId xmlns:a16="http://schemas.microsoft.com/office/drawing/2014/main" id="{D9DFB1F3-E9A4-42A5-8E5E-59B1FF74BE7B}"/>
                </a:ext>
              </a:extLst>
            </p:cNvPr>
            <p:cNvSpPr txBox="1"/>
            <p:nvPr/>
          </p:nvSpPr>
          <p:spPr>
            <a:xfrm>
              <a:off x="3211810" y="1924135"/>
              <a:ext cx="483236"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TGF-β</a:t>
              </a:r>
            </a:p>
          </p:txBody>
        </p:sp>
        <p:sp>
          <p:nvSpPr>
            <p:cNvPr id="53" name="TextBox 53">
              <a:extLst>
                <a:ext uri="{FF2B5EF4-FFF2-40B4-BE49-F238E27FC236}">
                  <a16:creationId xmlns:a16="http://schemas.microsoft.com/office/drawing/2014/main" id="{7744DB7B-E639-43E0-8ECF-CB927B3D61DB}"/>
                </a:ext>
              </a:extLst>
            </p:cNvPr>
            <p:cNvSpPr txBox="1"/>
            <p:nvPr/>
          </p:nvSpPr>
          <p:spPr>
            <a:xfrm>
              <a:off x="3259055" y="2032416"/>
              <a:ext cx="483236"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ＭＳ Ｐゴシック" charset="-128"/>
                  <a:cs typeface="+mn-cs"/>
                </a:rPr>
                <a:t>IL-6</a:t>
              </a:r>
            </a:p>
          </p:txBody>
        </p:sp>
        <p:sp>
          <p:nvSpPr>
            <p:cNvPr id="54" name="TextBox 53">
              <a:extLst>
                <a:ext uri="{FF2B5EF4-FFF2-40B4-BE49-F238E27FC236}">
                  <a16:creationId xmlns:a16="http://schemas.microsoft.com/office/drawing/2014/main" id="{01B9A760-92D6-4EE3-A7CE-BC6C4C1A0CFC}"/>
                </a:ext>
              </a:extLst>
            </p:cNvPr>
            <p:cNvSpPr txBox="1"/>
            <p:nvPr/>
          </p:nvSpPr>
          <p:spPr>
            <a:xfrm>
              <a:off x="4659786" y="5062482"/>
              <a:ext cx="853314"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l-GR" sz="800" b="0" i="0" u="none" strike="noStrike" kern="1200" cap="none" spc="0" normalizeH="0" baseline="0" noProof="0" dirty="0" err="1">
                  <a:ln>
                    <a:noFill/>
                  </a:ln>
                  <a:solidFill>
                    <a:prstClr val="black"/>
                  </a:solidFill>
                  <a:effectLst/>
                  <a:uLnTx/>
                  <a:uFillTx/>
                  <a:latin typeface="Arial" pitchFamily="34" charset="0"/>
                  <a:ea typeface="ＭＳ Ｐゴシック" charset="-128"/>
                  <a:cs typeface="+mn-cs"/>
                </a:rPr>
                <a:t>Μαστοκύτταρα</a:t>
              </a:r>
              <a:endParaRPr kumimoji="0" lang="en-US"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endParaRPr>
            </a:p>
          </p:txBody>
        </p:sp>
        <p:sp>
          <p:nvSpPr>
            <p:cNvPr id="55" name="TextBox 53">
              <a:extLst>
                <a:ext uri="{FF2B5EF4-FFF2-40B4-BE49-F238E27FC236}">
                  <a16:creationId xmlns:a16="http://schemas.microsoft.com/office/drawing/2014/main" id="{B58BB4C7-40AF-4F0A-955B-F51242179959}"/>
                </a:ext>
              </a:extLst>
            </p:cNvPr>
            <p:cNvSpPr txBox="1"/>
            <p:nvPr/>
          </p:nvSpPr>
          <p:spPr>
            <a:xfrm>
              <a:off x="4706325" y="4434988"/>
              <a:ext cx="853313"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l-GR"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rPr>
                <a:t>Ουδετερόφιλα</a:t>
              </a:r>
              <a:endParaRPr kumimoji="0" lang="en-US"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endParaRPr>
            </a:p>
          </p:txBody>
        </p:sp>
        <p:sp>
          <p:nvSpPr>
            <p:cNvPr id="56" name="TextBox 53">
              <a:extLst>
                <a:ext uri="{FF2B5EF4-FFF2-40B4-BE49-F238E27FC236}">
                  <a16:creationId xmlns:a16="http://schemas.microsoft.com/office/drawing/2014/main" id="{BE027983-54BB-463E-8F12-2F26AD01D6F7}"/>
                </a:ext>
              </a:extLst>
            </p:cNvPr>
            <p:cNvSpPr txBox="1"/>
            <p:nvPr/>
          </p:nvSpPr>
          <p:spPr>
            <a:xfrm>
              <a:off x="4731500" y="3865695"/>
              <a:ext cx="739192"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rPr>
                <a:t>NK </a:t>
              </a:r>
              <a:r>
                <a:rPr kumimoji="0" lang="el-GR"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rPr>
                <a:t>κύτταρα</a:t>
              </a:r>
              <a:endParaRPr kumimoji="0" lang="en-US"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endParaRPr>
            </a:p>
          </p:txBody>
        </p:sp>
        <p:sp>
          <p:nvSpPr>
            <p:cNvPr id="57" name="TextBox 53">
              <a:extLst>
                <a:ext uri="{FF2B5EF4-FFF2-40B4-BE49-F238E27FC236}">
                  <a16:creationId xmlns:a16="http://schemas.microsoft.com/office/drawing/2014/main" id="{A774D858-F5B2-4CF4-8F3A-442B572CD6D8}"/>
                </a:ext>
              </a:extLst>
            </p:cNvPr>
            <p:cNvSpPr txBox="1"/>
            <p:nvPr/>
          </p:nvSpPr>
          <p:spPr>
            <a:xfrm>
              <a:off x="4763386" y="3302710"/>
              <a:ext cx="739192"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rPr>
                <a:t>Tc17</a:t>
              </a:r>
            </a:p>
          </p:txBody>
        </p:sp>
        <p:sp>
          <p:nvSpPr>
            <p:cNvPr id="58" name="TextBox 53">
              <a:extLst>
                <a:ext uri="{FF2B5EF4-FFF2-40B4-BE49-F238E27FC236}">
                  <a16:creationId xmlns:a16="http://schemas.microsoft.com/office/drawing/2014/main" id="{34449C02-0597-4259-96C8-8E4C481F3B0B}"/>
                </a:ext>
              </a:extLst>
            </p:cNvPr>
            <p:cNvSpPr txBox="1"/>
            <p:nvPr/>
          </p:nvSpPr>
          <p:spPr>
            <a:xfrm>
              <a:off x="4673328" y="2549451"/>
              <a:ext cx="771594" cy="33855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l-GR" sz="800" b="0" i="0" u="none" strike="noStrike" kern="1200" cap="none" spc="0" normalizeH="0" baseline="0" noProof="0" dirty="0" err="1">
                  <a:ln>
                    <a:noFill/>
                  </a:ln>
                  <a:solidFill>
                    <a:prstClr val="black"/>
                  </a:solidFill>
                  <a:effectLst/>
                  <a:uLnTx/>
                  <a:uFillTx/>
                  <a:latin typeface="Arial" pitchFamily="34" charset="0"/>
                  <a:ea typeface="ＭＳ Ｐゴシック" charset="-128"/>
                  <a:cs typeface="+mn-cs"/>
                </a:rPr>
                <a:t>Δενδριτικά</a:t>
              </a:r>
              <a:r>
                <a:rPr kumimoji="0" lang="el-GR"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rPr>
                <a:t> Κύτταρα</a:t>
              </a:r>
              <a:endParaRPr kumimoji="0" lang="en-US"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endParaRPr>
            </a:p>
          </p:txBody>
        </p:sp>
        <p:sp>
          <p:nvSpPr>
            <p:cNvPr id="59" name="TextBox 53">
              <a:extLst>
                <a:ext uri="{FF2B5EF4-FFF2-40B4-BE49-F238E27FC236}">
                  <a16:creationId xmlns:a16="http://schemas.microsoft.com/office/drawing/2014/main" id="{BEA8EB8F-546A-4C34-96CF-5F9108C34190}"/>
                </a:ext>
              </a:extLst>
            </p:cNvPr>
            <p:cNvSpPr txBox="1"/>
            <p:nvPr/>
          </p:nvSpPr>
          <p:spPr>
            <a:xfrm>
              <a:off x="4681668" y="1825693"/>
              <a:ext cx="771594" cy="215444"/>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l-GR" sz="800" b="0" i="0" u="none" strike="noStrike" kern="1200" cap="none" spc="0" normalizeH="0" baseline="0" noProof="0" dirty="0" err="1">
                  <a:ln>
                    <a:noFill/>
                  </a:ln>
                  <a:solidFill>
                    <a:prstClr val="black"/>
                  </a:solidFill>
                  <a:effectLst/>
                  <a:uLnTx/>
                  <a:uFillTx/>
                  <a:latin typeface="Arial" pitchFamily="34" charset="0"/>
                  <a:ea typeface="ＭＳ Ｐゴシック" charset="-128"/>
                  <a:cs typeface="+mn-cs"/>
                </a:rPr>
                <a:t>Μακραφάγα</a:t>
              </a:r>
              <a:endParaRPr kumimoji="0" lang="en-US" sz="8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endParaRPr>
            </a:p>
          </p:txBody>
        </p:sp>
        <p:sp>
          <p:nvSpPr>
            <p:cNvPr id="60" name="TextBox 53">
              <a:extLst>
                <a:ext uri="{FF2B5EF4-FFF2-40B4-BE49-F238E27FC236}">
                  <a16:creationId xmlns:a16="http://schemas.microsoft.com/office/drawing/2014/main" id="{A1E98B1B-84AC-40F3-A4E3-79C404BF0C75}"/>
                </a:ext>
              </a:extLst>
            </p:cNvPr>
            <p:cNvSpPr txBox="1"/>
            <p:nvPr/>
          </p:nvSpPr>
          <p:spPr>
            <a:xfrm>
              <a:off x="3356799" y="3615763"/>
              <a:ext cx="483236" cy="246221"/>
            </a:xfrm>
            <a:prstGeom prst="rect">
              <a:avLst/>
            </a:prstGeom>
            <a:noFill/>
          </p:spPr>
          <p:txBody>
            <a:bodyPr wrap="square" rtlCol="0" anchor="ctr" anchorCtr="0">
              <a:sp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CC291D"/>
                  </a:solidFill>
                  <a:effectLst/>
                  <a:uLnTx/>
                  <a:uFillTx/>
                  <a:latin typeface="Arial" pitchFamily="34" charset="0"/>
                  <a:ea typeface="ＭＳ Ｐゴシック" charset="-128"/>
                  <a:cs typeface="+mn-cs"/>
                </a:rPr>
                <a:t>IL-17</a:t>
              </a:r>
            </a:p>
          </p:txBody>
        </p:sp>
        <p:cxnSp>
          <p:nvCxnSpPr>
            <p:cNvPr id="61" name="Straight Arrow Connector 48">
              <a:extLst>
                <a:ext uri="{FF2B5EF4-FFF2-40B4-BE49-F238E27FC236}">
                  <a16:creationId xmlns:a16="http://schemas.microsoft.com/office/drawing/2014/main" id="{F1BF0BB6-9463-498D-9589-B402FB83973C}"/>
                </a:ext>
              </a:extLst>
            </p:cNvPr>
            <p:cNvCxnSpPr>
              <a:cxnSpLocks/>
            </p:cNvCxnSpPr>
            <p:nvPr/>
          </p:nvCxnSpPr>
          <p:spPr bwMode="auto">
            <a:xfrm flipH="1">
              <a:off x="2424124" y="3603022"/>
              <a:ext cx="0" cy="756000"/>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Arrow Connector 48">
              <a:extLst>
                <a:ext uri="{FF2B5EF4-FFF2-40B4-BE49-F238E27FC236}">
                  <a16:creationId xmlns:a16="http://schemas.microsoft.com/office/drawing/2014/main" id="{65EA41D9-28A6-4768-B55B-32028C8D4F3C}"/>
                </a:ext>
              </a:extLst>
            </p:cNvPr>
            <p:cNvCxnSpPr>
              <a:cxnSpLocks/>
            </p:cNvCxnSpPr>
            <p:nvPr/>
          </p:nvCxnSpPr>
          <p:spPr bwMode="auto">
            <a:xfrm flipH="1">
              <a:off x="3576782" y="2711834"/>
              <a:ext cx="0" cy="840035"/>
            </a:xfrm>
            <a:prstGeom prst="straightConnector1">
              <a:avLst/>
            </a:prstGeom>
            <a:solidFill>
              <a:schemeClr val="accent1"/>
            </a:solidFill>
            <a:ln w="28575" cap="flat" cmpd="sng" algn="ctr">
              <a:solidFill>
                <a:schemeClr val="tx1"/>
              </a:solidFill>
              <a:prstDash val="sys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Arrow Connector 48">
              <a:extLst>
                <a:ext uri="{FF2B5EF4-FFF2-40B4-BE49-F238E27FC236}">
                  <a16:creationId xmlns:a16="http://schemas.microsoft.com/office/drawing/2014/main" id="{7640149D-9BD0-4EA3-B46F-2DCA173FAC37}"/>
                </a:ext>
              </a:extLst>
            </p:cNvPr>
            <p:cNvCxnSpPr>
              <a:cxnSpLocks/>
            </p:cNvCxnSpPr>
            <p:nvPr/>
          </p:nvCxnSpPr>
          <p:spPr bwMode="auto">
            <a:xfrm>
              <a:off x="3576782" y="3903182"/>
              <a:ext cx="0" cy="490000"/>
            </a:xfrm>
            <a:prstGeom prst="straightConnector1">
              <a:avLst/>
            </a:prstGeom>
            <a:solidFill>
              <a:schemeClr val="accent1"/>
            </a:solidFill>
            <a:ln w="28575" cap="flat" cmpd="sng" algn="ctr">
              <a:solidFill>
                <a:schemeClr val="tx1"/>
              </a:solidFill>
              <a:prstDash val="sys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Arrow Connector 48">
              <a:extLst>
                <a:ext uri="{FF2B5EF4-FFF2-40B4-BE49-F238E27FC236}">
                  <a16:creationId xmlns:a16="http://schemas.microsoft.com/office/drawing/2014/main" id="{F12E6138-2F27-4C16-95A0-99C709F48FAB}"/>
                </a:ext>
              </a:extLst>
            </p:cNvPr>
            <p:cNvCxnSpPr>
              <a:cxnSpLocks/>
            </p:cNvCxnSpPr>
            <p:nvPr/>
          </p:nvCxnSpPr>
          <p:spPr bwMode="auto">
            <a:xfrm>
              <a:off x="2427471" y="2684991"/>
              <a:ext cx="0" cy="239868"/>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Arrow Connector 48">
              <a:extLst>
                <a:ext uri="{FF2B5EF4-FFF2-40B4-BE49-F238E27FC236}">
                  <a16:creationId xmlns:a16="http://schemas.microsoft.com/office/drawing/2014/main" id="{F7DC7C58-3084-475F-9F5D-91FD385731AB}"/>
                </a:ext>
              </a:extLst>
            </p:cNvPr>
            <p:cNvCxnSpPr>
              <a:cxnSpLocks/>
            </p:cNvCxnSpPr>
            <p:nvPr/>
          </p:nvCxnSpPr>
          <p:spPr bwMode="auto">
            <a:xfrm flipH="1" flipV="1">
              <a:off x="3874294" y="4027128"/>
              <a:ext cx="930823" cy="795109"/>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Arrow Connector 48">
              <a:extLst>
                <a:ext uri="{FF2B5EF4-FFF2-40B4-BE49-F238E27FC236}">
                  <a16:creationId xmlns:a16="http://schemas.microsoft.com/office/drawing/2014/main" id="{4BACD484-706E-4433-8EC6-B67121B5E7EE}"/>
                </a:ext>
              </a:extLst>
            </p:cNvPr>
            <p:cNvCxnSpPr>
              <a:cxnSpLocks/>
            </p:cNvCxnSpPr>
            <p:nvPr/>
          </p:nvCxnSpPr>
          <p:spPr bwMode="auto">
            <a:xfrm flipH="1" flipV="1">
              <a:off x="3991102" y="3854688"/>
              <a:ext cx="751467" cy="349796"/>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Arrow Connector 48">
              <a:extLst>
                <a:ext uri="{FF2B5EF4-FFF2-40B4-BE49-F238E27FC236}">
                  <a16:creationId xmlns:a16="http://schemas.microsoft.com/office/drawing/2014/main" id="{BFFA13DF-E866-4786-9412-3738A1DA71DE}"/>
                </a:ext>
              </a:extLst>
            </p:cNvPr>
            <p:cNvCxnSpPr>
              <a:cxnSpLocks/>
            </p:cNvCxnSpPr>
            <p:nvPr/>
          </p:nvCxnSpPr>
          <p:spPr bwMode="auto">
            <a:xfrm flipH="1" flipV="1">
              <a:off x="4034165" y="3683237"/>
              <a:ext cx="639163" cy="18884"/>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Arrow Connector 48">
              <a:extLst>
                <a:ext uri="{FF2B5EF4-FFF2-40B4-BE49-F238E27FC236}">
                  <a16:creationId xmlns:a16="http://schemas.microsoft.com/office/drawing/2014/main" id="{B64A3BF1-5F88-45DD-81CE-9258A344F4EC}"/>
                </a:ext>
              </a:extLst>
            </p:cNvPr>
            <p:cNvCxnSpPr>
              <a:cxnSpLocks/>
            </p:cNvCxnSpPr>
            <p:nvPr/>
          </p:nvCxnSpPr>
          <p:spPr bwMode="auto">
            <a:xfrm flipH="1">
              <a:off x="4038737" y="3199141"/>
              <a:ext cx="659094" cy="267661"/>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 name="Straight Arrow Connector 48">
              <a:extLst>
                <a:ext uri="{FF2B5EF4-FFF2-40B4-BE49-F238E27FC236}">
                  <a16:creationId xmlns:a16="http://schemas.microsoft.com/office/drawing/2014/main" id="{4E3E7691-0807-43E3-BD31-264230FE3BE6}"/>
                </a:ext>
              </a:extLst>
            </p:cNvPr>
            <p:cNvCxnSpPr>
              <a:cxnSpLocks/>
              <a:endCxn id="2" idx="3"/>
            </p:cNvCxnSpPr>
            <p:nvPr/>
          </p:nvCxnSpPr>
          <p:spPr bwMode="auto">
            <a:xfrm flipH="1" flipV="1">
              <a:off x="3803829" y="2374737"/>
              <a:ext cx="901194" cy="138488"/>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 name="Straight Arrow Connector 48">
              <a:extLst>
                <a:ext uri="{FF2B5EF4-FFF2-40B4-BE49-F238E27FC236}">
                  <a16:creationId xmlns:a16="http://schemas.microsoft.com/office/drawing/2014/main" id="{3EC235EA-F91B-4508-B4D0-B6F209AE66E1}"/>
                </a:ext>
              </a:extLst>
            </p:cNvPr>
            <p:cNvCxnSpPr>
              <a:cxnSpLocks/>
            </p:cNvCxnSpPr>
            <p:nvPr/>
          </p:nvCxnSpPr>
          <p:spPr bwMode="auto">
            <a:xfrm flipH="1">
              <a:off x="3783541" y="1796148"/>
              <a:ext cx="1023709" cy="451712"/>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 name="Straight Arrow Connector 48">
              <a:extLst>
                <a:ext uri="{FF2B5EF4-FFF2-40B4-BE49-F238E27FC236}">
                  <a16:creationId xmlns:a16="http://schemas.microsoft.com/office/drawing/2014/main" id="{EF28AD5B-69DE-4011-AE35-7E80F95C1022}"/>
                </a:ext>
              </a:extLst>
            </p:cNvPr>
            <p:cNvCxnSpPr>
              <a:cxnSpLocks/>
            </p:cNvCxnSpPr>
            <p:nvPr/>
          </p:nvCxnSpPr>
          <p:spPr bwMode="auto">
            <a:xfrm flipH="1">
              <a:off x="3615733" y="1696991"/>
              <a:ext cx="1139124" cy="380718"/>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 name="Straight Arrow Connector 48">
              <a:extLst>
                <a:ext uri="{FF2B5EF4-FFF2-40B4-BE49-F238E27FC236}">
                  <a16:creationId xmlns:a16="http://schemas.microsoft.com/office/drawing/2014/main" id="{03B839F1-7704-43FF-91BF-7C67BC49FA56}"/>
                </a:ext>
              </a:extLst>
            </p:cNvPr>
            <p:cNvCxnSpPr>
              <a:cxnSpLocks/>
            </p:cNvCxnSpPr>
            <p:nvPr/>
          </p:nvCxnSpPr>
          <p:spPr bwMode="auto">
            <a:xfrm flipH="1">
              <a:off x="2595597" y="1999680"/>
              <a:ext cx="207680" cy="215110"/>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 name="Straight Arrow Connector 48">
              <a:extLst>
                <a:ext uri="{FF2B5EF4-FFF2-40B4-BE49-F238E27FC236}">
                  <a16:creationId xmlns:a16="http://schemas.microsoft.com/office/drawing/2014/main" id="{42A673EF-8BF8-4AFA-A1B1-105896753E9A}"/>
                </a:ext>
              </a:extLst>
            </p:cNvPr>
            <p:cNvCxnSpPr>
              <a:cxnSpLocks/>
            </p:cNvCxnSpPr>
            <p:nvPr/>
          </p:nvCxnSpPr>
          <p:spPr bwMode="auto">
            <a:xfrm rot="16200000" flipH="1">
              <a:off x="3170844" y="1992560"/>
              <a:ext cx="207680" cy="215110"/>
            </a:xfrm>
            <a:prstGeom prst="straightConnector1">
              <a:avLst/>
            </a:prstGeom>
            <a:solidFill>
              <a:schemeClr val="accent1"/>
            </a:solidFill>
            <a:ln w="63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 name="Straight Connector 61">
              <a:extLst>
                <a:ext uri="{FF2B5EF4-FFF2-40B4-BE49-F238E27FC236}">
                  <a16:creationId xmlns:a16="http://schemas.microsoft.com/office/drawing/2014/main" id="{C8DC4E87-2193-4378-B819-B835793D14E0}"/>
                </a:ext>
              </a:extLst>
            </p:cNvPr>
            <p:cNvCxnSpPr>
              <a:cxnSpLocks/>
            </p:cNvCxnSpPr>
            <p:nvPr/>
          </p:nvCxnSpPr>
          <p:spPr bwMode="auto">
            <a:xfrm rot="10800000">
              <a:off x="3457432" y="4300140"/>
              <a:ext cx="0" cy="136055"/>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5" name="Rectángulo 162">
              <a:extLst>
                <a:ext uri="{FF2B5EF4-FFF2-40B4-BE49-F238E27FC236}">
                  <a16:creationId xmlns:a16="http://schemas.microsoft.com/office/drawing/2014/main" id="{1CD4993E-78AF-4D78-BD90-5CBD2E26576B}"/>
                </a:ext>
              </a:extLst>
            </p:cNvPr>
            <p:cNvSpPr/>
            <p:nvPr/>
          </p:nvSpPr>
          <p:spPr bwMode="auto">
            <a:xfrm flipH="1">
              <a:off x="3383913" y="3600107"/>
              <a:ext cx="431409" cy="273926"/>
            </a:xfrm>
            <a:prstGeom prst="rect">
              <a:avLst/>
            </a:prstGeom>
            <a:noFill/>
            <a:ln w="28575" cap="flat" cmpd="sng" algn="ctr">
              <a:solidFill>
                <a:srgbClr val="C0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600" b="0" i="0" u="none" strike="noStrike" kern="1200" cap="none" spc="0" normalizeH="0" baseline="0" noProof="0" dirty="0" err="1">
                <a:ln>
                  <a:noFill/>
                </a:ln>
                <a:solidFill>
                  <a:prstClr val="black"/>
                </a:solidFill>
                <a:effectLst/>
                <a:uLnTx/>
                <a:uFillTx/>
                <a:latin typeface="Arial"/>
                <a:ea typeface="ＭＳ Ｐゴシック" charset="0"/>
                <a:cs typeface="ＭＳ Ｐゴシック" charset="0"/>
              </a:endParaRPr>
            </a:p>
          </p:txBody>
        </p:sp>
        <p:pic>
          <p:nvPicPr>
            <p:cNvPr id="39" name="Picture 2" descr="image001">
              <a:extLst>
                <a:ext uri="{FF2B5EF4-FFF2-40B4-BE49-F238E27FC236}">
                  <a16:creationId xmlns:a16="http://schemas.microsoft.com/office/drawing/2014/main" id="{E6958FA6-E955-4A87-9281-3B7B818F7AC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3313402" y="2474474"/>
              <a:ext cx="578224" cy="52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 name="Rectángulo 66">
            <a:extLst>
              <a:ext uri="{FF2B5EF4-FFF2-40B4-BE49-F238E27FC236}">
                <a16:creationId xmlns:a16="http://schemas.microsoft.com/office/drawing/2014/main" id="{1CB06D43-5924-480B-94D2-0395FED69FC0}"/>
              </a:ext>
            </a:extLst>
          </p:cNvPr>
          <p:cNvSpPr/>
          <p:nvPr/>
        </p:nvSpPr>
        <p:spPr>
          <a:xfrm>
            <a:off x="1061023" y="5740510"/>
            <a:ext cx="1721946" cy="20005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rPr>
              <a:t>Image extracted from </a:t>
            </a:r>
            <a:r>
              <a:rPr kumimoji="0" lang="en-US" sz="700" b="0" i="0" u="none" strike="noStrike" kern="1200" cap="none" spc="0" normalizeH="0" baseline="0" noProof="0" dirty="0" err="1">
                <a:ln>
                  <a:noFill/>
                </a:ln>
                <a:solidFill>
                  <a:prstClr val="black"/>
                </a:solidFill>
                <a:effectLst/>
                <a:uLnTx/>
                <a:uFillTx/>
                <a:latin typeface="Arial" pitchFamily="34" charset="0"/>
                <a:ea typeface="ＭＳ Ｐゴシック" charset="-128"/>
                <a:cs typeface="+mn-cs"/>
              </a:rPr>
              <a:t>Lonnberg</a:t>
            </a:r>
            <a:r>
              <a:rPr kumimoji="0" lang="en-US" sz="700" b="0" i="0" u="none" strike="noStrike" kern="1200" cap="none" spc="0" normalizeH="0" baseline="0" noProof="0" dirty="0">
                <a:ln>
                  <a:noFill/>
                </a:ln>
                <a:solidFill>
                  <a:prstClr val="black"/>
                </a:solidFill>
                <a:effectLst/>
                <a:uLnTx/>
                <a:uFillTx/>
                <a:latin typeface="Arial" pitchFamily="34" charset="0"/>
                <a:ea typeface="ＭＳ Ｐゴシック" charset="-128"/>
                <a:cs typeface="+mn-cs"/>
              </a:rPr>
              <a:t>, et al. </a:t>
            </a:r>
          </a:p>
        </p:txBody>
      </p:sp>
      <p:pic>
        <p:nvPicPr>
          <p:cNvPr id="4" name="Graphic 3" descr="Forbidden">
            <a:extLst>
              <a:ext uri="{FF2B5EF4-FFF2-40B4-BE49-F238E27FC236}">
                <a16:creationId xmlns:a16="http://schemas.microsoft.com/office/drawing/2014/main" id="{F824C9F9-D1D7-4F3A-BAEE-92D92395DDE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76587" y="3290591"/>
            <a:ext cx="329776" cy="329776"/>
          </a:xfrm>
          <a:prstGeom prst="rect">
            <a:avLst/>
          </a:prstGeom>
        </p:spPr>
      </p:pic>
      <p:sp>
        <p:nvSpPr>
          <p:cNvPr id="2" name="Rectangle 1">
            <a:extLst>
              <a:ext uri="{FF2B5EF4-FFF2-40B4-BE49-F238E27FC236}">
                <a16:creationId xmlns:a16="http://schemas.microsoft.com/office/drawing/2014/main" id="{6F7F0944-E437-4026-9320-1EE2F18BDCB8}"/>
              </a:ext>
            </a:extLst>
          </p:cNvPr>
          <p:cNvSpPr/>
          <p:nvPr/>
        </p:nvSpPr>
        <p:spPr>
          <a:xfrm>
            <a:off x="3482843" y="2433082"/>
            <a:ext cx="492443" cy="253916"/>
          </a:xfrm>
          <a:prstGeom prst="rect">
            <a:avLst/>
          </a:prstGeom>
        </p:spPr>
        <p:txBody>
          <a:bodyPr wrap="none">
            <a:spAutoFit/>
          </a:bodyPr>
          <a:lstStyle/>
          <a:p>
            <a:pPr lvl="0" defTabSz="914309">
              <a:defRPr/>
            </a:pPr>
            <a:r>
              <a:rPr lang="en-US" sz="1000" dirty="0"/>
              <a:t>IL-23</a:t>
            </a:r>
          </a:p>
        </p:txBody>
      </p:sp>
    </p:spTree>
    <p:extLst>
      <p:ext uri="{BB962C8B-B14F-4D97-AF65-F5344CB8AC3E}">
        <p14:creationId xmlns:p14="http://schemas.microsoft.com/office/powerpoint/2010/main" val="36182124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580915" y="1253601"/>
            <a:ext cx="9859368" cy="1972841"/>
          </a:xfrm>
        </p:spPr>
        <p:txBody>
          <a:bodyPr/>
          <a:lstStyle/>
          <a:p>
            <a:r>
              <a:rPr lang="el-GR" sz="4400" dirty="0">
                <a:solidFill>
                  <a:srgbClr val="C00000"/>
                </a:solidFill>
                <a:latin typeface="Comic Sans MS" pitchFamily="66" charset="0"/>
              </a:rPr>
              <a:t>Ποια όμως </a:t>
            </a:r>
            <a:r>
              <a:rPr lang="en-US" sz="4400" dirty="0">
                <a:solidFill>
                  <a:srgbClr val="C00000"/>
                </a:solidFill>
                <a:latin typeface="Comic Sans MS" pitchFamily="66" charset="0"/>
              </a:rPr>
              <a:t>IL-17 </a:t>
            </a:r>
            <a:r>
              <a:rPr lang="el-GR" sz="4400" dirty="0">
                <a:solidFill>
                  <a:srgbClr val="C00000"/>
                </a:solidFill>
                <a:latin typeface="Comic Sans MS" pitchFamily="66" charset="0"/>
              </a:rPr>
              <a:t>διαδραματίζει τον κύριο ρόλο στην παθογένεια της ψωρίασης και πρέπει να ανασταλεί;</a:t>
            </a: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19</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5960" y="4024527"/>
            <a:ext cx="8668072" cy="1631216"/>
          </a:xfrm>
          <a:prstGeom prst="rect">
            <a:avLst/>
          </a:prstGeom>
        </p:spPr>
        <p:txBody>
          <a:bodyPr wrap="square">
            <a:spAutoFit/>
          </a:bodyPr>
          <a:lstStyle/>
          <a:p>
            <a:pPr algn="just" defTabSz="457200">
              <a:defRPr/>
            </a:pPr>
            <a:r>
              <a:rPr lang="el-GR" sz="2000" dirty="0">
                <a:solidFill>
                  <a:prstClr val="black"/>
                </a:solidFill>
                <a:latin typeface="Calibri Light" panose="020F0302020204030204"/>
                <a:cs typeface="Times New Roman" panose="02020603050405020304" pitchFamily="18" charset="0"/>
              </a:rPr>
              <a:t>Έχω λάβει τιμητική αμοιβή από την εταιρία </a:t>
            </a:r>
            <a:r>
              <a:rPr lang="en-US" sz="2000" dirty="0">
                <a:solidFill>
                  <a:prstClr val="black"/>
                </a:solidFill>
                <a:latin typeface="Calibri Light" panose="020F0302020204030204"/>
                <a:cs typeface="Times New Roman" panose="02020603050405020304" pitchFamily="18" charset="0"/>
              </a:rPr>
              <a:t>Leo </a:t>
            </a:r>
            <a:r>
              <a:rPr lang="el-GR" sz="2000" dirty="0">
                <a:solidFill>
                  <a:prstClr val="black"/>
                </a:solidFill>
                <a:latin typeface="Calibri Light" panose="020F0302020204030204"/>
                <a:cs typeface="Times New Roman" panose="02020603050405020304" pitchFamily="18" charset="0"/>
              </a:rPr>
              <a:t>για τη συγκεκριμένη δορυφορική διάλεξη</a:t>
            </a:r>
          </a:p>
          <a:p>
            <a:pPr algn="just" defTabSz="457200">
              <a:defRPr/>
            </a:pPr>
            <a:endParaRPr lang="en-US" sz="2000" dirty="0">
              <a:solidFill>
                <a:prstClr val="black"/>
              </a:solidFill>
              <a:latin typeface="Calibri Light" panose="020F0302020204030204"/>
              <a:cs typeface="Times New Roman" panose="02020603050405020304" pitchFamily="18" charset="0"/>
            </a:endParaRPr>
          </a:p>
          <a:p>
            <a:pPr algn="just" defTabSz="457200">
              <a:defRPr/>
            </a:pPr>
            <a:endParaRPr lang="el-GR" sz="2000" dirty="0">
              <a:solidFill>
                <a:prstClr val="black"/>
              </a:solidFill>
              <a:latin typeface="Calibri Light" panose="020F0302020204030204"/>
              <a:cs typeface="Times New Roman" panose="02020603050405020304" pitchFamily="18" charset="0"/>
            </a:endParaRPr>
          </a:p>
          <a:p>
            <a:pPr algn="just" defTabSz="457200">
              <a:defRPr/>
            </a:pPr>
            <a:r>
              <a:rPr lang="el-GR" sz="2000" dirty="0">
                <a:solidFill>
                  <a:prstClr val="black"/>
                </a:solidFill>
                <a:latin typeface="Calibri Light" panose="020F0302020204030204"/>
                <a:cs typeface="Times New Roman" panose="02020603050405020304" pitchFamily="18" charset="0"/>
              </a:rPr>
              <a:t>.</a:t>
            </a:r>
          </a:p>
        </p:txBody>
      </p:sp>
      <p:sp>
        <p:nvSpPr>
          <p:cNvPr id="3" name="TextBox 2"/>
          <p:cNvSpPr txBox="1"/>
          <p:nvPr/>
        </p:nvSpPr>
        <p:spPr>
          <a:xfrm>
            <a:off x="1847528" y="2880578"/>
            <a:ext cx="8424936" cy="646331"/>
          </a:xfrm>
          <a:prstGeom prst="rect">
            <a:avLst/>
          </a:prstGeom>
          <a:noFill/>
        </p:spPr>
        <p:txBody>
          <a:bodyPr wrap="square" rtlCol="0">
            <a:spAutoFit/>
          </a:bodyPr>
          <a:lstStyle/>
          <a:p>
            <a:pPr algn="ctr" defTabSz="457200">
              <a:defRPr/>
            </a:pPr>
            <a:r>
              <a:rPr lang="en-US" sz="3600" b="1" dirty="0">
                <a:solidFill>
                  <a:schemeClr val="accent1">
                    <a:lumMod val="50000"/>
                  </a:schemeClr>
                </a:solidFill>
                <a:latin typeface="Calibri Light" panose="020F0302020204030204"/>
                <a:cs typeface="Times New Roman" panose="02020603050405020304" pitchFamily="18" charset="0"/>
              </a:rPr>
              <a:t>Disclosure</a:t>
            </a:r>
            <a:endParaRPr lang="el-GR" sz="3600" b="1" dirty="0">
              <a:solidFill>
                <a:schemeClr val="accent1">
                  <a:lumMod val="50000"/>
                </a:schemeClr>
              </a:solidFill>
              <a:latin typeface="Calibri Light" panose="020F0302020204030204"/>
              <a:cs typeface="Times New Roman" panose="02020603050405020304" pitchFamily="18" charset="0"/>
            </a:endParaRPr>
          </a:p>
        </p:txBody>
      </p:sp>
      <p:sp>
        <p:nvSpPr>
          <p:cNvPr id="4" name="Rectangle 3">
            <a:extLst>
              <a:ext uri="{FF2B5EF4-FFF2-40B4-BE49-F238E27FC236}">
                <a16:creationId xmlns:a16="http://schemas.microsoft.com/office/drawing/2014/main" id="{F2354D5F-43C3-442A-8ACE-DC45C301CF25}"/>
              </a:ext>
            </a:extLst>
          </p:cNvPr>
          <p:cNvSpPr/>
          <p:nvPr/>
        </p:nvSpPr>
        <p:spPr>
          <a:xfrm>
            <a:off x="5429249" y="0"/>
            <a:ext cx="6709277" cy="2382960"/>
          </a:xfrm>
          <a:prstGeom prst="rect">
            <a:avLst/>
          </a:prstGeom>
        </p:spPr>
        <p:txBody>
          <a:bodyPr wrap="square">
            <a:spAutoFit/>
          </a:bodyPr>
          <a:lstStyle/>
          <a:p>
            <a:pPr algn="r" defTabSz="457200">
              <a:lnSpc>
                <a:spcPct val="107000"/>
              </a:lnSpc>
            </a:pPr>
            <a:r>
              <a:rPr lang="el-GR" sz="2000" b="1" dirty="0">
                <a:solidFill>
                  <a:schemeClr val="accent1">
                    <a:lumMod val="50000"/>
                  </a:schemeClr>
                </a:solidFill>
                <a:latin typeface="Calibri Light" panose="020F0302020204030204"/>
                <a:cs typeface="Times New Roman" panose="02020603050405020304" pitchFamily="18" charset="0"/>
              </a:rPr>
              <a:t>Μαρία Πολίτου</a:t>
            </a:r>
          </a:p>
          <a:p>
            <a:pPr algn="r" defTabSz="457200">
              <a:lnSpc>
                <a:spcPct val="107000"/>
              </a:lnSpc>
            </a:pPr>
            <a:r>
              <a:rPr lang="el-GR" sz="2000" dirty="0">
                <a:solidFill>
                  <a:schemeClr val="accent1">
                    <a:lumMod val="50000"/>
                  </a:schemeClr>
                </a:solidFill>
                <a:latin typeface="Calibri Light" panose="020F0302020204030204"/>
                <a:cs typeface="Times New Roman" panose="02020603050405020304" pitchFamily="18" charset="0"/>
              </a:rPr>
              <a:t>Δερματολόγος-Αφροδισιολόγος</a:t>
            </a:r>
          </a:p>
          <a:p>
            <a:pPr algn="r" defTabSz="457200">
              <a:lnSpc>
                <a:spcPct val="107000"/>
              </a:lnSpc>
            </a:pPr>
            <a:r>
              <a:rPr lang="el-GR" sz="2000" dirty="0">
                <a:solidFill>
                  <a:schemeClr val="accent1">
                    <a:lumMod val="50000"/>
                  </a:schemeClr>
                </a:solidFill>
                <a:latin typeface="Calibri Light" panose="020F0302020204030204"/>
                <a:cs typeface="Times New Roman" panose="02020603050405020304" pitchFamily="18" charset="0"/>
              </a:rPr>
              <a:t>Επιμελήτρια Α΄</a:t>
            </a:r>
          </a:p>
          <a:p>
            <a:pPr algn="r" defTabSz="457200">
              <a:lnSpc>
                <a:spcPct val="107000"/>
              </a:lnSpc>
            </a:pPr>
            <a:r>
              <a:rPr lang="el-GR" sz="2000" dirty="0">
                <a:solidFill>
                  <a:schemeClr val="accent1">
                    <a:lumMod val="50000"/>
                  </a:schemeClr>
                </a:solidFill>
                <a:latin typeface="Calibri Light" panose="020F0302020204030204"/>
                <a:cs typeface="Times New Roman" panose="02020603050405020304" pitchFamily="18" charset="0"/>
              </a:rPr>
              <a:t>Α’ Πανεπιστημιακή Δερματολογική Κλινική Δερματικών και Αφροδισίων Νόσων, ΕΚΠΑ, </a:t>
            </a:r>
          </a:p>
          <a:p>
            <a:pPr algn="r" defTabSz="457200">
              <a:lnSpc>
                <a:spcPct val="107000"/>
              </a:lnSpc>
            </a:pPr>
            <a:r>
              <a:rPr lang="el-GR" sz="2000" dirty="0">
                <a:solidFill>
                  <a:schemeClr val="accent1">
                    <a:lumMod val="50000"/>
                  </a:schemeClr>
                </a:solidFill>
                <a:latin typeface="Calibri Light" panose="020F0302020204030204"/>
                <a:cs typeface="Times New Roman" panose="02020603050405020304" pitchFamily="18" charset="0"/>
              </a:rPr>
              <a:t>Νοσοκομείο Αφροδισίων &amp; Δερματικών Νόσων Αθηνών «Ανδρέας Συγγρός»</a:t>
            </a:r>
          </a:p>
        </p:txBody>
      </p:sp>
    </p:spTree>
    <p:extLst>
      <p:ext uri="{BB962C8B-B14F-4D97-AF65-F5344CB8AC3E}">
        <p14:creationId xmlns:p14="http://schemas.microsoft.com/office/powerpoint/2010/main" val="35821681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30F51B-56ED-41F4-B051-96F5C3F367BC}"/>
              </a:ext>
            </a:extLst>
          </p:cNvPr>
          <p:cNvSpPr/>
          <p:nvPr/>
        </p:nvSpPr>
        <p:spPr bwMode="auto">
          <a:xfrm>
            <a:off x="434694" y="1977832"/>
            <a:ext cx="11322612" cy="2624360"/>
          </a:xfrm>
          <a:prstGeom prst="rect">
            <a:avLst/>
          </a:prstGeom>
          <a:solidFill>
            <a:srgbClr val="96D2D2">
              <a:alpha val="61176"/>
            </a:srgbClr>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defTabSz="914309">
              <a:defRPr/>
            </a:pPr>
            <a:endParaRPr lang="en-GB" sz="1400" dirty="0" err="1">
              <a:solidFill>
                <a:srgbClr val="000000"/>
              </a:solidFill>
              <a:latin typeface="Arial"/>
              <a:ea typeface="ＭＳ Ｐゴシック" charset="0"/>
              <a:cs typeface="ＭＳ Ｐゴシック" charset="0"/>
            </a:endParaRPr>
          </a:p>
        </p:txBody>
      </p:sp>
      <p:sp>
        <p:nvSpPr>
          <p:cNvPr id="5" name="Text Placeholder 4">
            <a:extLst>
              <a:ext uri="{FF2B5EF4-FFF2-40B4-BE49-F238E27FC236}">
                <a16:creationId xmlns:a16="http://schemas.microsoft.com/office/drawing/2014/main" id="{8AA6F1D3-187A-48D5-AD79-63204C45B170}"/>
              </a:ext>
            </a:extLst>
          </p:cNvPr>
          <p:cNvSpPr>
            <a:spLocks noGrp="1"/>
          </p:cNvSpPr>
          <p:nvPr>
            <p:ph type="body" sz="quarter" idx="10"/>
          </p:nvPr>
        </p:nvSpPr>
        <p:spPr>
          <a:xfrm>
            <a:off x="174277" y="6559608"/>
            <a:ext cx="10158414" cy="162000"/>
          </a:xfrm>
        </p:spPr>
        <p:txBody>
          <a:bodyPr/>
          <a:lstStyle/>
          <a:p>
            <a:r>
              <a:rPr lang="en-GB" dirty="0"/>
              <a:t>*p&lt;0.05 compared with NN, **p&lt;0.05 compared with PN; NN, healthy control; PN, uninvolved psoriasis; PP, </a:t>
            </a:r>
            <a:r>
              <a:rPr lang="en-GB" dirty="0" err="1"/>
              <a:t>lesional</a:t>
            </a:r>
            <a:r>
              <a:rPr lang="en-GB" dirty="0"/>
              <a:t> psoriasis</a:t>
            </a:r>
          </a:p>
          <a:p>
            <a:r>
              <a:rPr lang="en-GB" dirty="0"/>
              <a:t>1. Johansen C, et al. Br J Dermatol. 2009;160:319-324; 2. Johnston A, et al., J Immunol. 2013;190:2252-62; 3. </a:t>
            </a:r>
            <a:r>
              <a:rPr lang="en-GB" dirty="0" err="1"/>
              <a:t>Senra</a:t>
            </a:r>
            <a:r>
              <a:rPr lang="en-GB" dirty="0"/>
              <a:t> L, et al. J Invest Dermatol. 2016;136:1970-80. </a:t>
            </a:r>
          </a:p>
        </p:txBody>
      </p:sp>
      <p:sp>
        <p:nvSpPr>
          <p:cNvPr id="4" name="Title 3"/>
          <p:cNvSpPr>
            <a:spLocks noGrp="1"/>
          </p:cNvSpPr>
          <p:nvPr>
            <p:ph type="title"/>
          </p:nvPr>
        </p:nvSpPr>
        <p:spPr/>
        <p:txBody>
          <a:bodyPr/>
          <a:lstStyle/>
          <a:p>
            <a:r>
              <a:rPr lang="el-GR" dirty="0"/>
              <a:t>Η IL-17 συμπεριλαμβάνει πολλαπλές ισομορφές που παίζουν ενεργό ρόλο στη ψωρίαση</a:t>
            </a:r>
            <a:endParaRPr lang="en-GB" dirty="0"/>
          </a:p>
        </p:txBody>
      </p:sp>
      <p:sp>
        <p:nvSpPr>
          <p:cNvPr id="85" name="Rectangle 84">
            <a:extLst>
              <a:ext uri="{FF2B5EF4-FFF2-40B4-BE49-F238E27FC236}">
                <a16:creationId xmlns:a16="http://schemas.microsoft.com/office/drawing/2014/main" id="{F4924216-12AC-4BFD-8D21-96F4198D31AA}"/>
              </a:ext>
            </a:extLst>
          </p:cNvPr>
          <p:cNvSpPr/>
          <p:nvPr/>
        </p:nvSpPr>
        <p:spPr>
          <a:xfrm>
            <a:off x="2073953" y="2083942"/>
            <a:ext cx="7739333" cy="307777"/>
          </a:xfrm>
          <a:prstGeom prst="rect">
            <a:avLst/>
          </a:prstGeom>
        </p:spPr>
        <p:txBody>
          <a:bodyPr wrap="square">
            <a:spAutoFit/>
          </a:bodyPr>
          <a:lstStyle/>
          <a:p>
            <a:pPr algn="l" defTabSz="914309" eaLnBrk="1" fontAlgn="auto" hangingPunct="1">
              <a:spcBef>
                <a:spcPts val="0"/>
              </a:spcBef>
              <a:spcAft>
                <a:spcPts val="0"/>
              </a:spcAft>
              <a:defRPr/>
            </a:pPr>
            <a:r>
              <a:rPr lang="en-US" sz="1400" b="1" kern="0" dirty="0">
                <a:cs typeface=""/>
              </a:rPr>
              <a:t>mRNA </a:t>
            </a:r>
            <a:r>
              <a:rPr lang="el-GR" sz="1400" b="1" kern="0" dirty="0">
                <a:cs typeface=""/>
              </a:rPr>
              <a:t>έκφραση </a:t>
            </a:r>
            <a:r>
              <a:rPr lang="en-US" sz="1400" b="1" kern="0" dirty="0">
                <a:cs typeface=""/>
              </a:rPr>
              <a:t>IL-17 </a:t>
            </a:r>
            <a:r>
              <a:rPr lang="el-GR" sz="1400" b="1" kern="0" dirty="0" err="1">
                <a:cs typeface=""/>
              </a:rPr>
              <a:t>συνδετών</a:t>
            </a:r>
            <a:r>
              <a:rPr lang="el-GR" sz="1400" b="1" kern="0" dirty="0">
                <a:cs typeface=""/>
              </a:rPr>
              <a:t> σε ψωριασικό δέρμα</a:t>
            </a:r>
            <a:r>
              <a:rPr lang="en-US" sz="1400" b="1" kern="0" dirty="0">
                <a:cs typeface=""/>
              </a:rPr>
              <a:t>: </a:t>
            </a:r>
            <a:r>
              <a:rPr lang="el-GR" sz="1400" b="1" kern="0" dirty="0">
                <a:cs typeface=""/>
              </a:rPr>
              <a:t>αλλοίωση</a:t>
            </a:r>
            <a:r>
              <a:rPr lang="en-US" sz="1400" b="1" kern="0" dirty="0">
                <a:cs typeface=""/>
              </a:rPr>
              <a:t> vs </a:t>
            </a:r>
            <a:r>
              <a:rPr lang="el-GR" sz="1400" b="1" kern="0" dirty="0">
                <a:cs typeface=""/>
              </a:rPr>
              <a:t>μη-αλλοίωση</a:t>
            </a:r>
            <a:r>
              <a:rPr lang="en-GB" sz="1400" b="1" kern="0" baseline="30000" dirty="0">
                <a:latin typeface="Arial"/>
                <a:ea typeface="+mn-ea"/>
              </a:rPr>
              <a:t>2</a:t>
            </a:r>
            <a:endParaRPr lang="en-US" sz="1400" b="1" kern="0" baseline="30000" dirty="0">
              <a:latin typeface="Arial"/>
              <a:ea typeface="+mn-ea"/>
            </a:endParaRPr>
          </a:p>
        </p:txBody>
      </p:sp>
      <p:pic>
        <p:nvPicPr>
          <p:cNvPr id="86" name="Picture 85">
            <a:extLst>
              <a:ext uri="{FF2B5EF4-FFF2-40B4-BE49-F238E27FC236}">
                <a16:creationId xmlns:a16="http://schemas.microsoft.com/office/drawing/2014/main" id="{8AC8AC27-1919-4925-BBE3-3C41513F0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67" r="1033"/>
          <a:stretch/>
        </p:blipFill>
        <p:spPr>
          <a:xfrm>
            <a:off x="615474" y="2491340"/>
            <a:ext cx="10940378" cy="2000792"/>
          </a:xfrm>
          <a:prstGeom prst="rect">
            <a:avLst/>
          </a:prstGeom>
        </p:spPr>
      </p:pic>
      <p:sp>
        <p:nvSpPr>
          <p:cNvPr id="11" name="Content Placeholder 1">
            <a:extLst>
              <a:ext uri="{FF2B5EF4-FFF2-40B4-BE49-F238E27FC236}">
                <a16:creationId xmlns:a16="http://schemas.microsoft.com/office/drawing/2014/main" id="{352D49D7-EE8E-4EBF-B597-A621E99C73F8}"/>
              </a:ext>
            </a:extLst>
          </p:cNvPr>
          <p:cNvSpPr txBox="1">
            <a:spLocks/>
          </p:cNvSpPr>
          <p:nvPr/>
        </p:nvSpPr>
        <p:spPr>
          <a:xfrm>
            <a:off x="555875" y="1208049"/>
            <a:ext cx="10430094" cy="669338"/>
          </a:xfrm>
          <a:prstGeom prst="rect">
            <a:avLst/>
          </a:prstGeom>
        </p:spPr>
        <p:txBody>
          <a:bodyPr/>
          <a:lstStyle>
            <a:lvl1pPr marL="179992" indent="-179992"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defTabSz="914309">
              <a:buClr>
                <a:srgbClr val="000000"/>
              </a:buClr>
              <a:buNone/>
              <a:defRPr/>
            </a:pPr>
            <a:r>
              <a:rPr lang="el-GR" sz="1600" dirty="0"/>
              <a:t>Η </a:t>
            </a:r>
            <a:r>
              <a:rPr lang="el-GR" sz="1600" dirty="0" err="1"/>
              <a:t>mRNA</a:t>
            </a:r>
            <a:r>
              <a:rPr lang="el-GR" sz="1600" dirty="0"/>
              <a:t> έκφραση IL-17A, IL-17C και IL-17F είναι αυξημένη σε ιστό από ψωριασικές αλλοιώσεις</a:t>
            </a:r>
            <a:r>
              <a:rPr lang="el-GR" sz="1600" kern="0" dirty="0">
                <a:solidFill>
                  <a:srgbClr val="000000"/>
                </a:solidFill>
                <a:latin typeface="Arial"/>
              </a:rPr>
              <a:t>. </a:t>
            </a:r>
            <a:endParaRPr lang="en-US" sz="1600" kern="0" dirty="0">
              <a:solidFill>
                <a:srgbClr val="000000"/>
              </a:solidFill>
              <a:latin typeface="Arial"/>
            </a:endParaRPr>
          </a:p>
          <a:p>
            <a:pPr marL="0" indent="0" defTabSz="914309">
              <a:buClr>
                <a:srgbClr val="000000"/>
              </a:buClr>
              <a:buNone/>
              <a:defRPr/>
            </a:pPr>
            <a:r>
              <a:rPr lang="el-GR" sz="1600" kern="0" dirty="0">
                <a:solidFill>
                  <a:srgbClr val="000000"/>
                </a:solidFill>
                <a:latin typeface="Arial"/>
              </a:rPr>
              <a:t>Π</a:t>
            </a:r>
            <a:r>
              <a:rPr lang="el-GR" sz="1600" dirty="0"/>
              <a:t>αρατηρείται αντίστοιχη υψηλότερη συσσώρευση πρωτεΐνης IL-17A, IL-17C και IL-17F σε ψωριασικό δέρμα</a:t>
            </a:r>
            <a:r>
              <a:rPr lang="en-GB" sz="1600" kern="0" baseline="30000" dirty="0">
                <a:solidFill>
                  <a:srgbClr val="000000"/>
                </a:solidFill>
                <a:latin typeface="Arial"/>
              </a:rPr>
              <a:t>1,2</a:t>
            </a:r>
          </a:p>
        </p:txBody>
      </p:sp>
      <p:sp>
        <p:nvSpPr>
          <p:cNvPr id="9" name="Arrow: Up 8">
            <a:extLst>
              <a:ext uri="{FF2B5EF4-FFF2-40B4-BE49-F238E27FC236}">
                <a16:creationId xmlns:a16="http://schemas.microsoft.com/office/drawing/2014/main" id="{5DB68219-4F44-4AE4-8905-E0E7714E0C67}"/>
              </a:ext>
            </a:extLst>
          </p:cNvPr>
          <p:cNvSpPr/>
          <p:nvPr/>
        </p:nvSpPr>
        <p:spPr bwMode="auto">
          <a:xfrm>
            <a:off x="1457289" y="2898538"/>
            <a:ext cx="484632" cy="705256"/>
          </a:xfrm>
          <a:prstGeom prst="upArrow">
            <a:avLst/>
          </a:prstGeom>
          <a:solidFill>
            <a:srgbClr val="CF1126"/>
          </a:solidFill>
          <a:ln w="9525" cap="flat" cmpd="sng" algn="ctr">
            <a:noFill/>
            <a:prstDash val="solid"/>
            <a:miter lim="800000"/>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16" name="Arrow: Up 15">
            <a:extLst>
              <a:ext uri="{FF2B5EF4-FFF2-40B4-BE49-F238E27FC236}">
                <a16:creationId xmlns:a16="http://schemas.microsoft.com/office/drawing/2014/main" id="{310CF394-7E3B-4361-89F4-7252818421E6}"/>
              </a:ext>
            </a:extLst>
          </p:cNvPr>
          <p:cNvSpPr/>
          <p:nvPr/>
        </p:nvSpPr>
        <p:spPr bwMode="auto">
          <a:xfrm>
            <a:off x="5180888" y="2898538"/>
            <a:ext cx="484632" cy="705256"/>
          </a:xfrm>
          <a:prstGeom prst="upArrow">
            <a:avLst/>
          </a:prstGeom>
          <a:solidFill>
            <a:srgbClr val="CF1126"/>
          </a:solidFill>
          <a:ln w="9525" cap="flat" cmpd="sng" algn="ctr">
            <a:noFill/>
            <a:prstDash val="solid"/>
            <a:miter lim="800000"/>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17" name="Arrow: Up 16">
            <a:extLst>
              <a:ext uri="{FF2B5EF4-FFF2-40B4-BE49-F238E27FC236}">
                <a16:creationId xmlns:a16="http://schemas.microsoft.com/office/drawing/2014/main" id="{53A42003-54B9-4EB8-B8D0-3895F54AB48B}"/>
              </a:ext>
            </a:extLst>
          </p:cNvPr>
          <p:cNvSpPr/>
          <p:nvPr/>
        </p:nvSpPr>
        <p:spPr bwMode="auto">
          <a:xfrm>
            <a:off x="9290759" y="2898538"/>
            <a:ext cx="484632" cy="502736"/>
          </a:xfrm>
          <a:prstGeom prst="upArrow">
            <a:avLst/>
          </a:prstGeom>
          <a:solidFill>
            <a:srgbClr val="FF0000">
              <a:alpha val="53000"/>
            </a:srgbClr>
          </a:solidFill>
          <a:ln w="9525" cap="flat" cmpd="sng" algn="ctr">
            <a:noFill/>
            <a:prstDash val="solid"/>
            <a:miter lim="800000"/>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18" name="Arrow: Up 17">
            <a:extLst>
              <a:ext uri="{FF2B5EF4-FFF2-40B4-BE49-F238E27FC236}">
                <a16:creationId xmlns:a16="http://schemas.microsoft.com/office/drawing/2014/main" id="{1ADE61D6-4CC9-4EBD-A491-0B3AB1E12F2D}"/>
              </a:ext>
            </a:extLst>
          </p:cNvPr>
          <p:cNvSpPr/>
          <p:nvPr/>
        </p:nvSpPr>
        <p:spPr bwMode="auto">
          <a:xfrm>
            <a:off x="10715565" y="2898537"/>
            <a:ext cx="484632" cy="705257"/>
          </a:xfrm>
          <a:prstGeom prst="upArrow">
            <a:avLst/>
          </a:prstGeom>
          <a:solidFill>
            <a:srgbClr val="CF1126"/>
          </a:solidFill>
          <a:ln w="9525" cap="flat" cmpd="sng" algn="ctr">
            <a:noFill/>
            <a:prstDash val="solid"/>
            <a:miter lim="800000"/>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grpSp>
        <p:nvGrpSpPr>
          <p:cNvPr id="13" name="Group 12">
            <a:extLst>
              <a:ext uri="{FF2B5EF4-FFF2-40B4-BE49-F238E27FC236}">
                <a16:creationId xmlns:a16="http://schemas.microsoft.com/office/drawing/2014/main" id="{FBC8992B-22E4-419D-B21A-F301334BFF86}"/>
              </a:ext>
            </a:extLst>
          </p:cNvPr>
          <p:cNvGrpSpPr/>
          <p:nvPr/>
        </p:nvGrpSpPr>
        <p:grpSpPr>
          <a:xfrm>
            <a:off x="4013033" y="4703622"/>
            <a:ext cx="3065767" cy="1705996"/>
            <a:chOff x="3940277" y="3506003"/>
            <a:chExt cx="4162877" cy="2347188"/>
          </a:xfrm>
        </p:grpSpPr>
        <p:grpSp>
          <p:nvGrpSpPr>
            <p:cNvPr id="14" name="Gruppo 8">
              <a:extLst>
                <a:ext uri="{FF2B5EF4-FFF2-40B4-BE49-F238E27FC236}">
                  <a16:creationId xmlns:a16="http://schemas.microsoft.com/office/drawing/2014/main" id="{369918DE-1686-4B28-A9E5-B1EAEEA756E3}"/>
                </a:ext>
              </a:extLst>
            </p:cNvPr>
            <p:cNvGrpSpPr>
              <a:grpSpLocks noChangeAspect="1"/>
            </p:cNvGrpSpPr>
            <p:nvPr/>
          </p:nvGrpSpPr>
          <p:grpSpPr>
            <a:xfrm>
              <a:off x="3940277" y="3506003"/>
              <a:ext cx="4162877" cy="2336171"/>
              <a:chOff x="79050" y="3275716"/>
              <a:chExt cx="5246295" cy="3534340"/>
            </a:xfrm>
          </p:grpSpPr>
          <p:pic>
            <p:nvPicPr>
              <p:cNvPr id="19" name="Immagine 2">
                <a:extLst>
                  <a:ext uri="{FF2B5EF4-FFF2-40B4-BE49-F238E27FC236}">
                    <a16:creationId xmlns:a16="http://schemas.microsoft.com/office/drawing/2014/main" id="{D171FAAC-D04B-4B5F-A62B-C713BAB36950}"/>
                  </a:ext>
                </a:extLst>
              </p:cNvPr>
              <p:cNvPicPr>
                <a:picLocks noChangeAspect="1"/>
              </p:cNvPicPr>
              <p:nvPr/>
            </p:nvPicPr>
            <p:blipFill>
              <a:blip r:embed="rId4"/>
              <a:stretch>
                <a:fillRect/>
              </a:stretch>
            </p:blipFill>
            <p:spPr>
              <a:xfrm>
                <a:off x="326106" y="3277767"/>
                <a:ext cx="4686911" cy="3532289"/>
              </a:xfrm>
              <a:prstGeom prst="rect">
                <a:avLst/>
              </a:prstGeom>
            </p:spPr>
          </p:pic>
          <p:sp>
            <p:nvSpPr>
              <p:cNvPr id="20" name="Rettangolo 4">
                <a:extLst>
                  <a:ext uri="{FF2B5EF4-FFF2-40B4-BE49-F238E27FC236}">
                    <a16:creationId xmlns:a16="http://schemas.microsoft.com/office/drawing/2014/main" id="{99D647B4-B91F-4672-BD66-A6D8CEBFE2D3}"/>
                  </a:ext>
                </a:extLst>
              </p:cNvPr>
              <p:cNvSpPr/>
              <p:nvPr/>
            </p:nvSpPr>
            <p:spPr bwMode="auto">
              <a:xfrm>
                <a:off x="79050" y="3277767"/>
                <a:ext cx="624656" cy="308901"/>
              </a:xfrm>
              <a:prstGeom prst="rect">
                <a:avLst/>
              </a:prstGeom>
              <a:solidFill>
                <a:srgbClr val="FFFFFF"/>
              </a:solidFill>
              <a:ln w="9525" cap="flat" cmpd="sng" algn="ctr">
                <a:solidFill>
                  <a:srgbClr val="FFFFFF"/>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1" name="Rettangolo 7">
                <a:extLst>
                  <a:ext uri="{FF2B5EF4-FFF2-40B4-BE49-F238E27FC236}">
                    <a16:creationId xmlns:a16="http://schemas.microsoft.com/office/drawing/2014/main" id="{72957257-D87E-4949-B19D-64E125EB71D4}"/>
                  </a:ext>
                </a:extLst>
              </p:cNvPr>
              <p:cNvSpPr/>
              <p:nvPr/>
            </p:nvSpPr>
            <p:spPr bwMode="auto">
              <a:xfrm>
                <a:off x="4700689" y="3275716"/>
                <a:ext cx="624656" cy="308901"/>
              </a:xfrm>
              <a:prstGeom prst="rect">
                <a:avLst/>
              </a:prstGeom>
              <a:solidFill>
                <a:srgbClr val="FFFFFF"/>
              </a:solidFill>
              <a:ln w="9525" cap="flat" cmpd="sng" algn="ctr">
                <a:solidFill>
                  <a:srgbClr val="FFFFFF"/>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sp>
          <p:nvSpPr>
            <p:cNvPr id="15" name="Rettangolo 10">
              <a:extLst>
                <a:ext uri="{FF2B5EF4-FFF2-40B4-BE49-F238E27FC236}">
                  <a16:creationId xmlns:a16="http://schemas.microsoft.com/office/drawing/2014/main" id="{88D738FA-6F19-478D-8EB3-1CFB97A2C016}"/>
                </a:ext>
              </a:extLst>
            </p:cNvPr>
            <p:cNvSpPr/>
            <p:nvPr/>
          </p:nvSpPr>
          <p:spPr bwMode="auto">
            <a:xfrm>
              <a:off x="4005707" y="3517020"/>
              <a:ext cx="3980223" cy="2336171"/>
            </a:xfrm>
            <a:prstGeom prst="rect">
              <a:avLst/>
            </a:prstGeom>
            <a:noFill/>
            <a:ln w="28575" cap="flat" cmpd="sng" algn="ctr">
              <a:solidFill>
                <a:srgbClr val="008F8D"/>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sp>
        <p:nvSpPr>
          <p:cNvPr id="3" name="Rectangle 2">
            <a:extLst>
              <a:ext uri="{FF2B5EF4-FFF2-40B4-BE49-F238E27FC236}">
                <a16:creationId xmlns:a16="http://schemas.microsoft.com/office/drawing/2014/main" id="{77753567-A9C7-4E24-993C-F49F40567F58}"/>
              </a:ext>
            </a:extLst>
          </p:cNvPr>
          <p:cNvSpPr/>
          <p:nvPr/>
        </p:nvSpPr>
        <p:spPr>
          <a:xfrm>
            <a:off x="1448476" y="5027793"/>
            <a:ext cx="2430229" cy="954107"/>
          </a:xfrm>
          <a:prstGeom prst="rect">
            <a:avLst/>
          </a:prstGeom>
        </p:spPr>
        <p:txBody>
          <a:bodyPr wrap="square">
            <a:spAutoFit/>
          </a:bodyPr>
          <a:lstStyle/>
          <a:p>
            <a:pPr lvl="0">
              <a:defRPr/>
            </a:pPr>
            <a:r>
              <a:rPr lang="el-GR" sz="1400" b="1" dirty="0">
                <a:solidFill>
                  <a:srgbClr val="009999"/>
                </a:solidFill>
                <a:latin typeface="+mj-lt"/>
                <a:ea typeface="+mj-ea"/>
              </a:rPr>
              <a:t>Τα επίπεδα </a:t>
            </a:r>
            <a:r>
              <a:rPr lang="it-IT" sz="1400" b="1" dirty="0">
                <a:solidFill>
                  <a:srgbClr val="009999"/>
                </a:solidFill>
                <a:latin typeface="+mj-lt"/>
                <a:ea typeface="+mj-ea"/>
              </a:rPr>
              <a:t>IL17C </a:t>
            </a:r>
            <a:r>
              <a:rPr lang="el-GR" sz="1400" b="1" dirty="0">
                <a:solidFill>
                  <a:srgbClr val="009999"/>
                </a:solidFill>
                <a:latin typeface="+mj-lt"/>
                <a:ea typeface="+mj-ea"/>
              </a:rPr>
              <a:t>πρωτεΐνης είναι </a:t>
            </a:r>
            <a:r>
              <a:rPr lang="pt-BR" sz="1400" b="1" dirty="0">
                <a:solidFill>
                  <a:srgbClr val="009999"/>
                </a:solidFill>
                <a:latin typeface="+mj-lt"/>
                <a:ea typeface="+mj-ea"/>
              </a:rPr>
              <a:t>~100</a:t>
            </a:r>
            <a:r>
              <a:rPr lang="el-GR" sz="1400" b="1" dirty="0">
                <a:solidFill>
                  <a:srgbClr val="009999"/>
                </a:solidFill>
                <a:latin typeface="+mj-lt"/>
                <a:ea typeface="+mj-ea"/>
              </a:rPr>
              <a:t> φορές</a:t>
            </a:r>
            <a:r>
              <a:rPr lang="pt-BR" sz="1400" b="1" dirty="0">
                <a:solidFill>
                  <a:srgbClr val="009999"/>
                </a:solidFill>
                <a:latin typeface="+mj-lt"/>
                <a:ea typeface="+mj-ea"/>
              </a:rPr>
              <a:t> </a:t>
            </a:r>
            <a:r>
              <a:rPr lang="el-GR" sz="1400" b="1" dirty="0">
                <a:solidFill>
                  <a:srgbClr val="009999"/>
                </a:solidFill>
                <a:latin typeface="+mj-lt"/>
                <a:ea typeface="+mj-ea"/>
              </a:rPr>
              <a:t>υψηλότερα από εκείνα της </a:t>
            </a:r>
            <a:r>
              <a:rPr lang="en-US" sz="1400" b="1" dirty="0">
                <a:solidFill>
                  <a:srgbClr val="009999"/>
                </a:solidFill>
                <a:latin typeface="+mj-lt"/>
                <a:ea typeface="+mj-ea"/>
              </a:rPr>
              <a:t>IL-17A </a:t>
            </a:r>
            <a:r>
              <a:rPr lang="it-IT" sz="1400" b="1" dirty="0">
                <a:solidFill>
                  <a:srgbClr val="009999"/>
                </a:solidFill>
                <a:latin typeface="+mj-lt"/>
                <a:ea typeface="+mj-ea"/>
              </a:rPr>
              <a:t> </a:t>
            </a:r>
          </a:p>
        </p:txBody>
      </p:sp>
      <p:sp>
        <p:nvSpPr>
          <p:cNvPr id="6" name="Arrow: Chevron 5">
            <a:extLst>
              <a:ext uri="{FF2B5EF4-FFF2-40B4-BE49-F238E27FC236}">
                <a16:creationId xmlns:a16="http://schemas.microsoft.com/office/drawing/2014/main" id="{C6D6606E-09CF-41B9-88D4-538D4E5E1464}"/>
              </a:ext>
            </a:extLst>
          </p:cNvPr>
          <p:cNvSpPr/>
          <p:nvPr/>
        </p:nvSpPr>
        <p:spPr bwMode="auto">
          <a:xfrm>
            <a:off x="3559154" y="5038960"/>
            <a:ext cx="366772" cy="846524"/>
          </a:xfrm>
          <a:prstGeom prst="chevron">
            <a:avLst>
              <a:gd name="adj" fmla="val 81359"/>
            </a:avLst>
          </a:prstGeom>
          <a:solidFill>
            <a:srgbClr val="008F8D"/>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2824801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0" tmFilter="0, 0; .2, .5; .8, .5; 1, 0"/>
                                        <p:tgtEl>
                                          <p:spTgt spid="9"/>
                                        </p:tgtEl>
                                      </p:cBhvr>
                                    </p:animEffect>
                                    <p:animScale>
                                      <p:cBhvr>
                                        <p:cTn id="7" dur="2500" autoRev="1" fill="hold"/>
                                        <p:tgtEl>
                                          <p:spTgt spid="9"/>
                                        </p:tgtEl>
                                      </p:cBhvr>
                                      <p:by x="105000" y="105000"/>
                                    </p:animScale>
                                  </p:childTnLst>
                                </p:cTn>
                              </p:par>
                              <p:par>
                                <p:cTn id="8" presetID="26" presetClass="emph" presetSubtype="0" fill="hold" grpId="0" nodeType="withEffect">
                                  <p:stCondLst>
                                    <p:cond delay="0"/>
                                  </p:stCondLst>
                                  <p:childTnLst>
                                    <p:animEffect transition="out" filter="fade">
                                      <p:cBhvr>
                                        <p:cTn id="9" dur="5000" tmFilter="0, 0; .2, .5; .8, .5; 1, 0"/>
                                        <p:tgtEl>
                                          <p:spTgt spid="16"/>
                                        </p:tgtEl>
                                      </p:cBhvr>
                                    </p:animEffect>
                                    <p:animScale>
                                      <p:cBhvr>
                                        <p:cTn id="10" dur="2500" autoRev="1" fill="hold"/>
                                        <p:tgtEl>
                                          <p:spTgt spid="16"/>
                                        </p:tgtEl>
                                      </p:cBhvr>
                                      <p:by x="105000" y="105000"/>
                                    </p:animScale>
                                  </p:childTnLst>
                                </p:cTn>
                              </p:par>
                              <p:par>
                                <p:cTn id="11" presetID="26" presetClass="emph" presetSubtype="0" fill="hold" grpId="0" nodeType="withEffect">
                                  <p:stCondLst>
                                    <p:cond delay="0"/>
                                  </p:stCondLst>
                                  <p:childTnLst>
                                    <p:animEffect transition="out" filter="fade">
                                      <p:cBhvr>
                                        <p:cTn id="12" dur="5000" tmFilter="0, 0; .2, .5; .8, .5; 1, 0"/>
                                        <p:tgtEl>
                                          <p:spTgt spid="17"/>
                                        </p:tgtEl>
                                      </p:cBhvr>
                                    </p:animEffect>
                                    <p:animScale>
                                      <p:cBhvr>
                                        <p:cTn id="13" dur="2500" autoRev="1" fill="hold"/>
                                        <p:tgtEl>
                                          <p:spTgt spid="17"/>
                                        </p:tgtEl>
                                      </p:cBhvr>
                                      <p:by x="105000" y="105000"/>
                                    </p:animScale>
                                  </p:childTnLst>
                                </p:cTn>
                              </p:par>
                              <p:par>
                                <p:cTn id="14" presetID="26" presetClass="emph" presetSubtype="0" fill="hold" grpId="0" nodeType="withEffect">
                                  <p:stCondLst>
                                    <p:cond delay="0"/>
                                  </p:stCondLst>
                                  <p:childTnLst>
                                    <p:animEffect transition="out" filter="fade">
                                      <p:cBhvr>
                                        <p:cTn id="15" dur="5000" tmFilter="0, 0; .2, .5; .8, .5; 1, 0"/>
                                        <p:tgtEl>
                                          <p:spTgt spid="18"/>
                                        </p:tgtEl>
                                      </p:cBhvr>
                                    </p:animEffect>
                                    <p:animScale>
                                      <p:cBhvr>
                                        <p:cTn id="16" dur="2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l-GR" sz="4400" dirty="0">
                <a:solidFill>
                  <a:srgbClr val="C00000"/>
                </a:solidFill>
                <a:latin typeface="Comic Sans MS" pitchFamily="66" charset="0"/>
              </a:rPr>
              <a:t>Ειδικότερα…</a:t>
            </a:r>
            <a:r>
              <a:rPr lang="en-US" sz="4400" dirty="0">
                <a:solidFill>
                  <a:srgbClr val="C00000"/>
                </a:solidFill>
                <a:latin typeface="Comic Sans MS" pitchFamily="66" charset="0"/>
              </a:rPr>
              <a:t>IL-17A </a:t>
            </a:r>
            <a:r>
              <a:rPr lang="el-GR" sz="4400" dirty="0">
                <a:solidFill>
                  <a:srgbClr val="C00000"/>
                </a:solidFill>
                <a:latin typeface="Comic Sans MS" pitchFamily="66" charset="0"/>
              </a:rPr>
              <a:t>…</a:t>
            </a:r>
            <a:br>
              <a:rPr lang="el-GR" sz="4400" dirty="0">
                <a:solidFill>
                  <a:srgbClr val="C00000"/>
                </a:solidFill>
                <a:latin typeface="Comic Sans MS" pitchFamily="66" charset="0"/>
              </a:rPr>
            </a:b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AINstills_PSDs_PNGs\PNG_cropped_highres\BCell.png"/>
          <p:cNvPicPr>
            <a:picLocks noChangeAspect="1" noChangeArrowheads="1"/>
          </p:cNvPicPr>
          <p:nvPr/>
        </p:nvPicPr>
        <p:blipFill>
          <a:blip r:embed="rId2" cstate="print"/>
          <a:srcRect/>
          <a:stretch>
            <a:fillRect/>
          </a:stretch>
        </p:blipFill>
        <p:spPr bwMode="auto">
          <a:xfrm>
            <a:off x="486944" y="3768145"/>
            <a:ext cx="1226424" cy="970879"/>
          </a:xfrm>
          <a:prstGeom prst="rect">
            <a:avLst/>
          </a:prstGeom>
          <a:noFill/>
          <a:ln w="9525">
            <a:noFill/>
            <a:miter lim="800000"/>
            <a:headEnd/>
            <a:tailEnd/>
          </a:ln>
        </p:spPr>
      </p:pic>
      <p:pic>
        <p:nvPicPr>
          <p:cNvPr id="8" name="Picture 9" descr="E:\AINstills_PSDs_PNGs\PNG_cropped_highres\MastCell.png"/>
          <p:cNvPicPr>
            <a:picLocks noChangeAspect="1" noChangeArrowheads="1"/>
          </p:cNvPicPr>
          <p:nvPr/>
        </p:nvPicPr>
        <p:blipFill>
          <a:blip r:embed="rId3" cstate="print"/>
          <a:srcRect/>
          <a:stretch>
            <a:fillRect/>
          </a:stretch>
        </p:blipFill>
        <p:spPr bwMode="auto">
          <a:xfrm>
            <a:off x="10783439" y="3856767"/>
            <a:ext cx="1158220" cy="882257"/>
          </a:xfrm>
          <a:prstGeom prst="rect">
            <a:avLst/>
          </a:prstGeom>
          <a:noFill/>
          <a:ln w="9525">
            <a:noFill/>
            <a:miter lim="800000"/>
            <a:headEnd/>
            <a:tailEnd/>
          </a:ln>
        </p:spPr>
      </p:pic>
      <p:sp>
        <p:nvSpPr>
          <p:cNvPr id="10" name="TextBox 7"/>
          <p:cNvSpPr txBox="1"/>
          <p:nvPr/>
        </p:nvSpPr>
        <p:spPr>
          <a:xfrm>
            <a:off x="8907002" y="3388660"/>
            <a:ext cx="1764030" cy="276987"/>
          </a:xfrm>
          <a:prstGeom prst="rect">
            <a:avLst/>
          </a:prstGeom>
          <a:noFill/>
        </p:spPr>
        <p:txBody>
          <a:bodyPr wrap="square" lIns="91429" tIns="45714" rIns="91429" bIns="45714" rtlCol="0">
            <a:spAutoFit/>
          </a:bodyPr>
          <a:lstStyle/>
          <a:p>
            <a:pPr algn="ctr" eaLnBrk="0" hangingPunct="0"/>
            <a:r>
              <a:rPr lang="en-US" sz="1200" dirty="0">
                <a:solidFill>
                  <a:srgbClr val="3C5F5F"/>
                </a:solidFill>
                <a:cs typeface="Arial" panose="020B0604020202020204" pitchFamily="34" charset="0"/>
              </a:rPr>
              <a:t>Neutrophils</a:t>
            </a:r>
          </a:p>
        </p:txBody>
      </p:sp>
      <p:sp>
        <p:nvSpPr>
          <p:cNvPr id="11" name="TextBox 8"/>
          <p:cNvSpPr txBox="1"/>
          <p:nvPr/>
        </p:nvSpPr>
        <p:spPr>
          <a:xfrm>
            <a:off x="222149" y="3388660"/>
            <a:ext cx="1764030" cy="276987"/>
          </a:xfrm>
          <a:prstGeom prst="rect">
            <a:avLst/>
          </a:prstGeom>
          <a:noFill/>
        </p:spPr>
        <p:txBody>
          <a:bodyPr wrap="square" lIns="91429" tIns="45714" rIns="91429" bIns="45714" rtlCol="0">
            <a:spAutoFit/>
          </a:bodyPr>
          <a:lstStyle/>
          <a:p>
            <a:pPr algn="ctr" eaLnBrk="0" hangingPunct="0"/>
            <a:r>
              <a:rPr lang="en-US" sz="1200" dirty="0">
                <a:solidFill>
                  <a:srgbClr val="3C5F5F"/>
                </a:solidFill>
                <a:cs typeface="Arial" panose="020B0604020202020204" pitchFamily="34" charset="0"/>
              </a:rPr>
              <a:t>Th17 cells</a:t>
            </a:r>
            <a:endParaRPr lang="en-US" sz="1200" baseline="-25000" dirty="0">
              <a:solidFill>
                <a:srgbClr val="3C5F5F"/>
              </a:solidFill>
              <a:cs typeface="Arial" panose="020B0604020202020204" pitchFamily="34" charset="0"/>
            </a:endParaRPr>
          </a:p>
        </p:txBody>
      </p:sp>
      <p:sp>
        <p:nvSpPr>
          <p:cNvPr id="12" name="TextBox 9"/>
          <p:cNvSpPr txBox="1"/>
          <p:nvPr/>
        </p:nvSpPr>
        <p:spPr>
          <a:xfrm>
            <a:off x="10482389" y="3388660"/>
            <a:ext cx="1764030" cy="276987"/>
          </a:xfrm>
          <a:prstGeom prst="rect">
            <a:avLst/>
          </a:prstGeom>
          <a:noFill/>
        </p:spPr>
        <p:txBody>
          <a:bodyPr wrap="square" lIns="91429" tIns="45714" rIns="91429" bIns="45714" rtlCol="0">
            <a:spAutoFit/>
          </a:bodyPr>
          <a:lstStyle/>
          <a:p>
            <a:pPr algn="ctr" eaLnBrk="0" hangingPunct="0"/>
            <a:r>
              <a:rPr lang="en-US" sz="1200" dirty="0">
                <a:solidFill>
                  <a:srgbClr val="3C5F5F"/>
                </a:solidFill>
                <a:cs typeface="Arial" panose="020B0604020202020204" pitchFamily="34" charset="0"/>
              </a:rPr>
              <a:t>Mast cells</a:t>
            </a:r>
          </a:p>
        </p:txBody>
      </p:sp>
      <p:sp>
        <p:nvSpPr>
          <p:cNvPr id="13" name="TextBox 10"/>
          <p:cNvSpPr txBox="1"/>
          <p:nvPr/>
        </p:nvSpPr>
        <p:spPr>
          <a:xfrm>
            <a:off x="3695153" y="3388660"/>
            <a:ext cx="964151" cy="276987"/>
          </a:xfrm>
          <a:prstGeom prst="rect">
            <a:avLst/>
          </a:prstGeom>
          <a:noFill/>
        </p:spPr>
        <p:txBody>
          <a:bodyPr wrap="none" lIns="91429" tIns="45714" rIns="91429" bIns="45714" rtlCol="0">
            <a:spAutoFit/>
          </a:bodyPr>
          <a:lstStyle/>
          <a:p>
            <a:pPr algn="ctr" eaLnBrk="0" hangingPunct="0"/>
            <a:r>
              <a:rPr lang="en-US" sz="1200" dirty="0">
                <a:solidFill>
                  <a:srgbClr val="3C5F5F"/>
                </a:solidFill>
                <a:cs typeface="Arial" panose="020B0604020202020204" pitchFamily="34" charset="0"/>
              </a:rPr>
              <a:t>T </a:t>
            </a:r>
            <a:r>
              <a:rPr lang="en-US" sz="1200" dirty="0" err="1">
                <a:solidFill>
                  <a:srgbClr val="3C5F5F"/>
                </a:solidFill>
                <a:cs typeface="Arial" panose="020B0604020202020204" pitchFamily="34" charset="0"/>
              </a:rPr>
              <a:t>γ</a:t>
            </a:r>
            <a:r>
              <a:rPr lang="en-US" sz="1200" dirty="0">
                <a:solidFill>
                  <a:srgbClr val="3C5F5F"/>
                </a:solidFill>
                <a:cs typeface="Arial" panose="020B0604020202020204" pitchFamily="34" charset="0"/>
              </a:rPr>
              <a:t>/</a:t>
            </a:r>
            <a:r>
              <a:rPr lang="en-US" sz="1200" dirty="0" err="1">
                <a:solidFill>
                  <a:srgbClr val="3C5F5F"/>
                </a:solidFill>
                <a:cs typeface="Arial" panose="020B0604020202020204" pitchFamily="34" charset="0"/>
              </a:rPr>
              <a:t>δ</a:t>
            </a:r>
            <a:r>
              <a:rPr lang="en-US" sz="1200" dirty="0">
                <a:solidFill>
                  <a:srgbClr val="3C5F5F"/>
                </a:solidFill>
                <a:cs typeface="Arial" panose="020B0604020202020204" pitchFamily="34" charset="0"/>
              </a:rPr>
              <a:t>+ cells</a:t>
            </a:r>
          </a:p>
        </p:txBody>
      </p:sp>
      <p:pic>
        <p:nvPicPr>
          <p:cNvPr id="14" name="Picture 4" descr="E:\AINstills_PSDs_PNGs\PNG_cropped_highres\DendriticCell copy.png"/>
          <p:cNvPicPr>
            <a:picLocks noChangeAspect="1" noChangeArrowheads="1"/>
          </p:cNvPicPr>
          <p:nvPr/>
        </p:nvPicPr>
        <p:blipFill>
          <a:blip r:embed="rId4" cstate="print"/>
          <a:srcRect/>
          <a:stretch>
            <a:fillRect/>
          </a:stretch>
        </p:blipFill>
        <p:spPr bwMode="auto">
          <a:xfrm>
            <a:off x="7086445" y="3876639"/>
            <a:ext cx="1925736" cy="855785"/>
          </a:xfrm>
          <a:prstGeom prst="rect">
            <a:avLst/>
          </a:prstGeom>
          <a:noFill/>
          <a:ln w="9525">
            <a:noFill/>
            <a:miter lim="800000"/>
            <a:headEnd/>
            <a:tailEnd/>
          </a:ln>
        </p:spPr>
      </p:pic>
      <p:sp>
        <p:nvSpPr>
          <p:cNvPr id="15" name="TextBox 12"/>
          <p:cNvSpPr txBox="1"/>
          <p:nvPr/>
        </p:nvSpPr>
        <p:spPr>
          <a:xfrm>
            <a:off x="7031430" y="3396354"/>
            <a:ext cx="2099271" cy="276987"/>
          </a:xfrm>
          <a:prstGeom prst="rect">
            <a:avLst/>
          </a:prstGeom>
          <a:noFill/>
        </p:spPr>
        <p:txBody>
          <a:bodyPr wrap="square" lIns="91429" tIns="45714" rIns="91429" bIns="45714" rtlCol="0">
            <a:spAutoFit/>
          </a:bodyPr>
          <a:lstStyle/>
          <a:p>
            <a:pPr algn="ctr" eaLnBrk="0" hangingPunct="0"/>
            <a:r>
              <a:rPr lang="en-US" sz="1200" dirty="0">
                <a:solidFill>
                  <a:srgbClr val="3C5F5F"/>
                </a:solidFill>
                <a:cs typeface="Arial" panose="020B0604020202020204" pitchFamily="34" charset="0"/>
              </a:rPr>
              <a:t>Innate Lymphoid Cells 3</a:t>
            </a:r>
          </a:p>
        </p:txBody>
      </p:sp>
      <p:pic>
        <p:nvPicPr>
          <p:cNvPr id="16" name="Picture 8" descr="E:\AINstills_PSDs_PNGs\PNG_cropped_highres\Macrophage.png"/>
          <p:cNvPicPr>
            <a:picLocks noChangeAspect="1" noChangeArrowheads="1"/>
          </p:cNvPicPr>
          <p:nvPr/>
        </p:nvPicPr>
        <p:blipFill>
          <a:blip r:embed="rId5" cstate="print"/>
          <a:srcRect/>
          <a:stretch>
            <a:fillRect/>
          </a:stretch>
        </p:blipFill>
        <p:spPr bwMode="auto">
          <a:xfrm>
            <a:off x="3209876" y="3569547"/>
            <a:ext cx="1935624" cy="1254369"/>
          </a:xfrm>
          <a:prstGeom prst="rect">
            <a:avLst/>
          </a:prstGeom>
          <a:noFill/>
          <a:ln w="9525">
            <a:noFill/>
            <a:miter lim="800000"/>
            <a:headEnd/>
            <a:tailEnd/>
          </a:ln>
        </p:spPr>
      </p:pic>
      <p:pic>
        <p:nvPicPr>
          <p:cNvPr id="19" name="Picture 16" descr="E:\AINstills_PSDs_PNGs\PNG_cropped_highres\BCell.png"/>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1925822" y="3770142"/>
            <a:ext cx="1226424" cy="970879"/>
          </a:xfrm>
          <a:prstGeom prst="rect">
            <a:avLst/>
          </a:prstGeom>
          <a:noFill/>
          <a:ln w="9525">
            <a:noFill/>
            <a:miter lim="800000"/>
            <a:headEnd/>
            <a:tailEnd/>
          </a:ln>
        </p:spPr>
      </p:pic>
      <p:sp>
        <p:nvSpPr>
          <p:cNvPr id="20" name="TextBox 17"/>
          <p:cNvSpPr txBox="1"/>
          <p:nvPr/>
        </p:nvSpPr>
        <p:spPr>
          <a:xfrm>
            <a:off x="1544074" y="3388660"/>
            <a:ext cx="1764030" cy="276987"/>
          </a:xfrm>
          <a:prstGeom prst="rect">
            <a:avLst/>
          </a:prstGeom>
          <a:noFill/>
        </p:spPr>
        <p:txBody>
          <a:bodyPr wrap="square" lIns="91429" tIns="45714" rIns="91429" bIns="45714" rtlCol="0">
            <a:spAutoFit/>
          </a:bodyPr>
          <a:lstStyle/>
          <a:p>
            <a:pPr algn="ctr" eaLnBrk="0" hangingPunct="0"/>
            <a:r>
              <a:rPr lang="en-US" sz="1200" dirty="0">
                <a:solidFill>
                  <a:srgbClr val="3C5F5F"/>
                </a:solidFill>
                <a:cs typeface="Arial" panose="020B0604020202020204" pitchFamily="34" charset="0"/>
              </a:rPr>
              <a:t>Tc17 cells</a:t>
            </a:r>
            <a:endParaRPr lang="en-US" sz="1200" baseline="-25000" dirty="0">
              <a:solidFill>
                <a:srgbClr val="3C5F5F"/>
              </a:solidFill>
              <a:cs typeface="Arial" panose="020B0604020202020204" pitchFamily="34" charset="0"/>
            </a:endParaRPr>
          </a:p>
        </p:txBody>
      </p:sp>
      <p:pic>
        <p:nvPicPr>
          <p:cNvPr id="21" name="Picture 8" descr="E:\AINstills_PSDs_PNGs\PNG_cropped_highres\Macrophage.png"/>
          <p:cNvPicPr>
            <a:picLocks noChangeAspect="1" noChangeArrowheads="1"/>
          </p:cNvPicPr>
          <p:nvPr/>
        </p:nvPicPr>
        <p:blipFill>
          <a:blip r:embed="rId5" cstate="print">
            <a:duotone>
              <a:prstClr val="black"/>
              <a:schemeClr val="accent5">
                <a:tint val="45000"/>
                <a:satMod val="400000"/>
              </a:schemeClr>
            </a:duotone>
          </a:blip>
          <a:srcRect/>
          <a:stretch>
            <a:fillRect/>
          </a:stretch>
        </p:blipFill>
        <p:spPr bwMode="auto">
          <a:xfrm>
            <a:off x="5372256" y="3686159"/>
            <a:ext cx="1629818" cy="1056193"/>
          </a:xfrm>
          <a:prstGeom prst="rect">
            <a:avLst/>
          </a:prstGeom>
          <a:noFill/>
          <a:ln w="9525">
            <a:noFill/>
            <a:miter lim="800000"/>
            <a:headEnd/>
            <a:tailEnd/>
          </a:ln>
        </p:spPr>
      </p:pic>
      <p:sp>
        <p:nvSpPr>
          <p:cNvPr id="22" name="TextBox 19"/>
          <p:cNvSpPr txBox="1"/>
          <p:nvPr/>
        </p:nvSpPr>
        <p:spPr>
          <a:xfrm>
            <a:off x="5128754" y="3388660"/>
            <a:ext cx="2099271" cy="276987"/>
          </a:xfrm>
          <a:prstGeom prst="rect">
            <a:avLst/>
          </a:prstGeom>
          <a:noFill/>
        </p:spPr>
        <p:txBody>
          <a:bodyPr wrap="square" lIns="91429" tIns="45714" rIns="91429" bIns="45714" rtlCol="0">
            <a:spAutoFit/>
          </a:bodyPr>
          <a:lstStyle/>
          <a:p>
            <a:pPr algn="ctr" eaLnBrk="0" hangingPunct="0"/>
            <a:r>
              <a:rPr lang="en-US" sz="1200" dirty="0">
                <a:solidFill>
                  <a:srgbClr val="3C5F5F"/>
                </a:solidFill>
                <a:cs typeface="Arial" panose="020B0604020202020204" pitchFamily="34" charset="0"/>
              </a:rPr>
              <a:t>Natural Killer Cells</a:t>
            </a:r>
          </a:p>
        </p:txBody>
      </p:sp>
      <p:sp>
        <p:nvSpPr>
          <p:cNvPr id="23" name="Title 1"/>
          <p:cNvSpPr txBox="1">
            <a:spLocks/>
          </p:cNvSpPr>
          <p:nvPr/>
        </p:nvSpPr>
        <p:spPr>
          <a:xfrm>
            <a:off x="298822" y="221218"/>
            <a:ext cx="11028592" cy="943358"/>
          </a:xfrm>
          <a:prstGeom prst="rect">
            <a:avLst/>
          </a:prstGeom>
        </p:spPr>
        <p:txBody>
          <a:bodyPr lIns="0" tIns="0" rIns="0" bIns="0">
            <a:noAutofit/>
          </a:bodyPr>
          <a:lstStyle>
            <a:lvl1pPr algn="l" defTabSz="914400" rtl="0" eaLnBrk="1" latinLnBrk="0" hangingPunct="1">
              <a:spcBef>
                <a:spcPct val="0"/>
              </a:spcBef>
              <a:buNone/>
              <a:defRPr sz="2800" kern="1200">
                <a:solidFill>
                  <a:schemeClr val="accent1"/>
                </a:solidFill>
                <a:latin typeface="+mj-lt"/>
                <a:ea typeface="Gulim" pitchFamily="34" charset="-127"/>
                <a:cs typeface="+mj-cs"/>
              </a:defRPr>
            </a:lvl1pPr>
          </a:lstStyle>
          <a:p>
            <a:pPr algn="ctr"/>
            <a:r>
              <a:rPr lang="el-GR" sz="3000" b="1" dirty="0">
                <a:solidFill>
                  <a:srgbClr val="C00000"/>
                </a:solidFill>
                <a:latin typeface="Comic Sans MS" pitchFamily="66" charset="0"/>
              </a:rPr>
              <a:t>Η IL-17Α εκφράζεται από διαφορετικούς τύπους κυττάρων που ανήκουν τόσο στην επίκτητη όσο και στην φυσική ανοσία</a:t>
            </a:r>
            <a:endParaRPr lang="en-US" sz="3000" b="1" dirty="0">
              <a:solidFill>
                <a:srgbClr val="C00000"/>
              </a:solidFill>
              <a:latin typeface="Comic Sans MS" pitchFamily="66" charset="0"/>
            </a:endParaRPr>
          </a:p>
        </p:txBody>
      </p:sp>
      <p:sp>
        <p:nvSpPr>
          <p:cNvPr id="24" name="TextBox 1"/>
          <p:cNvSpPr txBox="1"/>
          <p:nvPr/>
        </p:nvSpPr>
        <p:spPr>
          <a:xfrm>
            <a:off x="783717" y="2071773"/>
            <a:ext cx="543716"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FF0000"/>
                </a:solidFill>
              </a:rPr>
              <a:t>IL-23</a:t>
            </a:r>
          </a:p>
        </p:txBody>
      </p:sp>
      <p:sp>
        <p:nvSpPr>
          <p:cNvPr id="25" name="Down Arrow 2"/>
          <p:cNvSpPr/>
          <p:nvPr/>
        </p:nvSpPr>
        <p:spPr>
          <a:xfrm>
            <a:off x="903015" y="2348771"/>
            <a:ext cx="284032" cy="978408"/>
          </a:xfrm>
          <a:prstGeom prst="downArrow">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eaLnBrk="0" fontAlgn="base" hangingPunct="0">
              <a:spcBef>
                <a:spcPct val="0"/>
              </a:spcBef>
              <a:spcAft>
                <a:spcPct val="0"/>
              </a:spcAft>
            </a:pPr>
            <a:endParaRPr lang="en-US" dirty="0">
              <a:solidFill>
                <a:srgbClr val="FFFFFF"/>
              </a:solidFill>
              <a:latin typeface="Arial"/>
            </a:endParaRPr>
          </a:p>
        </p:txBody>
      </p:sp>
      <p:sp>
        <p:nvSpPr>
          <p:cNvPr id="26" name="TextBox 22"/>
          <p:cNvSpPr txBox="1"/>
          <p:nvPr/>
        </p:nvSpPr>
        <p:spPr>
          <a:xfrm>
            <a:off x="2165641" y="1971283"/>
            <a:ext cx="543716"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FF0000"/>
                </a:solidFill>
              </a:rPr>
              <a:t>IL-23</a:t>
            </a:r>
          </a:p>
        </p:txBody>
      </p:sp>
      <p:sp>
        <p:nvSpPr>
          <p:cNvPr id="27" name="Down Arrow 23"/>
          <p:cNvSpPr/>
          <p:nvPr/>
        </p:nvSpPr>
        <p:spPr>
          <a:xfrm>
            <a:off x="2291772" y="2350767"/>
            <a:ext cx="284032" cy="978408"/>
          </a:xfrm>
          <a:prstGeom prst="downArrow">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eaLnBrk="0" fontAlgn="base" hangingPunct="0">
              <a:spcBef>
                <a:spcPct val="0"/>
              </a:spcBef>
              <a:spcAft>
                <a:spcPct val="0"/>
              </a:spcAft>
            </a:pPr>
            <a:endParaRPr lang="en-US" dirty="0">
              <a:solidFill>
                <a:srgbClr val="FFFFFF"/>
              </a:solidFill>
              <a:latin typeface="Arial"/>
            </a:endParaRPr>
          </a:p>
        </p:txBody>
      </p:sp>
      <p:sp>
        <p:nvSpPr>
          <p:cNvPr id="28" name="TextBox 24"/>
          <p:cNvSpPr txBox="1"/>
          <p:nvPr/>
        </p:nvSpPr>
        <p:spPr>
          <a:xfrm>
            <a:off x="3966925" y="2000772"/>
            <a:ext cx="543716"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FF0000"/>
                </a:solidFill>
              </a:rPr>
              <a:t>IL-23</a:t>
            </a:r>
          </a:p>
        </p:txBody>
      </p:sp>
      <p:sp>
        <p:nvSpPr>
          <p:cNvPr id="29" name="Down Arrow 25"/>
          <p:cNvSpPr/>
          <p:nvPr/>
        </p:nvSpPr>
        <p:spPr>
          <a:xfrm>
            <a:off x="4096211" y="2350767"/>
            <a:ext cx="284032" cy="978408"/>
          </a:xfrm>
          <a:prstGeom prst="downArrow">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eaLnBrk="0" fontAlgn="base" hangingPunct="0">
              <a:spcBef>
                <a:spcPct val="0"/>
              </a:spcBef>
              <a:spcAft>
                <a:spcPct val="0"/>
              </a:spcAft>
            </a:pPr>
            <a:endParaRPr lang="en-US" dirty="0">
              <a:solidFill>
                <a:srgbClr val="FFFFFF"/>
              </a:solidFill>
              <a:latin typeface="Arial"/>
            </a:endParaRPr>
          </a:p>
        </p:txBody>
      </p:sp>
      <p:sp>
        <p:nvSpPr>
          <p:cNvPr id="30" name="TextBox 26"/>
          <p:cNvSpPr txBox="1"/>
          <p:nvPr/>
        </p:nvSpPr>
        <p:spPr>
          <a:xfrm>
            <a:off x="5924724" y="2010293"/>
            <a:ext cx="543716"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FF0000"/>
                </a:solidFill>
              </a:rPr>
              <a:t>IL-23</a:t>
            </a:r>
          </a:p>
        </p:txBody>
      </p:sp>
      <p:sp>
        <p:nvSpPr>
          <p:cNvPr id="31" name="Down Arrow 27"/>
          <p:cNvSpPr/>
          <p:nvPr/>
        </p:nvSpPr>
        <p:spPr>
          <a:xfrm>
            <a:off x="6051022" y="2384191"/>
            <a:ext cx="284032" cy="978408"/>
          </a:xfrm>
          <a:prstGeom prst="downArrow">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eaLnBrk="0" fontAlgn="base" hangingPunct="0">
              <a:spcBef>
                <a:spcPct val="0"/>
              </a:spcBef>
              <a:spcAft>
                <a:spcPct val="0"/>
              </a:spcAft>
            </a:pPr>
            <a:endParaRPr lang="en-US" dirty="0">
              <a:solidFill>
                <a:srgbClr val="FFFFFF"/>
              </a:solidFill>
              <a:latin typeface="Arial"/>
            </a:endParaRPr>
          </a:p>
        </p:txBody>
      </p:sp>
      <p:sp>
        <p:nvSpPr>
          <p:cNvPr id="32" name="TextBox 28"/>
          <p:cNvSpPr txBox="1"/>
          <p:nvPr/>
        </p:nvSpPr>
        <p:spPr>
          <a:xfrm>
            <a:off x="7832194" y="1966131"/>
            <a:ext cx="543716"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FF0000"/>
                </a:solidFill>
              </a:rPr>
              <a:t>IL-23</a:t>
            </a:r>
          </a:p>
        </p:txBody>
      </p:sp>
      <p:sp>
        <p:nvSpPr>
          <p:cNvPr id="33" name="Down Arrow 29"/>
          <p:cNvSpPr/>
          <p:nvPr/>
        </p:nvSpPr>
        <p:spPr>
          <a:xfrm>
            <a:off x="7939002" y="2417614"/>
            <a:ext cx="284032" cy="978408"/>
          </a:xfrm>
          <a:prstGeom prst="downArrow">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eaLnBrk="0" fontAlgn="base" hangingPunct="0">
              <a:spcBef>
                <a:spcPct val="0"/>
              </a:spcBef>
              <a:spcAft>
                <a:spcPct val="0"/>
              </a:spcAft>
            </a:pPr>
            <a:endParaRPr lang="en-US" dirty="0">
              <a:solidFill>
                <a:srgbClr val="FFFFFF"/>
              </a:solidFill>
              <a:latin typeface="Arial"/>
            </a:endParaRPr>
          </a:p>
        </p:txBody>
      </p:sp>
      <p:sp>
        <p:nvSpPr>
          <p:cNvPr id="34" name="TextBox 30"/>
          <p:cNvSpPr txBox="1"/>
          <p:nvPr/>
        </p:nvSpPr>
        <p:spPr>
          <a:xfrm>
            <a:off x="9444978" y="1579541"/>
            <a:ext cx="586997"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FF0000"/>
                </a:solidFill>
              </a:rPr>
              <a:t>IL-23 </a:t>
            </a:r>
          </a:p>
        </p:txBody>
      </p:sp>
      <p:sp>
        <p:nvSpPr>
          <p:cNvPr id="35" name="Down Arrow 31"/>
          <p:cNvSpPr/>
          <p:nvPr/>
        </p:nvSpPr>
        <p:spPr>
          <a:xfrm>
            <a:off x="9596461" y="2384191"/>
            <a:ext cx="284032" cy="978408"/>
          </a:xfrm>
          <a:prstGeom prst="downArrow">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eaLnBrk="0" fontAlgn="base" hangingPunct="0">
              <a:spcBef>
                <a:spcPct val="0"/>
              </a:spcBef>
              <a:spcAft>
                <a:spcPct val="0"/>
              </a:spcAft>
            </a:pPr>
            <a:endParaRPr lang="en-US" dirty="0">
              <a:solidFill>
                <a:srgbClr val="FFFFFF"/>
              </a:solidFill>
              <a:latin typeface="Arial"/>
            </a:endParaRPr>
          </a:p>
        </p:txBody>
      </p:sp>
      <p:sp>
        <p:nvSpPr>
          <p:cNvPr id="36" name="TextBox 32"/>
          <p:cNvSpPr txBox="1"/>
          <p:nvPr/>
        </p:nvSpPr>
        <p:spPr>
          <a:xfrm>
            <a:off x="11055556" y="2010293"/>
            <a:ext cx="543716"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FF0000"/>
                </a:solidFill>
              </a:rPr>
              <a:t>IL-23</a:t>
            </a:r>
          </a:p>
        </p:txBody>
      </p:sp>
      <p:sp>
        <p:nvSpPr>
          <p:cNvPr id="37" name="Down Arrow 33"/>
          <p:cNvSpPr/>
          <p:nvPr/>
        </p:nvSpPr>
        <p:spPr>
          <a:xfrm>
            <a:off x="11185397" y="2350767"/>
            <a:ext cx="284032" cy="978408"/>
          </a:xfrm>
          <a:prstGeom prst="downArrow">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eaLnBrk="0" fontAlgn="base" hangingPunct="0">
              <a:spcBef>
                <a:spcPct val="0"/>
              </a:spcBef>
              <a:spcAft>
                <a:spcPct val="0"/>
              </a:spcAft>
            </a:pPr>
            <a:endParaRPr lang="en-US" dirty="0">
              <a:solidFill>
                <a:srgbClr val="FFFFFF"/>
              </a:solidFill>
              <a:latin typeface="Arial"/>
            </a:endParaRPr>
          </a:p>
        </p:txBody>
      </p:sp>
      <p:sp>
        <p:nvSpPr>
          <p:cNvPr id="38" name="TextBox 34"/>
          <p:cNvSpPr txBox="1"/>
          <p:nvPr/>
        </p:nvSpPr>
        <p:spPr>
          <a:xfrm>
            <a:off x="783717" y="1658774"/>
            <a:ext cx="543716"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3C5F5F"/>
                </a:solidFill>
              </a:rPr>
              <a:t>IL-21</a:t>
            </a:r>
          </a:p>
        </p:txBody>
      </p:sp>
      <p:sp>
        <p:nvSpPr>
          <p:cNvPr id="39" name="TextBox 35"/>
          <p:cNvSpPr txBox="1"/>
          <p:nvPr/>
        </p:nvSpPr>
        <p:spPr>
          <a:xfrm>
            <a:off x="826195" y="1869446"/>
            <a:ext cx="458757"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3C5F5F"/>
                </a:solidFill>
              </a:rPr>
              <a:t>IL-9</a:t>
            </a:r>
          </a:p>
        </p:txBody>
      </p:sp>
      <p:sp>
        <p:nvSpPr>
          <p:cNvPr id="40" name="TextBox 36"/>
          <p:cNvSpPr txBox="1"/>
          <p:nvPr/>
        </p:nvSpPr>
        <p:spPr>
          <a:xfrm>
            <a:off x="11055556" y="1794810"/>
            <a:ext cx="553334"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3C5F5F"/>
                </a:solidFill>
              </a:rPr>
              <a:t>IL-1β</a:t>
            </a:r>
          </a:p>
        </p:txBody>
      </p:sp>
      <p:sp>
        <p:nvSpPr>
          <p:cNvPr id="41" name="TextBox 37"/>
          <p:cNvSpPr txBox="1"/>
          <p:nvPr/>
        </p:nvSpPr>
        <p:spPr>
          <a:xfrm>
            <a:off x="11055556" y="1581748"/>
            <a:ext cx="543716"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3C5F5F"/>
                </a:solidFill>
              </a:rPr>
              <a:t>IL-17</a:t>
            </a:r>
          </a:p>
        </p:txBody>
      </p:sp>
      <p:sp>
        <p:nvSpPr>
          <p:cNvPr id="42" name="TextBox 38"/>
          <p:cNvSpPr txBox="1"/>
          <p:nvPr/>
        </p:nvSpPr>
        <p:spPr>
          <a:xfrm>
            <a:off x="5949009" y="1777572"/>
            <a:ext cx="458757"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3C5F5F"/>
                </a:solidFill>
              </a:rPr>
              <a:t>IL-6</a:t>
            </a:r>
          </a:p>
        </p:txBody>
      </p:sp>
      <p:sp>
        <p:nvSpPr>
          <p:cNvPr id="43" name="TextBox 39"/>
          <p:cNvSpPr txBox="1"/>
          <p:nvPr/>
        </p:nvSpPr>
        <p:spPr>
          <a:xfrm>
            <a:off x="9466621" y="1819519"/>
            <a:ext cx="543716"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3C5F5F"/>
                </a:solidFill>
              </a:rPr>
              <a:t>IL-17</a:t>
            </a:r>
          </a:p>
        </p:txBody>
      </p:sp>
      <p:sp>
        <p:nvSpPr>
          <p:cNvPr id="44" name="TextBox 41"/>
          <p:cNvSpPr txBox="1"/>
          <p:nvPr/>
        </p:nvSpPr>
        <p:spPr>
          <a:xfrm>
            <a:off x="9509099" y="2064096"/>
            <a:ext cx="458757" cy="276987"/>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en-US" sz="1200" b="1" dirty="0">
                <a:solidFill>
                  <a:srgbClr val="3C5F5F"/>
                </a:solidFill>
              </a:rPr>
              <a:t>IL-6</a:t>
            </a:r>
          </a:p>
        </p:txBody>
      </p:sp>
      <p:pic>
        <p:nvPicPr>
          <p:cNvPr id="45" name="Picture 2" descr="E:\EADV cell renders\PSDs\PNGs\neutrophil.png"/>
          <p:cNvPicPr>
            <a:picLocks noChangeAspect="1" noChangeArrowheads="1"/>
          </p:cNvPicPr>
          <p:nvPr/>
        </p:nvPicPr>
        <p:blipFill>
          <a:blip r:embed="rId6" cstate="print"/>
          <a:srcRect/>
          <a:stretch>
            <a:fillRect/>
          </a:stretch>
        </p:blipFill>
        <p:spPr bwMode="auto">
          <a:xfrm>
            <a:off x="9244490" y="3770142"/>
            <a:ext cx="990471" cy="886037"/>
          </a:xfrm>
          <a:prstGeom prst="rect">
            <a:avLst/>
          </a:prstGeom>
          <a:noFill/>
        </p:spPr>
      </p:pic>
      <p:sp>
        <p:nvSpPr>
          <p:cNvPr id="46" name="CasellaDiTesto 45">
            <a:extLst>
              <a:ext uri="{FF2B5EF4-FFF2-40B4-BE49-F238E27FC236}">
                <a16:creationId xmlns:a16="http://schemas.microsoft.com/office/drawing/2014/main" id="{340D5FEE-31CF-AF46-B2C5-1C5F57249C45}"/>
              </a:ext>
            </a:extLst>
          </p:cNvPr>
          <p:cNvSpPr txBox="1"/>
          <p:nvPr/>
        </p:nvSpPr>
        <p:spPr>
          <a:xfrm>
            <a:off x="754171" y="4868952"/>
            <a:ext cx="654323" cy="1046428"/>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it-IT" sz="1200" b="1" dirty="0">
                <a:solidFill>
                  <a:srgbClr val="FF0000"/>
                </a:solidFill>
              </a:rPr>
              <a:t>IL-17A</a:t>
            </a:r>
          </a:p>
          <a:p>
            <a:pPr algn="ctr" eaLnBrk="0" fontAlgn="base" hangingPunct="0">
              <a:spcBef>
                <a:spcPct val="0"/>
              </a:spcBef>
              <a:spcAft>
                <a:spcPct val="0"/>
              </a:spcAft>
            </a:pPr>
            <a:r>
              <a:rPr lang="it-IT" sz="1200" dirty="0">
                <a:solidFill>
                  <a:srgbClr val="000090"/>
                </a:solidFill>
              </a:rPr>
              <a:t>IL-17F</a:t>
            </a:r>
          </a:p>
          <a:p>
            <a:pPr algn="ctr" eaLnBrk="0" fontAlgn="base" hangingPunct="0">
              <a:spcBef>
                <a:spcPct val="0"/>
              </a:spcBef>
              <a:spcAft>
                <a:spcPct val="0"/>
              </a:spcAft>
            </a:pPr>
            <a:r>
              <a:rPr lang="it-IT" sz="1200" dirty="0">
                <a:solidFill>
                  <a:srgbClr val="000090"/>
                </a:solidFill>
              </a:rPr>
              <a:t>IL-22</a:t>
            </a:r>
          </a:p>
          <a:p>
            <a:pPr algn="ctr" eaLnBrk="0" fontAlgn="base" hangingPunct="0">
              <a:spcBef>
                <a:spcPct val="0"/>
              </a:spcBef>
              <a:spcAft>
                <a:spcPct val="0"/>
              </a:spcAft>
            </a:pPr>
            <a:r>
              <a:rPr lang="it-IT" sz="1200" dirty="0">
                <a:solidFill>
                  <a:srgbClr val="000090"/>
                </a:solidFill>
              </a:rPr>
              <a:t>IL-21</a:t>
            </a:r>
          </a:p>
          <a:p>
            <a:pPr algn="ctr" eaLnBrk="0" fontAlgn="base" hangingPunct="0">
              <a:spcBef>
                <a:spcPct val="0"/>
              </a:spcBef>
              <a:spcAft>
                <a:spcPct val="0"/>
              </a:spcAft>
            </a:pPr>
            <a:r>
              <a:rPr lang="it-IT" sz="1200" dirty="0">
                <a:solidFill>
                  <a:srgbClr val="000090"/>
                </a:solidFill>
              </a:rPr>
              <a:t>IL-26</a:t>
            </a:r>
          </a:p>
        </p:txBody>
      </p:sp>
      <p:sp>
        <p:nvSpPr>
          <p:cNvPr id="47" name="CasellaDiTesto 46">
            <a:extLst>
              <a:ext uri="{FF2B5EF4-FFF2-40B4-BE49-F238E27FC236}">
                <a16:creationId xmlns:a16="http://schemas.microsoft.com/office/drawing/2014/main" id="{4B103422-4B29-794A-9AC7-806CB62129D0}"/>
              </a:ext>
            </a:extLst>
          </p:cNvPr>
          <p:cNvSpPr txBox="1"/>
          <p:nvPr/>
        </p:nvSpPr>
        <p:spPr>
          <a:xfrm>
            <a:off x="2172390" y="4868951"/>
            <a:ext cx="654323" cy="646319"/>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it-IT" sz="1200" b="1" dirty="0">
                <a:solidFill>
                  <a:srgbClr val="FF0000"/>
                </a:solidFill>
              </a:rPr>
              <a:t>IL-17A</a:t>
            </a:r>
          </a:p>
          <a:p>
            <a:pPr algn="ctr" eaLnBrk="0" fontAlgn="base" hangingPunct="0">
              <a:spcBef>
                <a:spcPct val="0"/>
              </a:spcBef>
              <a:spcAft>
                <a:spcPct val="0"/>
              </a:spcAft>
            </a:pPr>
            <a:r>
              <a:rPr lang="it-IT" sz="1200" dirty="0">
                <a:solidFill>
                  <a:srgbClr val="000090"/>
                </a:solidFill>
              </a:rPr>
              <a:t>IL-22</a:t>
            </a:r>
          </a:p>
          <a:p>
            <a:pPr algn="ctr" eaLnBrk="0" fontAlgn="base" hangingPunct="0">
              <a:spcBef>
                <a:spcPct val="0"/>
              </a:spcBef>
              <a:spcAft>
                <a:spcPct val="0"/>
              </a:spcAft>
            </a:pPr>
            <a:endParaRPr lang="it-IT" sz="1200" dirty="0">
              <a:solidFill>
                <a:srgbClr val="000000"/>
              </a:solidFill>
            </a:endParaRPr>
          </a:p>
        </p:txBody>
      </p:sp>
      <p:sp>
        <p:nvSpPr>
          <p:cNvPr id="48" name="CasellaDiTesto 47">
            <a:extLst>
              <a:ext uri="{FF2B5EF4-FFF2-40B4-BE49-F238E27FC236}">
                <a16:creationId xmlns:a16="http://schemas.microsoft.com/office/drawing/2014/main" id="{92AAE258-AC59-9949-9AF7-ABF415F1178E}"/>
              </a:ext>
            </a:extLst>
          </p:cNvPr>
          <p:cNvSpPr txBox="1"/>
          <p:nvPr/>
        </p:nvSpPr>
        <p:spPr>
          <a:xfrm>
            <a:off x="9421381" y="4868951"/>
            <a:ext cx="654323" cy="646319"/>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it-IT" sz="1200" b="1" dirty="0">
                <a:solidFill>
                  <a:srgbClr val="FF0000"/>
                </a:solidFill>
              </a:rPr>
              <a:t>IL-17A</a:t>
            </a:r>
          </a:p>
          <a:p>
            <a:pPr algn="ctr" eaLnBrk="0" fontAlgn="base" hangingPunct="0">
              <a:spcBef>
                <a:spcPct val="0"/>
              </a:spcBef>
              <a:spcAft>
                <a:spcPct val="0"/>
              </a:spcAft>
            </a:pPr>
            <a:r>
              <a:rPr lang="it-IT" sz="1200" dirty="0">
                <a:solidFill>
                  <a:srgbClr val="000090"/>
                </a:solidFill>
              </a:rPr>
              <a:t>IL-8</a:t>
            </a:r>
          </a:p>
          <a:p>
            <a:pPr algn="ctr" eaLnBrk="0" fontAlgn="base" hangingPunct="0">
              <a:spcBef>
                <a:spcPct val="0"/>
              </a:spcBef>
              <a:spcAft>
                <a:spcPct val="0"/>
              </a:spcAft>
            </a:pPr>
            <a:endParaRPr lang="it-IT" sz="1200" dirty="0">
              <a:solidFill>
                <a:srgbClr val="000000"/>
              </a:solidFill>
            </a:endParaRPr>
          </a:p>
        </p:txBody>
      </p:sp>
      <p:sp>
        <p:nvSpPr>
          <p:cNvPr id="49" name="CasellaDiTesto 48">
            <a:extLst>
              <a:ext uri="{FF2B5EF4-FFF2-40B4-BE49-F238E27FC236}">
                <a16:creationId xmlns:a16="http://schemas.microsoft.com/office/drawing/2014/main" id="{3DE1E7D2-EFD2-7545-B53C-A600A3E3C17F}"/>
              </a:ext>
            </a:extLst>
          </p:cNvPr>
          <p:cNvSpPr txBox="1"/>
          <p:nvPr/>
        </p:nvSpPr>
        <p:spPr>
          <a:xfrm flipH="1">
            <a:off x="3908117" y="4868952"/>
            <a:ext cx="649077" cy="646319"/>
          </a:xfrm>
          <a:prstGeom prst="rect">
            <a:avLst/>
          </a:prstGeom>
          <a:noFill/>
        </p:spPr>
        <p:txBody>
          <a:bodyPr wrap="square" lIns="91429" tIns="45714" rIns="91429" bIns="45714" rtlCol="0">
            <a:spAutoFit/>
          </a:bodyPr>
          <a:lstStyle/>
          <a:p>
            <a:pPr algn="ctr" eaLnBrk="0" fontAlgn="base" hangingPunct="0">
              <a:spcBef>
                <a:spcPct val="0"/>
              </a:spcBef>
              <a:spcAft>
                <a:spcPct val="0"/>
              </a:spcAft>
            </a:pPr>
            <a:r>
              <a:rPr lang="it-IT" sz="1200" b="1" dirty="0">
                <a:solidFill>
                  <a:srgbClr val="FF0000"/>
                </a:solidFill>
              </a:rPr>
              <a:t>IL-17A</a:t>
            </a:r>
          </a:p>
          <a:p>
            <a:pPr algn="ctr" eaLnBrk="0" fontAlgn="base" hangingPunct="0">
              <a:spcBef>
                <a:spcPct val="0"/>
              </a:spcBef>
              <a:spcAft>
                <a:spcPct val="0"/>
              </a:spcAft>
            </a:pPr>
            <a:r>
              <a:rPr lang="it-IT" sz="1200" dirty="0">
                <a:solidFill>
                  <a:srgbClr val="000090"/>
                </a:solidFill>
              </a:rPr>
              <a:t>IL-22</a:t>
            </a:r>
          </a:p>
          <a:p>
            <a:pPr algn="ctr" eaLnBrk="0" fontAlgn="base" hangingPunct="0">
              <a:spcBef>
                <a:spcPct val="0"/>
              </a:spcBef>
              <a:spcAft>
                <a:spcPct val="0"/>
              </a:spcAft>
            </a:pPr>
            <a:endParaRPr lang="it-IT" sz="1200" dirty="0">
              <a:solidFill>
                <a:srgbClr val="000000"/>
              </a:solidFill>
            </a:endParaRPr>
          </a:p>
        </p:txBody>
      </p:sp>
      <p:sp>
        <p:nvSpPr>
          <p:cNvPr id="50" name="CasellaDiTesto 49">
            <a:extLst>
              <a:ext uri="{FF2B5EF4-FFF2-40B4-BE49-F238E27FC236}">
                <a16:creationId xmlns:a16="http://schemas.microsoft.com/office/drawing/2014/main" id="{04706407-6876-614B-A69C-040409C24ECB}"/>
              </a:ext>
            </a:extLst>
          </p:cNvPr>
          <p:cNvSpPr txBox="1"/>
          <p:nvPr/>
        </p:nvSpPr>
        <p:spPr>
          <a:xfrm>
            <a:off x="11030186" y="4868951"/>
            <a:ext cx="654323" cy="646319"/>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it-IT" sz="1200" b="1" dirty="0">
                <a:solidFill>
                  <a:srgbClr val="FF0000"/>
                </a:solidFill>
              </a:rPr>
              <a:t>IL-17A</a:t>
            </a:r>
          </a:p>
          <a:p>
            <a:pPr algn="ctr" eaLnBrk="0" fontAlgn="base" hangingPunct="0">
              <a:spcBef>
                <a:spcPct val="0"/>
              </a:spcBef>
              <a:spcAft>
                <a:spcPct val="0"/>
              </a:spcAft>
            </a:pPr>
            <a:r>
              <a:rPr lang="it-IT" sz="1200" dirty="0">
                <a:solidFill>
                  <a:srgbClr val="000090"/>
                </a:solidFill>
              </a:rPr>
              <a:t>IL-22</a:t>
            </a:r>
          </a:p>
          <a:p>
            <a:pPr algn="ctr" eaLnBrk="0" fontAlgn="base" hangingPunct="0">
              <a:spcBef>
                <a:spcPct val="0"/>
              </a:spcBef>
              <a:spcAft>
                <a:spcPct val="0"/>
              </a:spcAft>
            </a:pPr>
            <a:endParaRPr lang="it-IT" sz="1200" dirty="0">
              <a:solidFill>
                <a:srgbClr val="000000"/>
              </a:solidFill>
            </a:endParaRPr>
          </a:p>
        </p:txBody>
      </p:sp>
      <p:sp>
        <p:nvSpPr>
          <p:cNvPr id="51" name="CasellaDiTesto 50">
            <a:extLst>
              <a:ext uri="{FF2B5EF4-FFF2-40B4-BE49-F238E27FC236}">
                <a16:creationId xmlns:a16="http://schemas.microsoft.com/office/drawing/2014/main" id="{4E994C1E-30E2-5347-97B6-72E557A10951}"/>
              </a:ext>
            </a:extLst>
          </p:cNvPr>
          <p:cNvSpPr txBox="1"/>
          <p:nvPr/>
        </p:nvSpPr>
        <p:spPr>
          <a:xfrm>
            <a:off x="5825475" y="4868951"/>
            <a:ext cx="654323" cy="646319"/>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it-IT" sz="1200" b="1" dirty="0">
                <a:solidFill>
                  <a:srgbClr val="FF0000"/>
                </a:solidFill>
              </a:rPr>
              <a:t>IL-17A</a:t>
            </a:r>
          </a:p>
          <a:p>
            <a:pPr algn="ctr" eaLnBrk="0" fontAlgn="base" hangingPunct="0">
              <a:spcBef>
                <a:spcPct val="0"/>
              </a:spcBef>
              <a:spcAft>
                <a:spcPct val="0"/>
              </a:spcAft>
            </a:pPr>
            <a:r>
              <a:rPr lang="it-IT" sz="1200" dirty="0">
                <a:solidFill>
                  <a:srgbClr val="000090"/>
                </a:solidFill>
              </a:rPr>
              <a:t>TNF-α</a:t>
            </a:r>
          </a:p>
          <a:p>
            <a:pPr algn="ctr" eaLnBrk="0" fontAlgn="base" hangingPunct="0">
              <a:spcBef>
                <a:spcPct val="0"/>
              </a:spcBef>
              <a:spcAft>
                <a:spcPct val="0"/>
              </a:spcAft>
            </a:pPr>
            <a:endParaRPr lang="it-IT" sz="1200" dirty="0">
              <a:solidFill>
                <a:srgbClr val="000090"/>
              </a:solidFill>
            </a:endParaRPr>
          </a:p>
        </p:txBody>
      </p:sp>
      <p:sp>
        <p:nvSpPr>
          <p:cNvPr id="52" name="CasellaDiTesto 51">
            <a:extLst>
              <a:ext uri="{FF2B5EF4-FFF2-40B4-BE49-F238E27FC236}">
                <a16:creationId xmlns:a16="http://schemas.microsoft.com/office/drawing/2014/main" id="{CD38FB42-0AE2-DE47-A55F-E94898F2FD46}"/>
              </a:ext>
            </a:extLst>
          </p:cNvPr>
          <p:cNvSpPr txBox="1"/>
          <p:nvPr/>
        </p:nvSpPr>
        <p:spPr>
          <a:xfrm>
            <a:off x="7669905" y="4868951"/>
            <a:ext cx="654324" cy="461653"/>
          </a:xfrm>
          <a:prstGeom prst="rect">
            <a:avLst/>
          </a:prstGeom>
          <a:noFill/>
        </p:spPr>
        <p:txBody>
          <a:bodyPr wrap="none" lIns="91429" tIns="45714" rIns="91429" bIns="45714" rtlCol="0">
            <a:spAutoFit/>
          </a:bodyPr>
          <a:lstStyle/>
          <a:p>
            <a:pPr algn="ctr" eaLnBrk="0" fontAlgn="base" hangingPunct="0">
              <a:spcBef>
                <a:spcPct val="0"/>
              </a:spcBef>
              <a:spcAft>
                <a:spcPct val="0"/>
              </a:spcAft>
            </a:pPr>
            <a:r>
              <a:rPr lang="it-IT" sz="1200" dirty="0">
                <a:solidFill>
                  <a:srgbClr val="000090"/>
                </a:solidFill>
              </a:rPr>
              <a:t>IL-22</a:t>
            </a:r>
          </a:p>
          <a:p>
            <a:pPr algn="ctr" eaLnBrk="0" fontAlgn="base" hangingPunct="0">
              <a:spcBef>
                <a:spcPct val="0"/>
              </a:spcBef>
              <a:spcAft>
                <a:spcPct val="0"/>
              </a:spcAft>
            </a:pPr>
            <a:r>
              <a:rPr lang="it-IT" sz="1200" b="1" dirty="0">
                <a:solidFill>
                  <a:srgbClr val="FF0000"/>
                </a:solidFill>
              </a:rPr>
              <a:t>IL-17A</a:t>
            </a:r>
          </a:p>
        </p:txBody>
      </p:sp>
      <p:sp>
        <p:nvSpPr>
          <p:cNvPr id="53" name="52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14399123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stretch>
            <a:fillRect/>
          </a:stretch>
        </p:blipFill>
        <p:spPr>
          <a:xfrm>
            <a:off x="1994717" y="917508"/>
            <a:ext cx="8588483" cy="5760462"/>
          </a:xfrm>
          <a:prstGeom prst="rect">
            <a:avLst/>
          </a:prstGeom>
        </p:spPr>
      </p:pic>
      <p:sp>
        <p:nvSpPr>
          <p:cNvPr id="7" name="CasellaDiTesto 6"/>
          <p:cNvSpPr txBox="1"/>
          <p:nvPr/>
        </p:nvSpPr>
        <p:spPr>
          <a:xfrm>
            <a:off x="227407" y="6645188"/>
            <a:ext cx="4261498" cy="184666"/>
          </a:xfrm>
          <a:prstGeom prst="rect">
            <a:avLst/>
          </a:prstGeom>
          <a:noFill/>
        </p:spPr>
        <p:txBody>
          <a:bodyPr wrap="square" lIns="0" tIns="0" rIns="0" bIns="0" rtlCol="0">
            <a:spAutoFit/>
          </a:bodyPr>
          <a:lstStyle/>
          <a:p>
            <a:pPr eaLnBrk="0" fontAlgn="base" hangingPunct="0">
              <a:spcBef>
                <a:spcPct val="0"/>
              </a:spcBef>
              <a:spcAft>
                <a:spcPct val="0"/>
              </a:spcAft>
            </a:pPr>
            <a:r>
              <a:rPr lang="it-IT" sz="1200" dirty="0" err="1">
                <a:solidFill>
                  <a:srgbClr val="3C5F5F"/>
                </a:solidFill>
                <a:latin typeface="Arial"/>
              </a:rPr>
              <a:t>Blauvelt</a:t>
            </a:r>
            <a:r>
              <a:rPr lang="it-IT" sz="1200" dirty="0">
                <a:solidFill>
                  <a:srgbClr val="3C5F5F"/>
                </a:solidFill>
                <a:latin typeface="Arial"/>
              </a:rPr>
              <a:t> A &amp; </a:t>
            </a:r>
            <a:r>
              <a:rPr lang="it-IT" sz="1200" dirty="0" err="1">
                <a:solidFill>
                  <a:srgbClr val="3C5F5F"/>
                </a:solidFill>
                <a:latin typeface="Arial"/>
              </a:rPr>
              <a:t>Chiricozzi</a:t>
            </a:r>
            <a:r>
              <a:rPr lang="it-IT" sz="1200" dirty="0">
                <a:solidFill>
                  <a:srgbClr val="3C5F5F"/>
                </a:solidFill>
                <a:latin typeface="Arial"/>
              </a:rPr>
              <a:t> A. </a:t>
            </a:r>
            <a:r>
              <a:rPr lang="de-DE" sz="1200" dirty="0" err="1">
                <a:solidFill>
                  <a:srgbClr val="3C5F5F"/>
                </a:solidFill>
              </a:rPr>
              <a:t>Clinic</a:t>
            </a:r>
            <a:r>
              <a:rPr lang="de-DE" sz="1200" dirty="0">
                <a:solidFill>
                  <a:srgbClr val="3C5F5F"/>
                </a:solidFill>
              </a:rPr>
              <a:t> </a:t>
            </a:r>
            <a:r>
              <a:rPr lang="de-DE" sz="1200" dirty="0" err="1">
                <a:solidFill>
                  <a:srgbClr val="3C5F5F"/>
                </a:solidFill>
              </a:rPr>
              <a:t>Rev</a:t>
            </a:r>
            <a:r>
              <a:rPr lang="de-DE" sz="1200" dirty="0">
                <a:solidFill>
                  <a:srgbClr val="3C5F5F"/>
                </a:solidFill>
              </a:rPr>
              <a:t> Allerg </a:t>
            </a:r>
            <a:r>
              <a:rPr lang="de-DE" sz="1200" dirty="0" err="1">
                <a:solidFill>
                  <a:srgbClr val="3C5F5F"/>
                </a:solidFill>
              </a:rPr>
              <a:t>Immunol</a:t>
            </a:r>
            <a:r>
              <a:rPr lang="de-DE" sz="1200" dirty="0">
                <a:solidFill>
                  <a:srgbClr val="3C5F5F"/>
                </a:solidFill>
              </a:rPr>
              <a:t> 2018</a:t>
            </a:r>
            <a:endParaRPr lang="it-IT" sz="1200" dirty="0" err="1">
              <a:solidFill>
                <a:srgbClr val="3C5F5F"/>
              </a:solidFill>
              <a:latin typeface="Arial"/>
            </a:endParaRPr>
          </a:p>
        </p:txBody>
      </p:sp>
      <p:sp>
        <p:nvSpPr>
          <p:cNvPr id="8" name="TextBox 12"/>
          <p:cNvSpPr txBox="1"/>
          <p:nvPr/>
        </p:nvSpPr>
        <p:spPr>
          <a:xfrm>
            <a:off x="671177" y="138448"/>
            <a:ext cx="10581754" cy="923330"/>
          </a:xfrm>
          <a:prstGeom prst="rect">
            <a:avLst/>
          </a:prstGeom>
          <a:noFill/>
        </p:spPr>
        <p:txBody>
          <a:bodyPr wrap="square" lIns="0" tIns="0" rIns="0" bIns="0" rtlCol="0">
            <a:spAutoFit/>
          </a:bodyPr>
          <a:lstStyle/>
          <a:p>
            <a:pPr algn="ctr" eaLnBrk="0" fontAlgn="base" hangingPunct="0">
              <a:spcBef>
                <a:spcPct val="0"/>
              </a:spcBef>
              <a:spcAft>
                <a:spcPct val="0"/>
              </a:spcAft>
            </a:pPr>
            <a:r>
              <a:rPr lang="el-GR" sz="3000" b="1" dirty="0">
                <a:solidFill>
                  <a:srgbClr val="C00000"/>
                </a:solidFill>
                <a:latin typeface="Comic Sans MS" pitchFamily="66" charset="0"/>
                <a:cs typeface="Arial" panose="020B0604020202020204" pitchFamily="34" charset="0"/>
              </a:rPr>
              <a:t>Προ-φλεγμονώδεις επιδράσεις που προκαλούνται από την IL-17A, ανά ιστό</a:t>
            </a:r>
            <a:endParaRPr lang="en-US" sz="3000" b="1" dirty="0">
              <a:solidFill>
                <a:srgbClr val="C00000"/>
              </a:solidFill>
              <a:latin typeface="Comic Sans MS" pitchFamily="66" charset="0"/>
              <a:cs typeface="Arial" panose="020B0604020202020204" pitchFamily="34" charset="0"/>
            </a:endParaRPr>
          </a:p>
        </p:txBody>
      </p:sp>
      <p:sp>
        <p:nvSpPr>
          <p:cNvPr id="9" name="Rettangolo 8"/>
          <p:cNvSpPr/>
          <p:nvPr/>
        </p:nvSpPr>
        <p:spPr bwMode="auto">
          <a:xfrm>
            <a:off x="9097458" y="2348151"/>
            <a:ext cx="1196151" cy="4046497"/>
          </a:xfrm>
          <a:prstGeom prst="rect">
            <a:avLst/>
          </a:prstGeom>
          <a:noFill/>
          <a:ln w="28575"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it-IT" sz="1400" dirty="0" err="1">
              <a:solidFill>
                <a:srgbClr val="000000"/>
              </a:solidFill>
              <a:latin typeface="Arial"/>
              <a:ea typeface="ＭＳ Ｐゴシック" charset="0"/>
              <a:cs typeface="ＭＳ Ｐゴシック" charset="0"/>
            </a:endParaRPr>
          </a:p>
        </p:txBody>
      </p:sp>
      <p:sp>
        <p:nvSpPr>
          <p:cNvPr id="10" name="9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8360334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7"/>
          <p:cNvSpPr txBox="1"/>
          <p:nvPr/>
        </p:nvSpPr>
        <p:spPr>
          <a:xfrm>
            <a:off x="1068459" y="420570"/>
            <a:ext cx="10385392" cy="415498"/>
          </a:xfrm>
          <a:prstGeom prst="rect">
            <a:avLst/>
          </a:prstGeom>
          <a:noFill/>
        </p:spPr>
        <p:txBody>
          <a:bodyPr wrap="square" lIns="0" tIns="0" rIns="0" bIns="0" rtlCol="0">
            <a:spAutoFit/>
          </a:bodyPr>
          <a:lstStyle/>
          <a:p>
            <a:pPr eaLnBrk="0" fontAlgn="base" hangingPunct="0">
              <a:spcBef>
                <a:spcPct val="0"/>
              </a:spcBef>
              <a:spcAft>
                <a:spcPct val="0"/>
              </a:spcAft>
            </a:pPr>
            <a:r>
              <a:rPr lang="el-GR" sz="2700" b="1" dirty="0">
                <a:solidFill>
                  <a:srgbClr val="C00000"/>
                </a:solidFill>
                <a:latin typeface="Comic Sans MS" pitchFamily="66" charset="0"/>
              </a:rPr>
              <a:t>Αυξημένα επίπεδα </a:t>
            </a:r>
            <a:r>
              <a:rPr lang="en-US" sz="2700" b="1" dirty="0">
                <a:solidFill>
                  <a:srgbClr val="C00000"/>
                </a:solidFill>
                <a:latin typeface="Comic Sans MS" pitchFamily="66" charset="0"/>
              </a:rPr>
              <a:t>IL-17A </a:t>
            </a:r>
            <a:r>
              <a:rPr lang="el-GR" sz="2700" b="1" dirty="0">
                <a:solidFill>
                  <a:srgbClr val="C00000"/>
                </a:solidFill>
                <a:latin typeface="Comic Sans MS" pitchFamily="66" charset="0"/>
              </a:rPr>
              <a:t>σε </a:t>
            </a:r>
            <a:r>
              <a:rPr lang="el-GR" sz="2700" b="1" dirty="0" err="1">
                <a:solidFill>
                  <a:srgbClr val="C00000"/>
                </a:solidFill>
                <a:latin typeface="Comic Sans MS" pitchFamily="66" charset="0"/>
              </a:rPr>
              <a:t>ψωριασικούς</a:t>
            </a:r>
            <a:r>
              <a:rPr lang="el-GR" sz="2700" b="1" dirty="0">
                <a:solidFill>
                  <a:srgbClr val="C00000"/>
                </a:solidFill>
                <a:latin typeface="Comic Sans MS" pitchFamily="66" charset="0"/>
              </a:rPr>
              <a:t> ασθενείς</a:t>
            </a:r>
            <a:endParaRPr lang="en-US" sz="2700" b="1" dirty="0">
              <a:solidFill>
                <a:srgbClr val="C00000"/>
              </a:solidFill>
              <a:latin typeface="Comic Sans MS" pitchFamily="66" charset="0"/>
            </a:endParaRPr>
          </a:p>
        </p:txBody>
      </p:sp>
      <p:sp>
        <p:nvSpPr>
          <p:cNvPr id="32" name="Rectangle 8"/>
          <p:cNvSpPr/>
          <p:nvPr/>
        </p:nvSpPr>
        <p:spPr>
          <a:xfrm>
            <a:off x="3152821" y="1937736"/>
            <a:ext cx="119335" cy="4219136"/>
          </a:xfrm>
          <a:prstGeom prst="rect">
            <a:avLst/>
          </a:prstGeom>
          <a:solidFill>
            <a:schemeClr val="accent1"/>
          </a:solidFill>
          <a:ln>
            <a:solidFill>
              <a:srgbClr val="000090"/>
            </a:solidFill>
          </a:ln>
        </p:spPr>
        <p:style>
          <a:lnRef idx="1">
            <a:schemeClr val="accent1"/>
          </a:lnRef>
          <a:fillRef idx="3">
            <a:schemeClr val="accent1"/>
          </a:fillRef>
          <a:effectRef idx="2">
            <a:schemeClr val="accent1"/>
          </a:effectRef>
          <a:fontRef idx="minor">
            <a:schemeClr val="lt1"/>
          </a:fontRef>
        </p:style>
        <p:txBody>
          <a:bodyPr lIns="124983" tIns="62491" rIns="124983" bIns="62491" rtlCol="0" anchor="ctr"/>
          <a:lstStyle/>
          <a:p>
            <a:pPr algn="ctr" eaLnBrk="0" fontAlgn="base" hangingPunct="0">
              <a:spcBef>
                <a:spcPct val="0"/>
              </a:spcBef>
              <a:spcAft>
                <a:spcPct val="0"/>
              </a:spcAft>
            </a:pPr>
            <a:endParaRPr lang="en-US" dirty="0">
              <a:solidFill>
                <a:srgbClr val="3C5F5F"/>
              </a:solidFill>
              <a:latin typeface="Arial"/>
            </a:endParaRPr>
          </a:p>
        </p:txBody>
      </p:sp>
      <p:sp>
        <p:nvSpPr>
          <p:cNvPr id="33" name="TextBox 9"/>
          <p:cNvSpPr txBox="1"/>
          <p:nvPr/>
        </p:nvSpPr>
        <p:spPr>
          <a:xfrm>
            <a:off x="7005333" y="5526582"/>
            <a:ext cx="1985254" cy="495534"/>
          </a:xfrm>
          <a:prstGeom prst="rect">
            <a:avLst/>
          </a:prstGeom>
          <a:noFill/>
        </p:spPr>
        <p:txBody>
          <a:bodyPr wrap="none" lIns="124983" tIns="62491" rIns="124983" bIns="62491" rtlCol="0">
            <a:spAutoFit/>
          </a:bodyPr>
          <a:lstStyle/>
          <a:p>
            <a:pPr algn="ctr" eaLnBrk="0" fontAlgn="base" hangingPunct="0">
              <a:spcBef>
                <a:spcPct val="0"/>
              </a:spcBef>
              <a:spcAft>
                <a:spcPct val="0"/>
              </a:spcAft>
            </a:pPr>
            <a:r>
              <a:rPr lang="en-US" sz="1200" i="1" dirty="0">
                <a:solidFill>
                  <a:srgbClr val="002060"/>
                </a:solidFill>
                <a:latin typeface="Comic Sans MS" pitchFamily="66" charset="0"/>
              </a:rPr>
              <a:t>Suarez-Farinas M et al. </a:t>
            </a:r>
          </a:p>
          <a:p>
            <a:pPr algn="ctr" eaLnBrk="0" fontAlgn="base" hangingPunct="0">
              <a:spcBef>
                <a:spcPct val="0"/>
              </a:spcBef>
              <a:spcAft>
                <a:spcPct val="0"/>
              </a:spcAft>
            </a:pPr>
            <a:r>
              <a:rPr lang="en-US" sz="1200" i="1" dirty="0">
                <a:solidFill>
                  <a:srgbClr val="002060"/>
                </a:solidFill>
                <a:latin typeface="Comic Sans MS" pitchFamily="66" charset="0"/>
              </a:rPr>
              <a:t>PLOS One 2010 </a:t>
            </a:r>
          </a:p>
        </p:txBody>
      </p:sp>
      <p:sp>
        <p:nvSpPr>
          <p:cNvPr id="34" name="TextBox 10"/>
          <p:cNvSpPr txBox="1"/>
          <p:nvPr/>
        </p:nvSpPr>
        <p:spPr>
          <a:xfrm>
            <a:off x="6884077" y="1824105"/>
            <a:ext cx="2008735" cy="1603530"/>
          </a:xfrm>
          <a:prstGeom prst="rect">
            <a:avLst/>
          </a:prstGeom>
          <a:noFill/>
        </p:spPr>
        <p:txBody>
          <a:bodyPr wrap="square" lIns="124983" tIns="62491" rIns="124983" bIns="62491" rtlCol="0">
            <a:spAutoFit/>
          </a:bodyPr>
          <a:lstStyle/>
          <a:p>
            <a:pPr algn="ctr" eaLnBrk="0" fontAlgn="base" hangingPunct="0">
              <a:spcBef>
                <a:spcPct val="0"/>
              </a:spcBef>
              <a:spcAft>
                <a:spcPct val="0"/>
              </a:spcAft>
            </a:pPr>
            <a:r>
              <a:rPr lang="el-GR" dirty="0">
                <a:solidFill>
                  <a:srgbClr val="002060"/>
                </a:solidFill>
                <a:latin typeface="Comic Sans MS" pitchFamily="66" charset="0"/>
                <a:ea typeface="ＭＳ Ｐゴシック" charset="-128"/>
              </a:rPr>
              <a:t>Αυξημένα επίπεδα </a:t>
            </a:r>
            <a:r>
              <a:rPr lang="en-US" dirty="0">
                <a:solidFill>
                  <a:srgbClr val="002060"/>
                </a:solidFill>
                <a:latin typeface="Comic Sans MS" pitchFamily="66" charset="0"/>
                <a:ea typeface="ＭＳ Ｐゴシック" charset="-128"/>
              </a:rPr>
              <a:t>IL-17A </a:t>
            </a:r>
            <a:r>
              <a:rPr lang="el-GR" dirty="0">
                <a:solidFill>
                  <a:srgbClr val="002060"/>
                </a:solidFill>
                <a:latin typeface="Comic Sans MS" pitchFamily="66" charset="0"/>
                <a:ea typeface="ＭＳ Ｐゴシック" charset="-128"/>
              </a:rPr>
              <a:t>στον ορό αίματος</a:t>
            </a:r>
            <a:endParaRPr lang="en-US" dirty="0">
              <a:solidFill>
                <a:srgbClr val="002060"/>
              </a:solidFill>
              <a:latin typeface="Comic Sans MS" pitchFamily="66" charset="0"/>
              <a:ea typeface="ＭＳ Ｐゴシック" charset="-128"/>
            </a:endParaRPr>
          </a:p>
        </p:txBody>
      </p:sp>
      <p:sp>
        <p:nvSpPr>
          <p:cNvPr id="35" name="TextBox 11"/>
          <p:cNvSpPr txBox="1"/>
          <p:nvPr/>
        </p:nvSpPr>
        <p:spPr>
          <a:xfrm>
            <a:off x="20318" y="1741946"/>
            <a:ext cx="3052785" cy="1603530"/>
          </a:xfrm>
          <a:prstGeom prst="rect">
            <a:avLst/>
          </a:prstGeom>
          <a:noFill/>
        </p:spPr>
        <p:txBody>
          <a:bodyPr wrap="square" lIns="124983" tIns="62491" rIns="124983" bIns="62491" rtlCol="0">
            <a:spAutoFit/>
          </a:bodyPr>
          <a:lstStyle/>
          <a:p>
            <a:pPr algn="ctr" eaLnBrk="0" fontAlgn="base" hangingPunct="0">
              <a:spcBef>
                <a:spcPct val="0"/>
              </a:spcBef>
              <a:spcAft>
                <a:spcPct val="0"/>
              </a:spcAft>
            </a:pPr>
            <a:r>
              <a:rPr lang="el-GR" dirty="0">
                <a:solidFill>
                  <a:srgbClr val="002060"/>
                </a:solidFill>
                <a:latin typeface="Comic Sans MS" pitchFamily="66" charset="0"/>
                <a:ea typeface="ＭＳ Ｐゴシック" charset="-128"/>
              </a:rPr>
              <a:t>Αυξημένα επίπεδα έκφρασης </a:t>
            </a:r>
            <a:r>
              <a:rPr lang="en-US" dirty="0">
                <a:solidFill>
                  <a:srgbClr val="002060"/>
                </a:solidFill>
                <a:latin typeface="Comic Sans MS" pitchFamily="66" charset="0"/>
                <a:ea typeface="ＭＳ Ｐゴシック" charset="-128"/>
              </a:rPr>
              <a:t>IL-17A </a:t>
            </a:r>
            <a:r>
              <a:rPr lang="el-GR" dirty="0">
                <a:solidFill>
                  <a:srgbClr val="002060"/>
                </a:solidFill>
                <a:latin typeface="Comic Sans MS" pitchFamily="66" charset="0"/>
                <a:ea typeface="ＭＳ Ｐゴシック" charset="-128"/>
              </a:rPr>
              <a:t>σε σημείο </a:t>
            </a:r>
            <a:r>
              <a:rPr lang="el-GR" dirty="0" err="1">
                <a:solidFill>
                  <a:srgbClr val="002060"/>
                </a:solidFill>
                <a:latin typeface="Comic Sans MS" pitchFamily="66" charset="0"/>
                <a:ea typeface="ＭＳ Ｐゴシック" charset="-128"/>
              </a:rPr>
              <a:t>ψωριασικής</a:t>
            </a:r>
            <a:r>
              <a:rPr lang="el-GR" dirty="0">
                <a:solidFill>
                  <a:srgbClr val="002060"/>
                </a:solidFill>
                <a:latin typeface="Comic Sans MS" pitchFamily="66" charset="0"/>
                <a:ea typeface="ＭＳ Ｐゴシック" charset="-128"/>
              </a:rPr>
              <a:t> βλάβης</a:t>
            </a:r>
            <a:endParaRPr lang="en-US" dirty="0">
              <a:solidFill>
                <a:srgbClr val="002060"/>
              </a:solidFill>
              <a:latin typeface="Comic Sans MS" pitchFamily="66" charset="0"/>
              <a:ea typeface="ＭＳ Ｐゴシック" charset="-128"/>
            </a:endParaRPr>
          </a:p>
        </p:txBody>
      </p:sp>
      <p:sp>
        <p:nvSpPr>
          <p:cNvPr id="36" name="TextBox 12"/>
          <p:cNvSpPr txBox="1"/>
          <p:nvPr/>
        </p:nvSpPr>
        <p:spPr>
          <a:xfrm>
            <a:off x="-63143" y="5526580"/>
            <a:ext cx="3084424" cy="680200"/>
          </a:xfrm>
          <a:prstGeom prst="rect">
            <a:avLst/>
          </a:prstGeom>
          <a:noFill/>
        </p:spPr>
        <p:txBody>
          <a:bodyPr wrap="square" lIns="124983" tIns="62491" rIns="124983" bIns="62491" rtlCol="0">
            <a:spAutoFit/>
          </a:bodyPr>
          <a:lstStyle/>
          <a:p>
            <a:pPr algn="ctr" eaLnBrk="0" fontAlgn="base" hangingPunct="0">
              <a:spcBef>
                <a:spcPct val="0"/>
              </a:spcBef>
              <a:spcAft>
                <a:spcPct val="0"/>
              </a:spcAft>
            </a:pPr>
            <a:r>
              <a:rPr lang="en-US" sz="1200" i="1" dirty="0" err="1">
                <a:solidFill>
                  <a:srgbClr val="002060"/>
                </a:solidFill>
                <a:latin typeface="Comic Sans MS" pitchFamily="66" charset="0"/>
              </a:rPr>
              <a:t>Guttman-Yassky</a:t>
            </a:r>
            <a:r>
              <a:rPr lang="en-US" sz="1200" i="1" dirty="0">
                <a:solidFill>
                  <a:srgbClr val="002060"/>
                </a:solidFill>
                <a:latin typeface="Comic Sans MS" pitchFamily="66" charset="0"/>
              </a:rPr>
              <a:t> E</a:t>
            </a:r>
            <a:r>
              <a:rPr lang="mr-IN" sz="1200" i="1" dirty="0">
                <a:solidFill>
                  <a:srgbClr val="002060"/>
                </a:solidFill>
                <a:latin typeface="Comic Sans MS" pitchFamily="66" charset="0"/>
              </a:rPr>
              <a:t>…</a:t>
            </a:r>
            <a:r>
              <a:rPr lang="it-IT" sz="1200" i="1" dirty="0" err="1">
                <a:solidFill>
                  <a:srgbClr val="002060"/>
                </a:solidFill>
                <a:latin typeface="Comic Sans MS" pitchFamily="66" charset="0"/>
              </a:rPr>
              <a:t>Chiricozzi</a:t>
            </a:r>
            <a:r>
              <a:rPr lang="it-IT" sz="1200" i="1" dirty="0">
                <a:solidFill>
                  <a:srgbClr val="002060"/>
                </a:solidFill>
                <a:latin typeface="Comic Sans MS" pitchFamily="66" charset="0"/>
              </a:rPr>
              <a:t> A,</a:t>
            </a:r>
            <a:r>
              <a:rPr lang="en-US" sz="1200" i="1" dirty="0">
                <a:solidFill>
                  <a:srgbClr val="002060"/>
                </a:solidFill>
                <a:latin typeface="Comic Sans MS" pitchFamily="66" charset="0"/>
              </a:rPr>
              <a:t> </a:t>
            </a:r>
            <a:r>
              <a:rPr lang="mr-IN" sz="1200" i="1" dirty="0">
                <a:solidFill>
                  <a:srgbClr val="002060"/>
                </a:solidFill>
                <a:latin typeface="Comic Sans MS" pitchFamily="66" charset="0"/>
              </a:rPr>
              <a:t>…</a:t>
            </a:r>
            <a:r>
              <a:rPr lang="it-IT" sz="1200" i="1" dirty="0">
                <a:solidFill>
                  <a:srgbClr val="002060"/>
                </a:solidFill>
                <a:latin typeface="Comic Sans MS" pitchFamily="66" charset="0"/>
              </a:rPr>
              <a:t>. </a:t>
            </a:r>
            <a:r>
              <a:rPr lang="en-US" sz="1200" i="1" dirty="0">
                <a:solidFill>
                  <a:srgbClr val="002060"/>
                </a:solidFill>
                <a:latin typeface="Comic Sans MS" pitchFamily="66" charset="0"/>
              </a:rPr>
              <a:t>et al. </a:t>
            </a:r>
          </a:p>
          <a:p>
            <a:pPr algn="ctr" eaLnBrk="0" fontAlgn="base" hangingPunct="0">
              <a:spcBef>
                <a:spcPct val="0"/>
              </a:spcBef>
              <a:spcAft>
                <a:spcPct val="0"/>
              </a:spcAft>
            </a:pPr>
            <a:r>
              <a:rPr lang="en-US" sz="1200" i="1" dirty="0">
                <a:solidFill>
                  <a:srgbClr val="002060"/>
                </a:solidFill>
                <a:latin typeface="Comic Sans MS" pitchFamily="66" charset="0"/>
              </a:rPr>
              <a:t>J Allergy </a:t>
            </a:r>
            <a:r>
              <a:rPr lang="en-US" sz="1200" i="1" dirty="0" err="1">
                <a:solidFill>
                  <a:srgbClr val="002060"/>
                </a:solidFill>
                <a:latin typeface="Comic Sans MS" pitchFamily="66" charset="0"/>
              </a:rPr>
              <a:t>Clin</a:t>
            </a:r>
            <a:r>
              <a:rPr lang="en-US" sz="1200" i="1" dirty="0">
                <a:solidFill>
                  <a:srgbClr val="002060"/>
                </a:solidFill>
                <a:latin typeface="Comic Sans MS" pitchFamily="66" charset="0"/>
              </a:rPr>
              <a:t> </a:t>
            </a:r>
            <a:r>
              <a:rPr lang="en-US" sz="1200" i="1" dirty="0" err="1">
                <a:solidFill>
                  <a:srgbClr val="002060"/>
                </a:solidFill>
                <a:latin typeface="Comic Sans MS" pitchFamily="66" charset="0"/>
              </a:rPr>
              <a:t>Immunol</a:t>
            </a:r>
            <a:r>
              <a:rPr lang="en-US" sz="1200" i="1" dirty="0">
                <a:solidFill>
                  <a:srgbClr val="002060"/>
                </a:solidFill>
                <a:latin typeface="Comic Sans MS" pitchFamily="66" charset="0"/>
              </a:rPr>
              <a:t> 2009 </a:t>
            </a:r>
          </a:p>
        </p:txBody>
      </p:sp>
      <p:sp>
        <p:nvSpPr>
          <p:cNvPr id="37" name="TextBox 13"/>
          <p:cNvSpPr txBox="1"/>
          <p:nvPr/>
        </p:nvSpPr>
        <p:spPr>
          <a:xfrm>
            <a:off x="9390216" y="5526582"/>
            <a:ext cx="2841885" cy="495534"/>
          </a:xfrm>
          <a:prstGeom prst="rect">
            <a:avLst/>
          </a:prstGeom>
          <a:noFill/>
        </p:spPr>
        <p:txBody>
          <a:bodyPr wrap="square" lIns="124983" tIns="62491" rIns="124983" bIns="62491" rtlCol="0">
            <a:spAutoFit/>
          </a:bodyPr>
          <a:lstStyle/>
          <a:p>
            <a:pPr algn="ctr" eaLnBrk="0" fontAlgn="base" hangingPunct="0">
              <a:spcBef>
                <a:spcPct val="0"/>
              </a:spcBef>
              <a:spcAft>
                <a:spcPct val="0"/>
              </a:spcAft>
            </a:pPr>
            <a:r>
              <a:rPr lang="en-US" sz="1200" i="1" dirty="0">
                <a:solidFill>
                  <a:srgbClr val="002060"/>
                </a:solidFill>
                <a:latin typeface="Comic Sans MS" pitchFamily="66" charset="0"/>
              </a:rPr>
              <a:t>Chiricozzi A et al. </a:t>
            </a:r>
          </a:p>
          <a:p>
            <a:pPr algn="ctr" eaLnBrk="0" fontAlgn="base" hangingPunct="0">
              <a:spcBef>
                <a:spcPct val="0"/>
              </a:spcBef>
              <a:spcAft>
                <a:spcPct val="0"/>
              </a:spcAft>
            </a:pPr>
            <a:r>
              <a:rPr lang="en-US" sz="1200" i="1" dirty="0">
                <a:solidFill>
                  <a:srgbClr val="002060"/>
                </a:solidFill>
                <a:latin typeface="Comic Sans MS" pitchFamily="66" charset="0"/>
              </a:rPr>
              <a:t>J </a:t>
            </a:r>
            <a:r>
              <a:rPr lang="en-US" sz="1200" i="1" dirty="0" err="1">
                <a:solidFill>
                  <a:srgbClr val="002060"/>
                </a:solidFill>
                <a:latin typeface="Comic Sans MS" pitchFamily="66" charset="0"/>
              </a:rPr>
              <a:t>Eur</a:t>
            </a:r>
            <a:r>
              <a:rPr lang="en-US" sz="1200" i="1" dirty="0">
                <a:solidFill>
                  <a:srgbClr val="002060"/>
                </a:solidFill>
                <a:latin typeface="Comic Sans MS" pitchFamily="66" charset="0"/>
              </a:rPr>
              <a:t> </a:t>
            </a:r>
            <a:r>
              <a:rPr lang="en-US" sz="1200" i="1" dirty="0" err="1">
                <a:solidFill>
                  <a:srgbClr val="002060"/>
                </a:solidFill>
                <a:latin typeface="Comic Sans MS" pitchFamily="66" charset="0"/>
              </a:rPr>
              <a:t>Acad</a:t>
            </a:r>
            <a:r>
              <a:rPr lang="en-US" sz="1200" i="1" dirty="0">
                <a:solidFill>
                  <a:srgbClr val="002060"/>
                </a:solidFill>
                <a:latin typeface="Comic Sans MS" pitchFamily="66" charset="0"/>
              </a:rPr>
              <a:t> </a:t>
            </a:r>
            <a:r>
              <a:rPr lang="en-US" sz="1200" i="1" dirty="0" err="1">
                <a:solidFill>
                  <a:srgbClr val="002060"/>
                </a:solidFill>
                <a:latin typeface="Comic Sans MS" pitchFamily="66" charset="0"/>
              </a:rPr>
              <a:t>Dermatol</a:t>
            </a:r>
            <a:r>
              <a:rPr lang="en-US" sz="1200" i="1" dirty="0">
                <a:solidFill>
                  <a:srgbClr val="002060"/>
                </a:solidFill>
                <a:latin typeface="Comic Sans MS" pitchFamily="66" charset="0"/>
              </a:rPr>
              <a:t> </a:t>
            </a:r>
            <a:r>
              <a:rPr lang="en-US" sz="1200" i="1" dirty="0" err="1">
                <a:solidFill>
                  <a:srgbClr val="002060"/>
                </a:solidFill>
                <a:latin typeface="Comic Sans MS" pitchFamily="66" charset="0"/>
              </a:rPr>
              <a:t>Venereol</a:t>
            </a:r>
            <a:r>
              <a:rPr lang="en-US" sz="1200" i="1" dirty="0">
                <a:solidFill>
                  <a:srgbClr val="002060"/>
                </a:solidFill>
                <a:latin typeface="Comic Sans MS" pitchFamily="66" charset="0"/>
              </a:rPr>
              <a:t> 2015</a:t>
            </a:r>
          </a:p>
        </p:txBody>
      </p:sp>
      <p:sp>
        <p:nvSpPr>
          <p:cNvPr id="38" name="Rectangle 14"/>
          <p:cNvSpPr/>
          <p:nvPr/>
        </p:nvSpPr>
        <p:spPr>
          <a:xfrm>
            <a:off x="6303888" y="1947465"/>
            <a:ext cx="119335" cy="4219136"/>
          </a:xfrm>
          <a:prstGeom prst="rect">
            <a:avLst/>
          </a:prstGeom>
          <a:solidFill>
            <a:schemeClr val="accent1"/>
          </a:solidFill>
          <a:ln>
            <a:solidFill>
              <a:srgbClr val="000090"/>
            </a:solidFill>
          </a:ln>
        </p:spPr>
        <p:style>
          <a:lnRef idx="1">
            <a:schemeClr val="accent1"/>
          </a:lnRef>
          <a:fillRef idx="3">
            <a:schemeClr val="accent1"/>
          </a:fillRef>
          <a:effectRef idx="2">
            <a:schemeClr val="accent1"/>
          </a:effectRef>
          <a:fontRef idx="minor">
            <a:schemeClr val="lt1"/>
          </a:fontRef>
        </p:style>
        <p:txBody>
          <a:bodyPr lIns="124983" tIns="62491" rIns="124983" bIns="62491" rtlCol="0" anchor="ctr"/>
          <a:lstStyle/>
          <a:p>
            <a:pPr algn="ctr" eaLnBrk="0" fontAlgn="base" hangingPunct="0">
              <a:spcBef>
                <a:spcPct val="0"/>
              </a:spcBef>
              <a:spcAft>
                <a:spcPct val="0"/>
              </a:spcAft>
            </a:pPr>
            <a:endParaRPr lang="en-US" dirty="0">
              <a:solidFill>
                <a:srgbClr val="3C5F5F"/>
              </a:solidFill>
              <a:latin typeface="Arial"/>
            </a:endParaRPr>
          </a:p>
        </p:txBody>
      </p:sp>
      <p:sp>
        <p:nvSpPr>
          <p:cNvPr id="39" name="TextBox 15"/>
          <p:cNvSpPr txBox="1"/>
          <p:nvPr/>
        </p:nvSpPr>
        <p:spPr>
          <a:xfrm>
            <a:off x="9514739" y="1825038"/>
            <a:ext cx="2637994" cy="1603530"/>
          </a:xfrm>
          <a:prstGeom prst="rect">
            <a:avLst/>
          </a:prstGeom>
          <a:noFill/>
        </p:spPr>
        <p:txBody>
          <a:bodyPr wrap="square" lIns="124983" tIns="62491" rIns="124983" bIns="62491" rtlCol="0">
            <a:spAutoFit/>
          </a:bodyPr>
          <a:lstStyle/>
          <a:p>
            <a:pPr algn="ctr" eaLnBrk="0" fontAlgn="base" hangingPunct="0">
              <a:spcBef>
                <a:spcPct val="0"/>
              </a:spcBef>
              <a:spcAft>
                <a:spcPct val="0"/>
              </a:spcAft>
            </a:pPr>
            <a:r>
              <a:rPr lang="en-US" dirty="0">
                <a:solidFill>
                  <a:srgbClr val="002060"/>
                </a:solidFill>
                <a:latin typeface="Comic Sans MS" pitchFamily="66" charset="0"/>
                <a:ea typeface="ＭＳ Ｐゴシック" charset="-128"/>
              </a:rPr>
              <a:t>Increased IL-17A concentration in tear liquid</a:t>
            </a:r>
          </a:p>
        </p:txBody>
      </p:sp>
      <p:sp>
        <p:nvSpPr>
          <p:cNvPr id="40" name="Rectangle 19"/>
          <p:cNvSpPr/>
          <p:nvPr/>
        </p:nvSpPr>
        <p:spPr>
          <a:xfrm>
            <a:off x="9341067" y="1947465"/>
            <a:ext cx="119335" cy="4219136"/>
          </a:xfrm>
          <a:prstGeom prst="rect">
            <a:avLst/>
          </a:prstGeom>
          <a:solidFill>
            <a:schemeClr val="accent1"/>
          </a:solidFill>
          <a:ln>
            <a:solidFill>
              <a:srgbClr val="000090"/>
            </a:solidFill>
          </a:ln>
        </p:spPr>
        <p:style>
          <a:lnRef idx="1">
            <a:schemeClr val="accent1"/>
          </a:lnRef>
          <a:fillRef idx="3">
            <a:schemeClr val="accent1"/>
          </a:fillRef>
          <a:effectRef idx="2">
            <a:schemeClr val="accent1"/>
          </a:effectRef>
          <a:fontRef idx="minor">
            <a:schemeClr val="lt1"/>
          </a:fontRef>
        </p:style>
        <p:txBody>
          <a:bodyPr lIns="124983" tIns="62491" rIns="124983" bIns="62491" rtlCol="0" anchor="ctr"/>
          <a:lstStyle/>
          <a:p>
            <a:pPr algn="ctr" eaLnBrk="0" fontAlgn="base" hangingPunct="0">
              <a:spcBef>
                <a:spcPct val="0"/>
              </a:spcBef>
              <a:spcAft>
                <a:spcPct val="0"/>
              </a:spcAft>
            </a:pPr>
            <a:endParaRPr lang="en-US" dirty="0">
              <a:solidFill>
                <a:srgbClr val="3C5F5F"/>
              </a:solidFill>
              <a:latin typeface="Arial"/>
            </a:endParaRPr>
          </a:p>
        </p:txBody>
      </p:sp>
      <p:sp>
        <p:nvSpPr>
          <p:cNvPr id="42" name="TextBox 22"/>
          <p:cNvSpPr txBox="1"/>
          <p:nvPr/>
        </p:nvSpPr>
        <p:spPr>
          <a:xfrm>
            <a:off x="3924791" y="5560468"/>
            <a:ext cx="1948304" cy="461653"/>
          </a:xfrm>
          <a:prstGeom prst="rect">
            <a:avLst/>
          </a:prstGeom>
          <a:noFill/>
        </p:spPr>
        <p:txBody>
          <a:bodyPr wrap="square" lIns="91429" tIns="45714" rIns="91429" bIns="45714" rtlCol="0">
            <a:spAutoFit/>
          </a:bodyPr>
          <a:lstStyle/>
          <a:p>
            <a:pPr algn="ctr" eaLnBrk="0" fontAlgn="base" hangingPunct="0">
              <a:spcBef>
                <a:spcPct val="0"/>
              </a:spcBef>
              <a:spcAft>
                <a:spcPct val="0"/>
              </a:spcAft>
            </a:pPr>
            <a:r>
              <a:rPr lang="en-US" sz="1200" dirty="0">
                <a:solidFill>
                  <a:srgbClr val="002060"/>
                </a:solidFill>
                <a:latin typeface="Comic Sans MS" pitchFamily="66" charset="0"/>
              </a:rPr>
              <a:t>Chiricozzi A, et al. </a:t>
            </a:r>
          </a:p>
          <a:p>
            <a:pPr algn="ctr" eaLnBrk="0" fontAlgn="base" hangingPunct="0">
              <a:spcBef>
                <a:spcPct val="0"/>
              </a:spcBef>
              <a:spcAft>
                <a:spcPct val="0"/>
              </a:spcAft>
            </a:pPr>
            <a:r>
              <a:rPr lang="en-US" sz="1200" dirty="0">
                <a:solidFill>
                  <a:srgbClr val="002060"/>
                </a:solidFill>
                <a:latin typeface="Comic Sans MS" pitchFamily="66" charset="0"/>
              </a:rPr>
              <a:t>Br J </a:t>
            </a:r>
            <a:r>
              <a:rPr lang="en-US" sz="1200" dirty="0" err="1">
                <a:solidFill>
                  <a:srgbClr val="002060"/>
                </a:solidFill>
                <a:latin typeface="Comic Sans MS" pitchFamily="66" charset="0"/>
              </a:rPr>
              <a:t>Dermatol</a:t>
            </a:r>
            <a:r>
              <a:rPr lang="en-US" sz="1200" dirty="0">
                <a:solidFill>
                  <a:srgbClr val="002060"/>
                </a:solidFill>
                <a:latin typeface="Comic Sans MS" pitchFamily="66" charset="0"/>
              </a:rPr>
              <a:t> 2015</a:t>
            </a:r>
          </a:p>
        </p:txBody>
      </p:sp>
      <p:sp>
        <p:nvSpPr>
          <p:cNvPr id="43" name="TextBox 25"/>
          <p:cNvSpPr txBox="1"/>
          <p:nvPr/>
        </p:nvSpPr>
        <p:spPr>
          <a:xfrm>
            <a:off x="3145716" y="1818530"/>
            <a:ext cx="3318265" cy="1603530"/>
          </a:xfrm>
          <a:prstGeom prst="rect">
            <a:avLst/>
          </a:prstGeom>
          <a:noFill/>
        </p:spPr>
        <p:txBody>
          <a:bodyPr wrap="square" lIns="124983" tIns="62491" rIns="124983" bIns="62491" rtlCol="0">
            <a:spAutoFit/>
          </a:bodyPr>
          <a:lstStyle/>
          <a:p>
            <a:pPr algn="ctr" eaLnBrk="0" fontAlgn="base" hangingPunct="0">
              <a:spcBef>
                <a:spcPct val="0"/>
              </a:spcBef>
              <a:spcAft>
                <a:spcPct val="0"/>
              </a:spcAft>
            </a:pPr>
            <a:r>
              <a:rPr lang="el-GR" dirty="0">
                <a:solidFill>
                  <a:srgbClr val="002060"/>
                </a:solidFill>
                <a:latin typeface="Comic Sans MS" pitchFamily="66" charset="0"/>
                <a:ea typeface="ＭＳ Ｐゴシック" charset="-128"/>
              </a:rPr>
              <a:t>Αυξημένα επίπεδα έκφρασης </a:t>
            </a:r>
            <a:r>
              <a:rPr lang="en-US" dirty="0">
                <a:solidFill>
                  <a:srgbClr val="002060"/>
                </a:solidFill>
                <a:latin typeface="Comic Sans MS" pitchFamily="66" charset="0"/>
                <a:ea typeface="ＭＳ Ｐゴシック" charset="-128"/>
              </a:rPr>
              <a:t>IL-17A </a:t>
            </a:r>
            <a:r>
              <a:rPr lang="el-GR" dirty="0">
                <a:solidFill>
                  <a:srgbClr val="002060"/>
                </a:solidFill>
                <a:latin typeface="Comic Sans MS" pitchFamily="66" charset="0"/>
                <a:ea typeface="ＭＳ Ｐゴシック" charset="-128"/>
              </a:rPr>
              <a:t>σε υγιές δέρμα </a:t>
            </a:r>
            <a:r>
              <a:rPr lang="el-GR" dirty="0" err="1">
                <a:solidFill>
                  <a:srgbClr val="002060"/>
                </a:solidFill>
                <a:latin typeface="Comic Sans MS" pitchFamily="66" charset="0"/>
                <a:ea typeface="ＭＳ Ｐゴシック" charset="-128"/>
              </a:rPr>
              <a:t>ψωριασικού</a:t>
            </a:r>
            <a:r>
              <a:rPr lang="el-GR" dirty="0">
                <a:solidFill>
                  <a:srgbClr val="002060"/>
                </a:solidFill>
                <a:latin typeface="Comic Sans MS" pitchFamily="66" charset="0"/>
                <a:ea typeface="ＭＳ Ｐゴシック" charset="-128"/>
              </a:rPr>
              <a:t> ασθενούς</a:t>
            </a:r>
            <a:endParaRPr lang="en-US" dirty="0">
              <a:solidFill>
                <a:srgbClr val="002060"/>
              </a:solidFill>
              <a:latin typeface="Comic Sans MS" pitchFamily="66" charset="0"/>
              <a:ea typeface="ＭＳ Ｐゴシック" charset="-128"/>
            </a:endParaRPr>
          </a:p>
        </p:txBody>
      </p:sp>
      <p:grpSp>
        <p:nvGrpSpPr>
          <p:cNvPr id="2" name="Group 16"/>
          <p:cNvGrpSpPr>
            <a:grpSpLocks noChangeAspect="1"/>
          </p:cNvGrpSpPr>
          <p:nvPr/>
        </p:nvGrpSpPr>
        <p:grpSpPr>
          <a:xfrm>
            <a:off x="9484778" y="3137846"/>
            <a:ext cx="2632746" cy="2072180"/>
            <a:chOff x="9090121" y="2376449"/>
            <a:chExt cx="1400849" cy="1102580"/>
          </a:xfrm>
        </p:grpSpPr>
        <p:pic>
          <p:nvPicPr>
            <p:cNvPr id="23" name="Picture 17"/>
            <p:cNvPicPr>
              <a:picLocks noChangeAspect="1"/>
            </p:cNvPicPr>
            <p:nvPr/>
          </p:nvPicPr>
          <p:blipFill rotWithShape="1">
            <a:blip r:embed="rId3" cstate="print"/>
            <a:srcRect l="10412" t="4944" r="51387" b="55038"/>
            <a:stretch/>
          </p:blipFill>
          <p:spPr>
            <a:xfrm>
              <a:off x="9090121" y="2486121"/>
              <a:ext cx="1400849" cy="992908"/>
            </a:xfrm>
            <a:prstGeom prst="rect">
              <a:avLst/>
            </a:prstGeom>
          </p:spPr>
        </p:pic>
        <p:sp>
          <p:nvSpPr>
            <p:cNvPr id="24" name="Rectangle 18"/>
            <p:cNvSpPr/>
            <p:nvPr/>
          </p:nvSpPr>
          <p:spPr>
            <a:xfrm>
              <a:off x="9184888" y="2376449"/>
              <a:ext cx="229220" cy="17965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grpSp>
      <p:grpSp>
        <p:nvGrpSpPr>
          <p:cNvPr id="3" name="Group 3"/>
          <p:cNvGrpSpPr>
            <a:grpSpLocks noChangeAspect="1"/>
          </p:cNvGrpSpPr>
          <p:nvPr/>
        </p:nvGrpSpPr>
        <p:grpSpPr>
          <a:xfrm>
            <a:off x="261983" y="3155617"/>
            <a:ext cx="2734242" cy="1835588"/>
            <a:chOff x="74697" y="2802424"/>
            <a:chExt cx="4928388" cy="4031997"/>
          </a:xfrm>
        </p:grpSpPr>
        <p:pic>
          <p:nvPicPr>
            <p:cNvPr id="46" name="Picture 4"/>
            <p:cNvPicPr>
              <a:picLocks noChangeAspect="1"/>
            </p:cNvPicPr>
            <p:nvPr/>
          </p:nvPicPr>
          <p:blipFill rotWithShape="1">
            <a:blip r:embed="rId4" cstate="print"/>
            <a:srcRect r="44789"/>
            <a:stretch/>
          </p:blipFill>
          <p:spPr>
            <a:xfrm>
              <a:off x="74697" y="2802424"/>
              <a:ext cx="4928388" cy="4031997"/>
            </a:xfrm>
            <a:prstGeom prst="rect">
              <a:avLst/>
            </a:prstGeom>
          </p:spPr>
        </p:pic>
        <p:sp>
          <p:nvSpPr>
            <p:cNvPr id="47" name="Rectangle 5"/>
            <p:cNvSpPr/>
            <p:nvPr/>
          </p:nvSpPr>
          <p:spPr>
            <a:xfrm>
              <a:off x="2003516" y="4922378"/>
              <a:ext cx="418056" cy="170389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grpSp>
      <p:pic>
        <p:nvPicPr>
          <p:cNvPr id="48" name="Picture 6"/>
          <p:cNvPicPr>
            <a:picLocks noChangeAspect="1"/>
          </p:cNvPicPr>
          <p:nvPr/>
        </p:nvPicPr>
        <p:blipFill>
          <a:blip r:embed="rId5" cstate="print"/>
          <a:stretch>
            <a:fillRect/>
          </a:stretch>
        </p:blipFill>
        <p:spPr>
          <a:xfrm>
            <a:off x="6786214" y="3190795"/>
            <a:ext cx="2144018" cy="1828797"/>
          </a:xfrm>
          <a:prstGeom prst="rect">
            <a:avLst/>
          </a:prstGeom>
        </p:spPr>
      </p:pic>
      <p:pic>
        <p:nvPicPr>
          <p:cNvPr id="49" name="Picture 21" descr="Fig S1.ai"/>
          <p:cNvPicPr>
            <a:picLocks noChangeAspect="1"/>
          </p:cNvPicPr>
          <p:nvPr/>
        </p:nvPicPr>
        <p:blipFill rotWithShape="1">
          <a:blip r:embed="rId6" cstate="print">
            <a:extLst>
              <a:ext uri="{28A0092B-C50C-407E-A947-70E740481C1C}">
                <a14:useLocalDpi xmlns:a14="http://schemas.microsoft.com/office/drawing/2010/main" val="0"/>
              </a:ext>
            </a:extLst>
          </a:blip>
          <a:srcRect r="49506"/>
          <a:stretch/>
        </p:blipFill>
        <p:spPr>
          <a:xfrm>
            <a:off x="3999491" y="2388929"/>
            <a:ext cx="1610716" cy="3189892"/>
          </a:xfrm>
          <a:prstGeom prst="rect">
            <a:avLst/>
          </a:prstGeom>
        </p:spPr>
      </p:pic>
      <p:sp>
        <p:nvSpPr>
          <p:cNvPr id="22" name="21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42362120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n-US" sz="4400" dirty="0">
                <a:solidFill>
                  <a:srgbClr val="C00000"/>
                </a:solidFill>
                <a:latin typeface="Comic Sans MS" pitchFamily="66" charset="0"/>
              </a:rPr>
              <a:t>			IL-17F</a:t>
            </a:r>
            <a:r>
              <a:rPr lang="el-GR" sz="4400" dirty="0">
                <a:solidFill>
                  <a:srgbClr val="C00000"/>
                </a:solidFill>
                <a:latin typeface="Comic Sans MS" pitchFamily="66" charset="0"/>
              </a:rPr>
              <a:t>…</a:t>
            </a:r>
            <a:br>
              <a:rPr lang="el-GR" sz="4400" dirty="0">
                <a:solidFill>
                  <a:srgbClr val="C00000"/>
                </a:solidFill>
                <a:latin typeface="Comic Sans MS" pitchFamily="66" charset="0"/>
              </a:rPr>
            </a:b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25</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5024430" y="2374173"/>
            <a:ext cx="5103099" cy="2785335"/>
          </a:xfrm>
          <a:prstGeom prst="rect">
            <a:avLst/>
          </a:prstGeom>
          <a:noFill/>
        </p:spPr>
        <p:txBody>
          <a:bodyPr wrap="square" lIns="91398" tIns="45699" rIns="91398" bIns="45699" rtlCol="0">
            <a:spAutoFit/>
          </a:bodyPr>
          <a:lstStyle/>
          <a:p>
            <a:pPr marL="285716" indent="-285716" algn="just">
              <a:spcAft>
                <a:spcPts val="1800"/>
              </a:spcAft>
              <a:buFontTx/>
              <a:buChar char="-"/>
            </a:pPr>
            <a:r>
              <a:rPr lang="el-GR" sz="2000" b="1" dirty="0">
                <a:solidFill>
                  <a:srgbClr val="002060"/>
                </a:solidFill>
                <a:latin typeface="Comic Sans MS" pitchFamily="66" charset="0"/>
              </a:rPr>
              <a:t>Η IL-17A παρουσιάζει ισχυρές ομοιότητες με την IL-17F, που μοιράζεται 55% ομολογία αλληλουχίας</a:t>
            </a:r>
            <a:r>
              <a:rPr lang="en-US" sz="2000" baseline="30000" dirty="0">
                <a:solidFill>
                  <a:srgbClr val="002060"/>
                </a:solidFill>
                <a:latin typeface="Comic Sans MS" pitchFamily="66" charset="0"/>
              </a:rPr>
              <a:t>1</a:t>
            </a:r>
            <a:endParaRPr lang="en-US" sz="2000" dirty="0">
              <a:solidFill>
                <a:srgbClr val="002060"/>
              </a:solidFill>
              <a:latin typeface="Comic Sans MS" pitchFamily="66" charset="0"/>
            </a:endParaRPr>
          </a:p>
          <a:p>
            <a:pPr marL="285716" indent="-285716" algn="just">
              <a:spcAft>
                <a:spcPts val="1800"/>
              </a:spcAft>
            </a:pPr>
            <a:r>
              <a:rPr lang="el-GR" sz="2000" b="1" dirty="0">
                <a:solidFill>
                  <a:srgbClr val="002060"/>
                </a:solidFill>
                <a:latin typeface="Comic Sans MS" pitchFamily="66" charset="0"/>
              </a:rPr>
              <a:t>- παράγονται από ένα υποσύνολο ενεργοποιημένων Τ-</a:t>
            </a:r>
            <a:r>
              <a:rPr lang="el-GR" sz="2000" b="1" dirty="0" err="1">
                <a:solidFill>
                  <a:srgbClr val="002060"/>
                </a:solidFill>
                <a:latin typeface="Comic Sans MS" pitchFamily="66" charset="0"/>
              </a:rPr>
              <a:t>κυττάρων,που</a:t>
            </a:r>
            <a:r>
              <a:rPr lang="el-GR" sz="2000" b="1" dirty="0">
                <a:solidFill>
                  <a:srgbClr val="002060"/>
                </a:solidFill>
                <a:latin typeface="Comic Sans MS" pitchFamily="66" charset="0"/>
              </a:rPr>
              <a:t> στη συνέχεια αναγνωρίζονται ως </a:t>
            </a:r>
            <a:r>
              <a:rPr lang="el-GR" sz="2000" i="1" dirty="0">
                <a:solidFill>
                  <a:srgbClr val="002060"/>
                </a:solidFill>
                <a:latin typeface="Comic Sans MS" pitchFamily="66" charset="0"/>
              </a:rPr>
              <a:t>διακριτή σειρά Th17 κυττάρων</a:t>
            </a:r>
            <a:r>
              <a:rPr lang="el-GR" sz="2000" b="1" dirty="0">
                <a:solidFill>
                  <a:srgbClr val="002060"/>
                </a:solidFill>
                <a:latin typeface="Comic Sans MS" pitchFamily="66" charset="0"/>
              </a:rPr>
              <a:t>, υπό τη ρύθμιση της IL-23</a:t>
            </a:r>
            <a:r>
              <a:rPr lang="en-US" sz="2000" b="1" dirty="0">
                <a:solidFill>
                  <a:srgbClr val="002060"/>
                </a:solidFill>
                <a:latin typeface="Comic Sans MS" pitchFamily="66" charset="0"/>
              </a:rPr>
              <a:t> </a:t>
            </a:r>
            <a:r>
              <a:rPr lang="en-US" sz="2000" baseline="30000" dirty="0">
                <a:solidFill>
                  <a:srgbClr val="002060"/>
                </a:solidFill>
                <a:latin typeface="Comic Sans MS" pitchFamily="66" charset="0"/>
              </a:rPr>
              <a:t>2-4</a:t>
            </a:r>
          </a:p>
        </p:txBody>
      </p:sp>
      <p:sp>
        <p:nvSpPr>
          <p:cNvPr id="7" name="CasellaDiTesto 6"/>
          <p:cNvSpPr txBox="1"/>
          <p:nvPr/>
        </p:nvSpPr>
        <p:spPr>
          <a:xfrm>
            <a:off x="207896" y="5739573"/>
            <a:ext cx="6900894" cy="1569648"/>
          </a:xfrm>
          <a:prstGeom prst="rect">
            <a:avLst/>
          </a:prstGeom>
          <a:noFill/>
        </p:spPr>
        <p:txBody>
          <a:bodyPr wrap="square" lIns="91429" tIns="45714" rIns="91429" bIns="45714" rtlCol="0">
            <a:spAutoFit/>
          </a:bodyPr>
          <a:lstStyle/>
          <a:p>
            <a:pPr eaLnBrk="0" fontAlgn="base" hangingPunct="0">
              <a:spcBef>
                <a:spcPct val="0"/>
              </a:spcBef>
              <a:spcAft>
                <a:spcPct val="0"/>
              </a:spcAft>
            </a:pPr>
            <a:r>
              <a:rPr lang="en-US" baseline="30000" dirty="0">
                <a:solidFill>
                  <a:srgbClr val="3C5F5F"/>
                </a:solidFill>
                <a:latin typeface="Arial" pitchFamily="34" charset="0"/>
                <a:ea typeface="ＭＳ Ｐゴシック" charset="-128"/>
              </a:rPr>
              <a:t>1 </a:t>
            </a:r>
            <a:r>
              <a:rPr lang="en-US" dirty="0">
                <a:solidFill>
                  <a:srgbClr val="3C5F5F"/>
                </a:solidFill>
                <a:latin typeface="Arial" pitchFamily="34" charset="0"/>
                <a:ea typeface="ＭＳ Ｐゴシック" charset="-128"/>
              </a:rPr>
              <a:t>Zhang X. Protein and Cell 2011 </a:t>
            </a:r>
            <a:endParaRPr lang="it-IT" i="1" dirty="0">
              <a:solidFill>
                <a:srgbClr val="3C5F5F"/>
              </a:solidFill>
              <a:latin typeface="Arial" pitchFamily="34" charset="0"/>
              <a:ea typeface="ＭＳ Ｐゴシック" charset="-128"/>
            </a:endParaRPr>
          </a:p>
          <a:p>
            <a:pPr eaLnBrk="0" fontAlgn="base" hangingPunct="0">
              <a:spcBef>
                <a:spcPct val="0"/>
              </a:spcBef>
              <a:spcAft>
                <a:spcPct val="0"/>
              </a:spcAft>
            </a:pPr>
            <a:r>
              <a:rPr lang="nb-NO" baseline="30000" dirty="0">
                <a:solidFill>
                  <a:srgbClr val="3C5F5F"/>
                </a:solidFill>
                <a:latin typeface="Arial" pitchFamily="34" charset="0"/>
                <a:ea typeface="ＭＳ Ｐゴシック" charset="-128"/>
              </a:rPr>
              <a:t>2 </a:t>
            </a:r>
            <a:r>
              <a:rPr lang="nb-NO" dirty="0" err="1">
                <a:solidFill>
                  <a:srgbClr val="3C5F5F"/>
                </a:solidFill>
                <a:latin typeface="Arial" pitchFamily="34" charset="0"/>
                <a:ea typeface="ＭＳ Ｐゴシック" charset="-128"/>
              </a:rPr>
              <a:t>Aggarwal</a:t>
            </a:r>
            <a:r>
              <a:rPr lang="nb-NO" dirty="0">
                <a:solidFill>
                  <a:srgbClr val="3C5F5F"/>
                </a:solidFill>
                <a:latin typeface="Arial" pitchFamily="34" charset="0"/>
                <a:ea typeface="ＭＳ Ｐゴシック" charset="-128"/>
              </a:rPr>
              <a:t> S, et al. JBC 2003</a:t>
            </a:r>
          </a:p>
          <a:p>
            <a:pPr eaLnBrk="0" fontAlgn="base" hangingPunct="0">
              <a:spcBef>
                <a:spcPct val="0"/>
              </a:spcBef>
              <a:spcAft>
                <a:spcPct val="0"/>
              </a:spcAft>
            </a:pPr>
            <a:r>
              <a:rPr lang="en-US" baseline="30000" dirty="0">
                <a:solidFill>
                  <a:srgbClr val="3C5F5F"/>
                </a:solidFill>
                <a:latin typeface="Arial" pitchFamily="34" charset="0"/>
                <a:ea typeface="ＭＳ Ｐゴシック" charset="-128"/>
              </a:rPr>
              <a:t>3 </a:t>
            </a:r>
            <a:r>
              <a:rPr lang="en-US" dirty="0">
                <a:solidFill>
                  <a:srgbClr val="3C5F5F"/>
                </a:solidFill>
                <a:latin typeface="Arial" pitchFamily="34" charset="0"/>
                <a:ea typeface="ＭＳ Ｐゴシック" charset="-128"/>
              </a:rPr>
              <a:t>Harrington LE, et al. Nature Immunology 2005 </a:t>
            </a:r>
          </a:p>
          <a:p>
            <a:pPr eaLnBrk="0" fontAlgn="base" hangingPunct="0">
              <a:spcBef>
                <a:spcPct val="0"/>
              </a:spcBef>
              <a:spcAft>
                <a:spcPct val="0"/>
              </a:spcAft>
            </a:pPr>
            <a:r>
              <a:rPr lang="en-US" baseline="30000" dirty="0">
                <a:solidFill>
                  <a:srgbClr val="3C5F5F"/>
                </a:solidFill>
                <a:latin typeface="Arial" pitchFamily="34" charset="0"/>
                <a:ea typeface="ＭＳ Ｐゴシック" charset="-128"/>
              </a:rPr>
              <a:t>4 </a:t>
            </a:r>
            <a:r>
              <a:rPr lang="en-US" dirty="0">
                <a:solidFill>
                  <a:srgbClr val="3C5F5F"/>
                </a:solidFill>
                <a:latin typeface="Arial" pitchFamily="34" charset="0"/>
                <a:ea typeface="ＭＳ Ｐゴシック" charset="-128"/>
              </a:rPr>
              <a:t>Park HZ, et al. Nature </a:t>
            </a:r>
            <a:r>
              <a:rPr lang="hu-HU" dirty="0">
                <a:solidFill>
                  <a:srgbClr val="3C5F5F"/>
                </a:solidFill>
                <a:latin typeface="Arial" pitchFamily="34" charset="0"/>
                <a:ea typeface="ＭＳ Ｐゴシック" charset="-128"/>
              </a:rPr>
              <a:t>Immunology 2005</a:t>
            </a:r>
          </a:p>
        </p:txBody>
      </p:sp>
      <p:sp>
        <p:nvSpPr>
          <p:cNvPr id="8" name="CasellaDiTesto 7"/>
          <p:cNvSpPr txBox="1"/>
          <p:nvPr/>
        </p:nvSpPr>
        <p:spPr>
          <a:xfrm>
            <a:off x="1302787" y="578208"/>
            <a:ext cx="1357744" cy="461665"/>
          </a:xfrm>
          <a:prstGeom prst="rect">
            <a:avLst/>
          </a:prstGeom>
          <a:noFill/>
        </p:spPr>
        <p:txBody>
          <a:bodyPr wrap="none" lIns="0" tIns="0" rIns="0" bIns="0" rtlCol="0">
            <a:spAutoFit/>
          </a:bodyPr>
          <a:lstStyle/>
          <a:p>
            <a:pPr eaLnBrk="0" fontAlgn="base" hangingPunct="0">
              <a:spcBef>
                <a:spcPct val="0"/>
              </a:spcBef>
              <a:spcAft>
                <a:spcPct val="0"/>
              </a:spcAft>
            </a:pPr>
            <a:r>
              <a:rPr lang="it-IT" sz="3000" b="1" dirty="0">
                <a:solidFill>
                  <a:srgbClr val="C00000"/>
                </a:solidFill>
                <a:latin typeface="Comic Sans MS" pitchFamily="66" charset="0"/>
              </a:rPr>
              <a:t>IL-17F</a:t>
            </a:r>
          </a:p>
        </p:txBody>
      </p:sp>
      <p:grpSp>
        <p:nvGrpSpPr>
          <p:cNvPr id="4" name="Gruppo 3"/>
          <p:cNvGrpSpPr>
            <a:grpSpLocks noChangeAspect="1"/>
          </p:cNvGrpSpPr>
          <p:nvPr/>
        </p:nvGrpSpPr>
        <p:grpSpPr>
          <a:xfrm>
            <a:off x="10356450" y="1558925"/>
            <a:ext cx="1536563" cy="3652468"/>
            <a:chOff x="9824374" y="761060"/>
            <a:chExt cx="1841500" cy="5905500"/>
          </a:xfrm>
        </p:grpSpPr>
        <p:pic>
          <p:nvPicPr>
            <p:cNvPr id="2" name="Immagine 1"/>
            <p:cNvPicPr>
              <a:picLocks noChangeAspect="1"/>
            </p:cNvPicPr>
            <p:nvPr/>
          </p:nvPicPr>
          <p:blipFill>
            <a:blip r:embed="rId2" cstate="print"/>
            <a:stretch>
              <a:fillRect/>
            </a:stretch>
          </p:blipFill>
          <p:spPr>
            <a:xfrm>
              <a:off x="9824374" y="1738960"/>
              <a:ext cx="1676400" cy="4927600"/>
            </a:xfrm>
            <a:prstGeom prst="rect">
              <a:avLst/>
            </a:prstGeom>
          </p:spPr>
        </p:pic>
        <p:pic>
          <p:nvPicPr>
            <p:cNvPr id="3" name="Immagine 2"/>
            <p:cNvPicPr>
              <a:picLocks noChangeAspect="1"/>
            </p:cNvPicPr>
            <p:nvPr/>
          </p:nvPicPr>
          <p:blipFill>
            <a:blip r:embed="rId3" cstate="print"/>
            <a:stretch>
              <a:fillRect/>
            </a:stretch>
          </p:blipFill>
          <p:spPr>
            <a:xfrm>
              <a:off x="9824374" y="761060"/>
              <a:ext cx="1841500" cy="977900"/>
            </a:xfrm>
            <a:prstGeom prst="rect">
              <a:avLst/>
            </a:prstGeom>
          </p:spPr>
        </p:pic>
      </p:grpSp>
      <p:pic>
        <p:nvPicPr>
          <p:cNvPr id="5" name="Immagine 4" descr="Structures-of-IL-17A-and-IL-17F-A-Superimposition-of-the-IL-17A-structures-green_W64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204" y="1570496"/>
            <a:ext cx="4522513" cy="3794671"/>
          </a:xfrm>
          <a:prstGeom prst="rect">
            <a:avLst/>
          </a:prstGeom>
        </p:spPr>
      </p:pic>
      <p:sp>
        <p:nvSpPr>
          <p:cNvPr id="9" name="8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36582471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689" y="190795"/>
            <a:ext cx="5711057" cy="883638"/>
          </a:xfrm>
        </p:spPr>
        <p:txBody>
          <a:bodyPr/>
          <a:lstStyle/>
          <a:p>
            <a:r>
              <a:rPr lang="el-GR" dirty="0"/>
              <a:t>Ο Ρόλος των </a:t>
            </a:r>
            <a:br>
              <a:rPr lang="el-GR" dirty="0"/>
            </a:br>
            <a:r>
              <a:rPr lang="en-US" dirty="0"/>
              <a:t> </a:t>
            </a:r>
            <a:r>
              <a:rPr lang="en-CA" dirty="0"/>
              <a:t>IL-17A, IL-17F, IL-17A/F</a:t>
            </a:r>
          </a:p>
        </p:txBody>
      </p:sp>
      <p:sp>
        <p:nvSpPr>
          <p:cNvPr id="8" name="Text Placeholder 7">
            <a:extLst>
              <a:ext uri="{FF2B5EF4-FFF2-40B4-BE49-F238E27FC236}">
                <a16:creationId xmlns:a16="http://schemas.microsoft.com/office/drawing/2014/main" id="{630B3098-20AB-4314-B407-C0205F220A33}"/>
              </a:ext>
            </a:extLst>
          </p:cNvPr>
          <p:cNvSpPr>
            <a:spLocks noGrp="1"/>
          </p:cNvSpPr>
          <p:nvPr>
            <p:ph type="body" sz="quarter" idx="10"/>
          </p:nvPr>
        </p:nvSpPr>
        <p:spPr>
          <a:xfrm>
            <a:off x="711200" y="6544687"/>
            <a:ext cx="10157092" cy="162000"/>
          </a:xfrm>
        </p:spPr>
        <p:txBody>
          <a:bodyPr/>
          <a:lstStyle/>
          <a:p>
            <a:r>
              <a:rPr lang="en-CA" dirty="0"/>
              <a:t>1. Ramirez-</a:t>
            </a:r>
            <a:r>
              <a:rPr lang="en-CA" dirty="0" err="1"/>
              <a:t>Carrozzi</a:t>
            </a:r>
            <a:r>
              <a:rPr lang="en-CA" dirty="0"/>
              <a:t> V et al. Nat Immunol 2011;12:1159‒67; 2. </a:t>
            </a:r>
            <a:r>
              <a:rPr lang="en-CA" dirty="0" err="1"/>
              <a:t>Pappu</a:t>
            </a:r>
            <a:r>
              <a:rPr lang="en-CA" dirty="0"/>
              <a:t> R et al. Immunology 2011;134:8‒16;</a:t>
            </a:r>
            <a:br>
              <a:rPr lang="en-CA" dirty="0"/>
            </a:br>
            <a:r>
              <a:rPr lang="en-CA" dirty="0"/>
              <a:t>3. </a:t>
            </a:r>
            <a:r>
              <a:rPr lang="en-CA" dirty="0" err="1"/>
              <a:t>Garley</a:t>
            </a:r>
            <a:r>
              <a:rPr lang="en-CA" dirty="0"/>
              <a:t> M et al. Adv Med Sci 2008;53:326‒30; 4. </a:t>
            </a:r>
            <a:r>
              <a:rPr lang="en-CA" dirty="0" err="1"/>
              <a:t>Gaffen</a:t>
            </a:r>
            <a:r>
              <a:rPr lang="en-CA" dirty="0"/>
              <a:t> SL. Nat Rev Immunol 2009;9:556‒68; 5. Ge D et al. Int Arch Med 2008;1:1‒19;</a:t>
            </a:r>
            <a:br>
              <a:rPr lang="en-CA" dirty="0"/>
            </a:br>
            <a:r>
              <a:rPr lang="en-CA" dirty="0"/>
              <a:t>6.</a:t>
            </a:r>
            <a:r>
              <a:rPr lang="en-GB" dirty="0"/>
              <a:t> Lynde CW et al. J Am </a:t>
            </a:r>
            <a:r>
              <a:rPr lang="en-GB" dirty="0" err="1"/>
              <a:t>Acad</a:t>
            </a:r>
            <a:r>
              <a:rPr lang="en-GB" dirty="0"/>
              <a:t> Dermatol 2014;71:141–50; 7. </a:t>
            </a:r>
            <a:r>
              <a:rPr lang="en-US" dirty="0"/>
              <a:t>Martin DA et al. J Invest Dermatol 2013;133:17</a:t>
            </a:r>
            <a:r>
              <a:rPr lang="nb-NO" dirty="0"/>
              <a:t>–</a:t>
            </a:r>
            <a:r>
              <a:rPr lang="en-US" dirty="0"/>
              <a:t>26</a:t>
            </a:r>
            <a:endParaRPr lang="en-CA" dirty="0"/>
          </a:p>
        </p:txBody>
      </p:sp>
      <p:sp>
        <p:nvSpPr>
          <p:cNvPr id="4" name="Content Placeholder 3">
            <a:extLst>
              <a:ext uri="{FF2B5EF4-FFF2-40B4-BE49-F238E27FC236}">
                <a16:creationId xmlns:a16="http://schemas.microsoft.com/office/drawing/2014/main" id="{86B9BDCE-0723-4EB8-9F0F-196F7F47493C}"/>
              </a:ext>
            </a:extLst>
          </p:cNvPr>
          <p:cNvSpPr>
            <a:spLocks noGrp="1"/>
          </p:cNvSpPr>
          <p:nvPr>
            <p:ph idx="1"/>
          </p:nvPr>
        </p:nvSpPr>
        <p:spPr>
          <a:xfrm>
            <a:off x="428689" y="1521736"/>
            <a:ext cx="5533663" cy="3245848"/>
          </a:xfrm>
        </p:spPr>
        <p:txBody>
          <a:bodyPr/>
          <a:lstStyle/>
          <a:p>
            <a:pPr marL="0" indent="0">
              <a:lnSpc>
                <a:spcPct val="95000"/>
              </a:lnSpc>
              <a:spcBef>
                <a:spcPts val="600"/>
              </a:spcBef>
              <a:spcAft>
                <a:spcPts val="0"/>
              </a:spcAft>
              <a:buNone/>
            </a:pPr>
            <a:r>
              <a:rPr lang="el-GR" sz="1600" b="1" dirty="0"/>
              <a:t>Ρόλος των </a:t>
            </a:r>
            <a:r>
              <a:rPr lang="en-CA" sz="1600" b="1" dirty="0"/>
              <a:t>IL-17A, IL-17F, IL-17A/F</a:t>
            </a:r>
            <a:r>
              <a:rPr lang="el-GR" sz="1600" b="1" dirty="0"/>
              <a:t> στις ψωριασικές βλάβες</a:t>
            </a:r>
            <a:r>
              <a:rPr lang="en-GB" sz="1600" b="1" baseline="30000" dirty="0"/>
              <a:t>6,7</a:t>
            </a:r>
          </a:p>
          <a:p>
            <a:pPr>
              <a:lnSpc>
                <a:spcPct val="95000"/>
              </a:lnSpc>
              <a:spcBef>
                <a:spcPts val="900"/>
              </a:spcBef>
              <a:spcAft>
                <a:spcPts val="0"/>
              </a:spcAft>
            </a:pPr>
            <a:r>
              <a:rPr lang="el-GR" sz="1600" dirty="0"/>
              <a:t>Τα επίπεδα </a:t>
            </a:r>
            <a:r>
              <a:rPr lang="en-GB" sz="1600" dirty="0"/>
              <a:t>IL-17A </a:t>
            </a:r>
            <a:r>
              <a:rPr lang="el-GR" sz="1600" dirty="0"/>
              <a:t>και</a:t>
            </a:r>
            <a:r>
              <a:rPr lang="en-GB" sz="1600" dirty="0"/>
              <a:t> F </a:t>
            </a:r>
            <a:r>
              <a:rPr lang="el-GR" sz="1600" dirty="0"/>
              <a:t>είναι αυξημένα στις </a:t>
            </a:r>
            <a:r>
              <a:rPr lang="el-GR" sz="1600" dirty="0" err="1"/>
              <a:t>ψωριασικές</a:t>
            </a:r>
            <a:r>
              <a:rPr lang="el-GR" sz="1600" dirty="0"/>
              <a:t> βλάβες</a:t>
            </a:r>
            <a:endParaRPr lang="en-GB" sz="1600" dirty="0"/>
          </a:p>
          <a:p>
            <a:pPr>
              <a:lnSpc>
                <a:spcPct val="95000"/>
              </a:lnSpc>
              <a:spcBef>
                <a:spcPts val="900"/>
              </a:spcBef>
              <a:spcAft>
                <a:spcPts val="0"/>
              </a:spcAft>
            </a:pPr>
            <a:r>
              <a:rPr lang="el-GR" sz="1600" dirty="0"/>
              <a:t>Οι </a:t>
            </a:r>
            <a:r>
              <a:rPr lang="en-GB" sz="1600" dirty="0"/>
              <a:t>IL-17A, F </a:t>
            </a:r>
            <a:r>
              <a:rPr lang="el-GR" sz="1600" dirty="0"/>
              <a:t>και το </a:t>
            </a:r>
            <a:r>
              <a:rPr lang="el-GR" sz="1600" dirty="0" err="1"/>
              <a:t>ετεροδιμερές</a:t>
            </a:r>
            <a:r>
              <a:rPr lang="el-GR" sz="1600" dirty="0"/>
              <a:t> </a:t>
            </a:r>
            <a:r>
              <a:rPr lang="en-GB" sz="1600" dirty="0"/>
              <a:t>A/F </a:t>
            </a:r>
            <a:r>
              <a:rPr lang="el-GR" sz="1600" b="1" i="1" dirty="0"/>
              <a:t>δρουν κυρίως στα </a:t>
            </a:r>
            <a:r>
              <a:rPr lang="el-GR" sz="1600" b="1" i="1" dirty="0" err="1"/>
              <a:t>κερατινοκύτταρα</a:t>
            </a:r>
            <a:r>
              <a:rPr lang="el-GR" sz="1600" b="1" i="1" dirty="0"/>
              <a:t> για να διεγείρουν την έκφραση πολλαπλών </a:t>
            </a:r>
            <a:r>
              <a:rPr lang="el-GR" sz="1600" b="1" i="1" dirty="0" err="1"/>
              <a:t>κυτοκινών</a:t>
            </a:r>
            <a:r>
              <a:rPr lang="el-GR" sz="1600" b="1" i="1" dirty="0"/>
              <a:t>, </a:t>
            </a:r>
            <a:r>
              <a:rPr lang="el-GR" sz="1600" b="1" i="1" dirty="0" err="1"/>
              <a:t>χημειοκινών</a:t>
            </a:r>
            <a:r>
              <a:rPr lang="el-GR" sz="1600" b="1" i="1" dirty="0"/>
              <a:t> και </a:t>
            </a:r>
            <a:r>
              <a:rPr lang="el-GR" sz="1600" b="1" i="1" dirty="0" err="1"/>
              <a:t>αντιμικροβιακών</a:t>
            </a:r>
            <a:r>
              <a:rPr lang="el-GR" sz="1600" b="1" i="1" dirty="0"/>
              <a:t> πεπτιδίων</a:t>
            </a:r>
            <a:r>
              <a:rPr lang="en-GB" sz="1600" dirty="0"/>
              <a:t>,</a:t>
            </a:r>
            <a:r>
              <a:rPr lang="el-GR" sz="1600" dirty="0"/>
              <a:t> τα οποία προσελκύουν τα κύτταρα έμφυτης ανοσίας στη βλάβη</a:t>
            </a:r>
            <a:endParaRPr lang="en-GB" sz="1600" dirty="0"/>
          </a:p>
          <a:p>
            <a:pPr>
              <a:lnSpc>
                <a:spcPct val="95000"/>
              </a:lnSpc>
              <a:spcBef>
                <a:spcPts val="900"/>
              </a:spcBef>
              <a:spcAft>
                <a:spcPts val="0"/>
              </a:spcAft>
            </a:pPr>
            <a:r>
              <a:rPr lang="el-GR" sz="1600" dirty="0"/>
              <a:t>Συνεισφέρουν στον επιδερμικό </a:t>
            </a:r>
            <a:r>
              <a:rPr lang="el-GR" sz="1600" dirty="0" err="1"/>
              <a:t>υπερπολλαπλασιασμό</a:t>
            </a:r>
            <a:endParaRPr lang="en-GB" sz="1600" dirty="0"/>
          </a:p>
        </p:txBody>
      </p:sp>
      <p:sp>
        <p:nvSpPr>
          <p:cNvPr id="5" name="Slide Number Placeholder 4">
            <a:extLst>
              <a:ext uri="{FF2B5EF4-FFF2-40B4-BE49-F238E27FC236}">
                <a16:creationId xmlns:a16="http://schemas.microsoft.com/office/drawing/2014/main" id="{145F8E0B-9951-41E8-AA87-E75BF66AB84C}"/>
              </a:ext>
            </a:extLst>
          </p:cNvPr>
          <p:cNvSpPr>
            <a:spLocks noGrp="1"/>
          </p:cNvSpPr>
          <p:nvPr>
            <p:ph type="sldNum" sz="quarter" idx="4"/>
          </p:nvPr>
        </p:nvSpPr>
        <p:spPr/>
        <p:txBody>
          <a:bodyPr/>
          <a:lstStyle/>
          <a:p>
            <a:fld id="{5E425EE3-649D-47AA-A51A-6C53D1975ED0}" type="slidenum">
              <a:rPr lang="en-GB">
                <a:solidFill>
                  <a:srgbClr val="000000"/>
                </a:solidFill>
                <a:latin typeface="Arial"/>
              </a:rPr>
              <a:pPr/>
              <a:t>27</a:t>
            </a:fld>
            <a:endParaRPr lang="en-GB" dirty="0">
              <a:solidFill>
                <a:srgbClr val="000000"/>
              </a:solidFill>
              <a:latin typeface="Arial"/>
            </a:endParaRPr>
          </a:p>
        </p:txBody>
      </p:sp>
      <p:grpSp>
        <p:nvGrpSpPr>
          <p:cNvPr id="2" name="Group 15">
            <a:extLst>
              <a:ext uri="{FF2B5EF4-FFF2-40B4-BE49-F238E27FC236}">
                <a16:creationId xmlns:a16="http://schemas.microsoft.com/office/drawing/2014/main" id="{713EA31F-86F9-4109-9D1F-38546FFCB140}"/>
              </a:ext>
            </a:extLst>
          </p:cNvPr>
          <p:cNvGrpSpPr/>
          <p:nvPr/>
        </p:nvGrpSpPr>
        <p:grpSpPr>
          <a:xfrm>
            <a:off x="6173156" y="512784"/>
            <a:ext cx="5490187" cy="2763533"/>
            <a:chOff x="5722200" y="1347098"/>
            <a:chExt cx="5055479" cy="2763533"/>
          </a:xfrm>
        </p:grpSpPr>
        <p:sp>
          <p:nvSpPr>
            <p:cNvPr id="15" name="Rectangle: Rounded Corners 14">
              <a:extLst>
                <a:ext uri="{FF2B5EF4-FFF2-40B4-BE49-F238E27FC236}">
                  <a16:creationId xmlns:a16="http://schemas.microsoft.com/office/drawing/2014/main" id="{E7313399-F574-49B0-9F28-9A8761D74141}"/>
                </a:ext>
              </a:extLst>
            </p:cNvPr>
            <p:cNvSpPr/>
            <p:nvPr/>
          </p:nvSpPr>
          <p:spPr bwMode="auto">
            <a:xfrm>
              <a:off x="5722200" y="1347098"/>
              <a:ext cx="5055479" cy="2763533"/>
            </a:xfrm>
            <a:prstGeom prst="roundRect">
              <a:avLst>
                <a:gd name="adj" fmla="val 1975"/>
              </a:avLst>
            </a:prstGeom>
            <a:gradFill>
              <a:gsLst>
                <a:gs pos="0">
                  <a:schemeClr val="bg1">
                    <a:lumMod val="95000"/>
                  </a:schemeClr>
                </a:gs>
                <a:gs pos="90000">
                  <a:schemeClr val="bg1"/>
                </a:gs>
                <a:gs pos="10000">
                  <a:schemeClr val="bg1"/>
                </a:gs>
                <a:gs pos="100000">
                  <a:schemeClr val="bg1">
                    <a:lumMod val="95000"/>
                  </a:schemeClr>
                </a:gs>
              </a:gsLst>
              <a:path path="shape">
                <a:fillToRect l="50000" t="50000" r="50000" b="50000"/>
              </a:path>
            </a:gradFill>
            <a:ln w="1905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000000"/>
                </a:solidFill>
              </a:endParaRPr>
            </a:p>
          </p:txBody>
        </p:sp>
        <p:grpSp>
          <p:nvGrpSpPr>
            <p:cNvPr id="6" name="Group 9">
              <a:extLst>
                <a:ext uri="{FF2B5EF4-FFF2-40B4-BE49-F238E27FC236}">
                  <a16:creationId xmlns:a16="http://schemas.microsoft.com/office/drawing/2014/main" id="{9EF94621-1F20-4AF4-8510-8417EC9F5F8C}"/>
                </a:ext>
              </a:extLst>
            </p:cNvPr>
            <p:cNvGrpSpPr/>
            <p:nvPr/>
          </p:nvGrpSpPr>
          <p:grpSpPr>
            <a:xfrm>
              <a:off x="5757043" y="1500766"/>
              <a:ext cx="4375824" cy="2456976"/>
              <a:chOff x="6186959" y="1817859"/>
              <a:chExt cx="4375824" cy="2456976"/>
            </a:xfrm>
          </p:grpSpPr>
          <p:grpSp>
            <p:nvGrpSpPr>
              <p:cNvPr id="7" name="Group 8">
                <a:extLst>
                  <a:ext uri="{FF2B5EF4-FFF2-40B4-BE49-F238E27FC236}">
                    <a16:creationId xmlns:a16="http://schemas.microsoft.com/office/drawing/2014/main" id="{8FEE4ED9-E486-451C-9A9C-B1F020871B7C}"/>
                  </a:ext>
                </a:extLst>
              </p:cNvPr>
              <p:cNvGrpSpPr/>
              <p:nvPr/>
            </p:nvGrpSpPr>
            <p:grpSpPr>
              <a:xfrm>
                <a:off x="9707999" y="2129012"/>
                <a:ext cx="430390" cy="523863"/>
                <a:chOff x="9726483" y="3741466"/>
                <a:chExt cx="430390" cy="523863"/>
              </a:xfrm>
            </p:grpSpPr>
            <p:pic>
              <p:nvPicPr>
                <p:cNvPr id="17" name="Picture 16">
                  <a:extLst>
                    <a:ext uri="{FF2B5EF4-FFF2-40B4-BE49-F238E27FC236}">
                      <a16:creationId xmlns:a16="http://schemas.microsoft.com/office/drawing/2014/main" id="{573ACEB0-D332-448C-8D3B-07BCA250AA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26483" y="3741466"/>
                  <a:ext cx="401783" cy="347299"/>
                </a:xfrm>
                <a:prstGeom prst="rect">
                  <a:avLst/>
                </a:prstGeom>
              </p:spPr>
            </p:pic>
            <p:sp>
              <p:nvSpPr>
                <p:cNvPr id="27" name="TextBox 26">
                  <a:extLst>
                    <a:ext uri="{FF2B5EF4-FFF2-40B4-BE49-F238E27FC236}">
                      <a16:creationId xmlns:a16="http://schemas.microsoft.com/office/drawing/2014/main" id="{EAA3222E-C9A4-4BDA-84D0-7EEC2462F4C0}"/>
                    </a:ext>
                  </a:extLst>
                </p:cNvPr>
                <p:cNvSpPr txBox="1"/>
                <p:nvPr/>
              </p:nvSpPr>
              <p:spPr>
                <a:xfrm>
                  <a:off x="9797800" y="4126830"/>
                  <a:ext cx="359073" cy="138499"/>
                </a:xfrm>
                <a:prstGeom prst="rect">
                  <a:avLst/>
                </a:prstGeom>
                <a:noFill/>
              </p:spPr>
              <p:txBody>
                <a:bodyPr wrap="none" lIns="0" tIns="0" rIns="0" bIns="0" rtlCol="0">
                  <a:spAutoFit/>
                </a:bodyPr>
                <a:lstStyle/>
                <a:p>
                  <a:pPr algn="l"/>
                  <a:r>
                    <a:rPr lang="en-GB" sz="900" dirty="0">
                      <a:solidFill>
                        <a:srgbClr val="82B8E2"/>
                      </a:solidFill>
                      <a:latin typeface="Arial"/>
                    </a:rPr>
                    <a:t>CCL20</a:t>
                  </a:r>
                </a:p>
              </p:txBody>
            </p:sp>
          </p:grpSp>
          <p:sp>
            <p:nvSpPr>
              <p:cNvPr id="38" name="Arc 37">
                <a:extLst>
                  <a:ext uri="{FF2B5EF4-FFF2-40B4-BE49-F238E27FC236}">
                    <a16:creationId xmlns:a16="http://schemas.microsoft.com/office/drawing/2014/main" id="{5D47078D-DC74-4FDF-8712-998651FA6AB9}"/>
                  </a:ext>
                </a:extLst>
              </p:cNvPr>
              <p:cNvSpPr/>
              <p:nvPr/>
            </p:nvSpPr>
            <p:spPr bwMode="auto">
              <a:xfrm>
                <a:off x="9084654" y="2451249"/>
                <a:ext cx="1478129" cy="1478129"/>
              </a:xfrm>
              <a:prstGeom prst="arc">
                <a:avLst>
                  <a:gd name="adj1" fmla="val 18132395"/>
                  <a:gd name="adj2" fmla="val 3106808"/>
                </a:avLst>
              </a:prstGeom>
              <a:noFill/>
              <a:ln w="28575" cap="flat" cmpd="sng" algn="ctr">
                <a:solidFill>
                  <a:srgbClr val="7180AD"/>
                </a:solidFill>
                <a:prstDash val="solid"/>
                <a:round/>
                <a:headEnd type="none" w="med" len="med"/>
                <a:tailEnd type="triangle" w="med" len="med"/>
              </a:ln>
              <a:effectLst/>
            </p:spPr>
            <p:txBody>
              <a:bodyPr rtlCol="0" anchor="ctr"/>
              <a:lstStyle/>
              <a:p>
                <a:endParaRPr lang="en-GB" sz="900" b="1">
                  <a:solidFill>
                    <a:srgbClr val="000000"/>
                  </a:solidFill>
                </a:endParaRPr>
              </a:p>
            </p:txBody>
          </p:sp>
          <p:sp>
            <p:nvSpPr>
              <p:cNvPr id="39" name="Arc 38">
                <a:extLst>
                  <a:ext uri="{FF2B5EF4-FFF2-40B4-BE49-F238E27FC236}">
                    <a16:creationId xmlns:a16="http://schemas.microsoft.com/office/drawing/2014/main" id="{23940E11-F274-4B4A-9B37-A2DF47066050}"/>
                  </a:ext>
                </a:extLst>
              </p:cNvPr>
              <p:cNvSpPr/>
              <p:nvPr/>
            </p:nvSpPr>
            <p:spPr bwMode="auto">
              <a:xfrm>
                <a:off x="8496762" y="1859335"/>
                <a:ext cx="1478129" cy="1478129"/>
              </a:xfrm>
              <a:prstGeom prst="arc">
                <a:avLst>
                  <a:gd name="adj1" fmla="val 527533"/>
                  <a:gd name="adj2" fmla="val 6341028"/>
                </a:avLst>
              </a:prstGeom>
              <a:noFill/>
              <a:ln w="28575" cap="flat" cmpd="sng" algn="ctr">
                <a:solidFill>
                  <a:srgbClr val="7180AD"/>
                </a:solidFill>
                <a:prstDash val="solid"/>
                <a:round/>
                <a:headEnd type="none" w="med" len="med"/>
                <a:tailEnd type="triangle" w="med" len="med"/>
              </a:ln>
              <a:effectLst/>
            </p:spPr>
            <p:txBody>
              <a:bodyPr rtlCol="0" anchor="ctr"/>
              <a:lstStyle/>
              <a:p>
                <a:endParaRPr lang="en-GB" sz="900" b="1">
                  <a:solidFill>
                    <a:srgbClr val="000000"/>
                  </a:solidFill>
                </a:endParaRPr>
              </a:p>
            </p:txBody>
          </p:sp>
          <p:sp>
            <p:nvSpPr>
              <p:cNvPr id="40" name="Arc 39">
                <a:extLst>
                  <a:ext uri="{FF2B5EF4-FFF2-40B4-BE49-F238E27FC236}">
                    <a16:creationId xmlns:a16="http://schemas.microsoft.com/office/drawing/2014/main" id="{D928E32A-8520-4032-A427-85180DF23D5C}"/>
                  </a:ext>
                </a:extLst>
              </p:cNvPr>
              <p:cNvSpPr/>
              <p:nvPr/>
            </p:nvSpPr>
            <p:spPr bwMode="auto">
              <a:xfrm>
                <a:off x="7824960" y="2646775"/>
                <a:ext cx="1478129" cy="1478129"/>
              </a:xfrm>
              <a:prstGeom prst="arc">
                <a:avLst>
                  <a:gd name="adj1" fmla="val 4337943"/>
                  <a:gd name="adj2" fmla="val 8915153"/>
                </a:avLst>
              </a:prstGeom>
              <a:noFill/>
              <a:ln w="28575" cap="flat" cmpd="sng" algn="ctr">
                <a:solidFill>
                  <a:srgbClr val="7180AD"/>
                </a:solidFill>
                <a:prstDash val="solid"/>
                <a:round/>
                <a:headEnd type="none" w="med" len="med"/>
                <a:tailEnd type="triangle" w="med" len="med"/>
              </a:ln>
              <a:effectLst/>
            </p:spPr>
            <p:txBody>
              <a:bodyPr rtlCol="0" anchor="ctr"/>
              <a:lstStyle/>
              <a:p>
                <a:endParaRPr lang="en-GB" sz="900" b="1">
                  <a:solidFill>
                    <a:srgbClr val="000000"/>
                  </a:solidFill>
                </a:endParaRPr>
              </a:p>
            </p:txBody>
          </p:sp>
          <p:sp>
            <p:nvSpPr>
              <p:cNvPr id="41" name="Arc 40">
                <a:extLst>
                  <a:ext uri="{FF2B5EF4-FFF2-40B4-BE49-F238E27FC236}">
                    <a16:creationId xmlns:a16="http://schemas.microsoft.com/office/drawing/2014/main" id="{C7796DAA-1F84-4EE8-B1A5-35621D7BC05D}"/>
                  </a:ext>
                </a:extLst>
              </p:cNvPr>
              <p:cNvSpPr/>
              <p:nvPr/>
            </p:nvSpPr>
            <p:spPr bwMode="auto">
              <a:xfrm>
                <a:off x="8736425" y="2542583"/>
                <a:ext cx="1478129" cy="1478129"/>
              </a:xfrm>
              <a:prstGeom prst="arc">
                <a:avLst>
                  <a:gd name="adj1" fmla="val 8107960"/>
                  <a:gd name="adj2" fmla="val 10327169"/>
                </a:avLst>
              </a:prstGeom>
              <a:noFill/>
              <a:ln w="28575" cap="flat" cmpd="sng" algn="ctr">
                <a:solidFill>
                  <a:srgbClr val="7180AD"/>
                </a:solidFill>
                <a:prstDash val="solid"/>
                <a:round/>
                <a:headEnd type="none" w="med" len="med"/>
                <a:tailEnd type="triangle" w="med" len="med"/>
              </a:ln>
              <a:effectLst/>
            </p:spPr>
            <p:txBody>
              <a:bodyPr rtlCol="0" anchor="ctr"/>
              <a:lstStyle/>
              <a:p>
                <a:endParaRPr lang="en-GB" sz="900" b="1">
                  <a:solidFill>
                    <a:srgbClr val="000000"/>
                  </a:solidFill>
                </a:endParaRPr>
              </a:p>
            </p:txBody>
          </p:sp>
          <p:grpSp>
            <p:nvGrpSpPr>
              <p:cNvPr id="9" name="Group 56">
                <a:extLst>
                  <a:ext uri="{FF2B5EF4-FFF2-40B4-BE49-F238E27FC236}">
                    <a16:creationId xmlns:a16="http://schemas.microsoft.com/office/drawing/2014/main" id="{9A81FD6E-2CA2-42D9-8171-5FCC8963F59A}"/>
                  </a:ext>
                </a:extLst>
              </p:cNvPr>
              <p:cNvGrpSpPr/>
              <p:nvPr/>
            </p:nvGrpSpPr>
            <p:grpSpPr>
              <a:xfrm>
                <a:off x="7650776" y="2074869"/>
                <a:ext cx="533501" cy="578253"/>
                <a:chOff x="7335025" y="3778692"/>
                <a:chExt cx="533501" cy="578253"/>
              </a:xfrm>
            </p:grpSpPr>
            <p:pic>
              <p:nvPicPr>
                <p:cNvPr id="19" name="Picture 18">
                  <a:extLst>
                    <a:ext uri="{FF2B5EF4-FFF2-40B4-BE49-F238E27FC236}">
                      <a16:creationId xmlns:a16="http://schemas.microsoft.com/office/drawing/2014/main" id="{B489D067-672B-4414-BD90-F5AB013AA48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35025" y="4027981"/>
                  <a:ext cx="253339" cy="126821"/>
                </a:xfrm>
                <a:prstGeom prst="rect">
                  <a:avLst/>
                </a:prstGeom>
              </p:spPr>
            </p:pic>
            <p:sp>
              <p:nvSpPr>
                <p:cNvPr id="32" name="TextBox 31">
                  <a:extLst>
                    <a:ext uri="{FF2B5EF4-FFF2-40B4-BE49-F238E27FC236}">
                      <a16:creationId xmlns:a16="http://schemas.microsoft.com/office/drawing/2014/main" id="{51F60E89-D36C-4207-BA8B-3C289EDE19C5}"/>
                    </a:ext>
                  </a:extLst>
                </p:cNvPr>
                <p:cNvSpPr txBox="1"/>
                <p:nvPr/>
              </p:nvSpPr>
              <p:spPr>
                <a:xfrm>
                  <a:off x="7436917" y="4218446"/>
                  <a:ext cx="262892" cy="138499"/>
                </a:xfrm>
                <a:prstGeom prst="rect">
                  <a:avLst/>
                </a:prstGeom>
                <a:noFill/>
              </p:spPr>
              <p:txBody>
                <a:bodyPr wrap="none" lIns="0" tIns="0" rIns="0" bIns="0" rtlCol="0">
                  <a:spAutoFit/>
                </a:bodyPr>
                <a:lstStyle/>
                <a:p>
                  <a:pPr algn="l"/>
                  <a:r>
                    <a:rPr lang="en-GB" sz="900" dirty="0">
                      <a:solidFill>
                        <a:srgbClr val="96D2D2"/>
                      </a:solidFill>
                      <a:latin typeface="Arial"/>
                    </a:rPr>
                    <a:t>IL-17</a:t>
                  </a:r>
                </a:p>
              </p:txBody>
            </p:sp>
            <p:pic>
              <p:nvPicPr>
                <p:cNvPr id="33" name="Picture 32">
                  <a:extLst>
                    <a:ext uri="{FF2B5EF4-FFF2-40B4-BE49-F238E27FC236}">
                      <a16:creationId xmlns:a16="http://schemas.microsoft.com/office/drawing/2014/main" id="{B629ABB4-6B4C-4E49-9C69-94925B0FD23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592842" y="3915270"/>
                  <a:ext cx="117922" cy="126821"/>
                </a:xfrm>
                <a:prstGeom prst="rect">
                  <a:avLst/>
                </a:prstGeom>
              </p:spPr>
            </p:pic>
            <p:pic>
              <p:nvPicPr>
                <p:cNvPr id="34" name="Picture 33">
                  <a:extLst>
                    <a:ext uri="{FF2B5EF4-FFF2-40B4-BE49-F238E27FC236}">
                      <a16:creationId xmlns:a16="http://schemas.microsoft.com/office/drawing/2014/main" id="{A7E93905-725B-447D-8A54-2DE0A80E406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437847" y="3865858"/>
                  <a:ext cx="117922" cy="126821"/>
                </a:xfrm>
                <a:prstGeom prst="rect">
                  <a:avLst/>
                </a:prstGeom>
              </p:spPr>
            </p:pic>
            <p:pic>
              <p:nvPicPr>
                <p:cNvPr id="35" name="Picture 34">
                  <a:extLst>
                    <a:ext uri="{FF2B5EF4-FFF2-40B4-BE49-F238E27FC236}">
                      <a16:creationId xmlns:a16="http://schemas.microsoft.com/office/drawing/2014/main" id="{CA929FF5-AA3C-4E1F-89E9-61196421BB6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42723" y="4071856"/>
                  <a:ext cx="117922" cy="126821"/>
                </a:xfrm>
                <a:prstGeom prst="rect">
                  <a:avLst/>
                </a:prstGeom>
              </p:spPr>
            </p:pic>
            <p:pic>
              <p:nvPicPr>
                <p:cNvPr id="36" name="Picture 35">
                  <a:extLst>
                    <a:ext uri="{FF2B5EF4-FFF2-40B4-BE49-F238E27FC236}">
                      <a16:creationId xmlns:a16="http://schemas.microsoft.com/office/drawing/2014/main" id="{B9F53C89-70DE-4856-8980-A29B8628194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75704" y="3778692"/>
                  <a:ext cx="117922" cy="126821"/>
                </a:xfrm>
                <a:prstGeom prst="rect">
                  <a:avLst/>
                </a:prstGeom>
              </p:spPr>
            </p:pic>
            <p:pic>
              <p:nvPicPr>
                <p:cNvPr id="37" name="Picture 36">
                  <a:extLst>
                    <a:ext uri="{FF2B5EF4-FFF2-40B4-BE49-F238E27FC236}">
                      <a16:creationId xmlns:a16="http://schemas.microsoft.com/office/drawing/2014/main" id="{C413D7EF-5E06-4E55-B40D-5ADEFEA7088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750604" y="3942580"/>
                  <a:ext cx="117922" cy="126821"/>
                </a:xfrm>
                <a:prstGeom prst="rect">
                  <a:avLst/>
                </a:prstGeom>
              </p:spPr>
            </p:pic>
          </p:grpSp>
          <p:cxnSp>
            <p:nvCxnSpPr>
              <p:cNvPr id="42" name="Straight Arrow Connector 41">
                <a:extLst>
                  <a:ext uri="{FF2B5EF4-FFF2-40B4-BE49-F238E27FC236}">
                    <a16:creationId xmlns:a16="http://schemas.microsoft.com/office/drawing/2014/main" id="{8496FA9E-DE58-4C0D-AF6C-2B1D64A7537B}"/>
                  </a:ext>
                </a:extLst>
              </p:cNvPr>
              <p:cNvCxnSpPr>
                <a:cxnSpLocks/>
              </p:cNvCxnSpPr>
              <p:nvPr/>
            </p:nvCxnSpPr>
            <p:spPr bwMode="auto">
              <a:xfrm flipV="1">
                <a:off x="8176495" y="2129011"/>
                <a:ext cx="370031" cy="72678"/>
              </a:xfrm>
              <a:prstGeom prst="straightConnector1">
                <a:avLst/>
              </a:prstGeom>
              <a:noFill/>
              <a:ln w="28575"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 name="Group 12">
                <a:extLst>
                  <a:ext uri="{FF2B5EF4-FFF2-40B4-BE49-F238E27FC236}">
                    <a16:creationId xmlns:a16="http://schemas.microsoft.com/office/drawing/2014/main" id="{33046104-078D-4856-8102-D6ACC1248590}"/>
                  </a:ext>
                </a:extLst>
              </p:cNvPr>
              <p:cNvGrpSpPr/>
              <p:nvPr/>
            </p:nvGrpSpPr>
            <p:grpSpPr>
              <a:xfrm>
                <a:off x="8926012" y="3573682"/>
                <a:ext cx="1392581" cy="701153"/>
                <a:chOff x="8797242" y="5097416"/>
                <a:chExt cx="1392581" cy="701153"/>
              </a:xfrm>
            </p:grpSpPr>
            <p:pic>
              <p:nvPicPr>
                <p:cNvPr id="20" name="Picture 19">
                  <a:extLst>
                    <a:ext uri="{FF2B5EF4-FFF2-40B4-BE49-F238E27FC236}">
                      <a16:creationId xmlns:a16="http://schemas.microsoft.com/office/drawing/2014/main" id="{F51B152C-C838-4000-B54D-E7EBF86EE7E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7242" y="5291978"/>
                  <a:ext cx="486687" cy="347300"/>
                </a:xfrm>
                <a:prstGeom prst="rect">
                  <a:avLst/>
                </a:prstGeom>
              </p:spPr>
            </p:pic>
            <p:pic>
              <p:nvPicPr>
                <p:cNvPr id="22" name="Picture 21">
                  <a:extLst>
                    <a:ext uri="{FF2B5EF4-FFF2-40B4-BE49-F238E27FC236}">
                      <a16:creationId xmlns:a16="http://schemas.microsoft.com/office/drawing/2014/main" id="{FE42BBD1-125D-48E4-B723-A8EF6438465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9000000">
                  <a:off x="9842086" y="5415152"/>
                  <a:ext cx="166194" cy="221670"/>
                </a:xfrm>
                <a:prstGeom prst="rect">
                  <a:avLst/>
                </a:prstGeom>
              </p:spPr>
            </p:pic>
            <p:pic>
              <p:nvPicPr>
                <p:cNvPr id="23" name="Picture 22">
                  <a:extLst>
                    <a:ext uri="{FF2B5EF4-FFF2-40B4-BE49-F238E27FC236}">
                      <a16:creationId xmlns:a16="http://schemas.microsoft.com/office/drawing/2014/main" id="{D4666C1F-E721-40F5-980D-3289154134A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69272" y="5097416"/>
                  <a:ext cx="673004" cy="494078"/>
                </a:xfrm>
                <a:prstGeom prst="rect">
                  <a:avLst/>
                </a:prstGeom>
              </p:spPr>
            </p:pic>
            <p:sp>
              <p:nvSpPr>
                <p:cNvPr id="26" name="TextBox 25">
                  <a:extLst>
                    <a:ext uri="{FF2B5EF4-FFF2-40B4-BE49-F238E27FC236}">
                      <a16:creationId xmlns:a16="http://schemas.microsoft.com/office/drawing/2014/main" id="{12804B6C-D9B7-471D-8CC0-BB827C79F3DE}"/>
                    </a:ext>
                  </a:extLst>
                </p:cNvPr>
                <p:cNvSpPr txBox="1"/>
                <p:nvPr/>
              </p:nvSpPr>
              <p:spPr>
                <a:xfrm>
                  <a:off x="8897277" y="5611854"/>
                  <a:ext cx="262892" cy="138499"/>
                </a:xfrm>
                <a:prstGeom prst="rect">
                  <a:avLst/>
                </a:prstGeom>
                <a:noFill/>
              </p:spPr>
              <p:txBody>
                <a:bodyPr wrap="none" lIns="0" tIns="0" rIns="0" bIns="0" rtlCol="0">
                  <a:spAutoFit/>
                </a:bodyPr>
                <a:lstStyle/>
                <a:p>
                  <a:pPr algn="l"/>
                  <a:r>
                    <a:rPr lang="en-GB" sz="900" dirty="0">
                      <a:solidFill>
                        <a:srgbClr val="00C987"/>
                      </a:solidFill>
                      <a:latin typeface="Arial"/>
                    </a:rPr>
                    <a:t>IL-23</a:t>
                  </a:r>
                </a:p>
              </p:txBody>
            </p:sp>
            <p:sp>
              <p:nvSpPr>
                <p:cNvPr id="28" name="TextBox 27">
                  <a:extLst>
                    <a:ext uri="{FF2B5EF4-FFF2-40B4-BE49-F238E27FC236}">
                      <a16:creationId xmlns:a16="http://schemas.microsoft.com/office/drawing/2014/main" id="{80A92913-E20B-486E-935B-26F91DE5BA6B}"/>
                    </a:ext>
                  </a:extLst>
                </p:cNvPr>
                <p:cNvSpPr txBox="1"/>
                <p:nvPr/>
              </p:nvSpPr>
              <p:spPr>
                <a:xfrm>
                  <a:off x="9875634" y="5660070"/>
                  <a:ext cx="314189" cy="138499"/>
                </a:xfrm>
                <a:prstGeom prst="rect">
                  <a:avLst/>
                </a:prstGeom>
                <a:noFill/>
              </p:spPr>
              <p:txBody>
                <a:bodyPr wrap="none" lIns="0" tIns="0" rIns="0" bIns="0" rtlCol="0">
                  <a:spAutoFit/>
                </a:bodyPr>
                <a:lstStyle/>
                <a:p>
                  <a:pPr algn="l"/>
                  <a:r>
                    <a:rPr lang="en-GB" sz="900" b="1" dirty="0">
                      <a:solidFill>
                        <a:srgbClr val="000000"/>
                      </a:solidFill>
                      <a:latin typeface="Arial"/>
                    </a:rPr>
                    <a:t>CCR6</a:t>
                  </a:r>
                </a:p>
              </p:txBody>
            </p:sp>
            <p:sp>
              <p:nvSpPr>
                <p:cNvPr id="43" name="TextBox 42">
                  <a:extLst>
                    <a:ext uri="{FF2B5EF4-FFF2-40B4-BE49-F238E27FC236}">
                      <a16:creationId xmlns:a16="http://schemas.microsoft.com/office/drawing/2014/main" id="{F6776D40-D088-413A-89DD-0989BA04B42D}"/>
                    </a:ext>
                  </a:extLst>
                </p:cNvPr>
                <p:cNvSpPr txBox="1"/>
                <p:nvPr/>
              </p:nvSpPr>
              <p:spPr>
                <a:xfrm>
                  <a:off x="9473074" y="5545605"/>
                  <a:ext cx="166712" cy="138499"/>
                </a:xfrm>
                <a:prstGeom prst="rect">
                  <a:avLst/>
                </a:prstGeom>
                <a:noFill/>
              </p:spPr>
              <p:txBody>
                <a:bodyPr wrap="none" lIns="0" tIns="0" rIns="0" bIns="0" rtlCol="0">
                  <a:spAutoFit/>
                </a:bodyPr>
                <a:lstStyle/>
                <a:p>
                  <a:pPr algn="l"/>
                  <a:r>
                    <a:rPr lang="en-GB" sz="900" b="1" dirty="0">
                      <a:solidFill>
                        <a:srgbClr val="000000"/>
                      </a:solidFill>
                      <a:latin typeface="Arial"/>
                    </a:rPr>
                    <a:t>DC</a:t>
                  </a:r>
                </a:p>
              </p:txBody>
            </p:sp>
          </p:grpSp>
          <p:sp>
            <p:nvSpPr>
              <p:cNvPr id="47" name="TextBox 46">
                <a:extLst>
                  <a:ext uri="{FF2B5EF4-FFF2-40B4-BE49-F238E27FC236}">
                    <a16:creationId xmlns:a16="http://schemas.microsoft.com/office/drawing/2014/main" id="{E51B3374-CA6F-4BE1-AD2D-7BF56FC1E8FD}"/>
                  </a:ext>
                </a:extLst>
              </p:cNvPr>
              <p:cNvSpPr txBox="1"/>
              <p:nvPr/>
            </p:nvSpPr>
            <p:spPr>
              <a:xfrm>
                <a:off x="8886371" y="1817859"/>
                <a:ext cx="945772" cy="138499"/>
              </a:xfrm>
              <a:prstGeom prst="rect">
                <a:avLst/>
              </a:prstGeom>
              <a:noFill/>
            </p:spPr>
            <p:txBody>
              <a:bodyPr wrap="none" lIns="0" tIns="0" rIns="0" bIns="0" rtlCol="0">
                <a:spAutoFit/>
              </a:bodyPr>
              <a:lstStyle/>
              <a:p>
                <a:pPr algn="l"/>
                <a:r>
                  <a:rPr lang="el-GR" sz="900" b="1" dirty="0" err="1">
                    <a:solidFill>
                      <a:srgbClr val="000000"/>
                    </a:solidFill>
                    <a:latin typeface="Arial"/>
                  </a:rPr>
                  <a:t>Κερατινοκύτταρο</a:t>
                </a:r>
                <a:endParaRPr lang="en-GB" sz="900" b="1" dirty="0">
                  <a:solidFill>
                    <a:srgbClr val="000000"/>
                  </a:solidFill>
                  <a:latin typeface="Arial"/>
                </a:endParaRPr>
              </a:p>
            </p:txBody>
          </p:sp>
          <p:grpSp>
            <p:nvGrpSpPr>
              <p:cNvPr id="11" name="Group 1">
                <a:extLst>
                  <a:ext uri="{FF2B5EF4-FFF2-40B4-BE49-F238E27FC236}">
                    <a16:creationId xmlns:a16="http://schemas.microsoft.com/office/drawing/2014/main" id="{F9ED2857-2C60-4405-A033-441A0E619F71}"/>
                  </a:ext>
                </a:extLst>
              </p:cNvPr>
              <p:cNvGrpSpPr/>
              <p:nvPr/>
            </p:nvGrpSpPr>
            <p:grpSpPr>
              <a:xfrm>
                <a:off x="6186959" y="2646775"/>
                <a:ext cx="959184" cy="769927"/>
                <a:chOff x="7243262" y="3680256"/>
                <a:chExt cx="959184" cy="769927"/>
              </a:xfrm>
            </p:grpSpPr>
            <p:pic>
              <p:nvPicPr>
                <p:cNvPr id="25" name="Picture 24">
                  <a:extLst>
                    <a:ext uri="{FF2B5EF4-FFF2-40B4-BE49-F238E27FC236}">
                      <a16:creationId xmlns:a16="http://schemas.microsoft.com/office/drawing/2014/main" id="{C0B1FCEA-1F0D-4AB8-B46C-DB485F85D94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800000">
                  <a:off x="7742943" y="3680256"/>
                  <a:ext cx="166194" cy="221670"/>
                </a:xfrm>
                <a:prstGeom prst="rect">
                  <a:avLst/>
                </a:prstGeom>
              </p:spPr>
            </p:pic>
            <p:sp>
              <p:nvSpPr>
                <p:cNvPr id="31" name="TextBox 30">
                  <a:extLst>
                    <a:ext uri="{FF2B5EF4-FFF2-40B4-BE49-F238E27FC236}">
                      <a16:creationId xmlns:a16="http://schemas.microsoft.com/office/drawing/2014/main" id="{282D9018-9978-40A7-B63A-D5388B837896}"/>
                    </a:ext>
                  </a:extLst>
                </p:cNvPr>
                <p:cNvSpPr txBox="1"/>
                <p:nvPr/>
              </p:nvSpPr>
              <p:spPr>
                <a:xfrm>
                  <a:off x="7888257" y="3802128"/>
                  <a:ext cx="314189" cy="138499"/>
                </a:xfrm>
                <a:prstGeom prst="rect">
                  <a:avLst/>
                </a:prstGeom>
                <a:noFill/>
              </p:spPr>
              <p:txBody>
                <a:bodyPr wrap="none" lIns="0" tIns="0" rIns="0" bIns="0" rtlCol="0">
                  <a:spAutoFit/>
                </a:bodyPr>
                <a:lstStyle/>
                <a:p>
                  <a:pPr algn="l"/>
                  <a:r>
                    <a:rPr lang="en-GB" sz="900" b="1" dirty="0">
                      <a:solidFill>
                        <a:srgbClr val="000000"/>
                      </a:solidFill>
                      <a:latin typeface="Arial"/>
                    </a:rPr>
                    <a:t>CCR6</a:t>
                  </a:r>
                </a:p>
              </p:txBody>
            </p:sp>
            <p:pic>
              <p:nvPicPr>
                <p:cNvPr id="44" name="Picture 43">
                  <a:extLst>
                    <a:ext uri="{FF2B5EF4-FFF2-40B4-BE49-F238E27FC236}">
                      <a16:creationId xmlns:a16="http://schemas.microsoft.com/office/drawing/2014/main" id="{59E91058-3408-4975-80E3-F14AC2B97FD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243262" y="3763411"/>
                  <a:ext cx="790691" cy="686772"/>
                </a:xfrm>
                <a:prstGeom prst="rect">
                  <a:avLst/>
                </a:prstGeom>
              </p:spPr>
            </p:pic>
            <p:sp>
              <p:nvSpPr>
                <p:cNvPr id="48" name="TextBox 47">
                  <a:extLst>
                    <a:ext uri="{FF2B5EF4-FFF2-40B4-BE49-F238E27FC236}">
                      <a16:creationId xmlns:a16="http://schemas.microsoft.com/office/drawing/2014/main" id="{CA535736-1916-49BC-A294-2EDD9932BAA6}"/>
                    </a:ext>
                  </a:extLst>
                </p:cNvPr>
                <p:cNvSpPr txBox="1"/>
                <p:nvPr/>
              </p:nvSpPr>
              <p:spPr>
                <a:xfrm>
                  <a:off x="7526097" y="4031795"/>
                  <a:ext cx="269304" cy="138499"/>
                </a:xfrm>
                <a:prstGeom prst="rect">
                  <a:avLst/>
                </a:prstGeom>
                <a:noFill/>
              </p:spPr>
              <p:txBody>
                <a:bodyPr wrap="none" lIns="0" tIns="0" rIns="0" bIns="0" rtlCol="0">
                  <a:spAutoFit/>
                </a:bodyPr>
                <a:lstStyle/>
                <a:p>
                  <a:pPr algn="l"/>
                  <a:r>
                    <a:rPr lang="en-GB" sz="900" b="1" dirty="0">
                      <a:solidFill>
                        <a:srgbClr val="FFFFFF"/>
                      </a:solidFill>
                      <a:latin typeface="Arial"/>
                    </a:rPr>
                    <a:t>Th17</a:t>
                  </a:r>
                </a:p>
              </p:txBody>
            </p:sp>
          </p:grpSp>
          <p:grpSp>
            <p:nvGrpSpPr>
              <p:cNvPr id="12" name="Group 5">
                <a:extLst>
                  <a:ext uri="{FF2B5EF4-FFF2-40B4-BE49-F238E27FC236}">
                    <a16:creationId xmlns:a16="http://schemas.microsoft.com/office/drawing/2014/main" id="{480E7E16-6018-4C5C-8083-0B1DFD39446F}"/>
                  </a:ext>
                </a:extLst>
              </p:cNvPr>
              <p:cNvGrpSpPr/>
              <p:nvPr/>
            </p:nvGrpSpPr>
            <p:grpSpPr>
              <a:xfrm>
                <a:off x="6856424" y="3343215"/>
                <a:ext cx="956225" cy="775557"/>
                <a:chOff x="7249460" y="4486113"/>
                <a:chExt cx="956225" cy="775557"/>
              </a:xfrm>
            </p:grpSpPr>
            <p:pic>
              <p:nvPicPr>
                <p:cNvPr id="24" name="Picture 23">
                  <a:extLst>
                    <a:ext uri="{FF2B5EF4-FFF2-40B4-BE49-F238E27FC236}">
                      <a16:creationId xmlns:a16="http://schemas.microsoft.com/office/drawing/2014/main" id="{8A92D061-B62C-40B8-9250-B8C44851502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9619039">
                  <a:off x="7537060" y="4486113"/>
                  <a:ext cx="166194" cy="221670"/>
                </a:xfrm>
                <a:prstGeom prst="rect">
                  <a:avLst/>
                </a:prstGeom>
              </p:spPr>
            </p:pic>
            <p:sp>
              <p:nvSpPr>
                <p:cNvPr id="30" name="TextBox 29">
                  <a:extLst>
                    <a:ext uri="{FF2B5EF4-FFF2-40B4-BE49-F238E27FC236}">
                      <a16:creationId xmlns:a16="http://schemas.microsoft.com/office/drawing/2014/main" id="{345AC56F-4E77-4812-99DF-91A9FC8A92E5}"/>
                    </a:ext>
                  </a:extLst>
                </p:cNvPr>
                <p:cNvSpPr txBox="1"/>
                <p:nvPr/>
              </p:nvSpPr>
              <p:spPr>
                <a:xfrm>
                  <a:off x="7249460" y="4627969"/>
                  <a:ext cx="314189" cy="138499"/>
                </a:xfrm>
                <a:prstGeom prst="rect">
                  <a:avLst/>
                </a:prstGeom>
                <a:noFill/>
              </p:spPr>
              <p:txBody>
                <a:bodyPr wrap="none" lIns="0" tIns="0" rIns="0" bIns="0" rtlCol="0">
                  <a:spAutoFit/>
                </a:bodyPr>
                <a:lstStyle/>
                <a:p>
                  <a:pPr algn="l"/>
                  <a:r>
                    <a:rPr lang="en-GB" sz="900" b="1" dirty="0">
                      <a:solidFill>
                        <a:srgbClr val="000000"/>
                      </a:solidFill>
                      <a:latin typeface="Arial"/>
                    </a:rPr>
                    <a:t>CCR6</a:t>
                  </a:r>
                </a:p>
              </p:txBody>
            </p:sp>
            <p:pic>
              <p:nvPicPr>
                <p:cNvPr id="45" name="Picture 44">
                  <a:extLst>
                    <a:ext uri="{FF2B5EF4-FFF2-40B4-BE49-F238E27FC236}">
                      <a16:creationId xmlns:a16="http://schemas.microsoft.com/office/drawing/2014/main" id="{EDA7C351-7A02-4218-8628-E6AD6165664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535998" y="4492243"/>
                  <a:ext cx="669687" cy="769427"/>
                </a:xfrm>
                <a:prstGeom prst="rect">
                  <a:avLst/>
                </a:prstGeom>
              </p:spPr>
            </p:pic>
            <p:sp>
              <p:nvSpPr>
                <p:cNvPr id="49" name="TextBox 48">
                  <a:extLst>
                    <a:ext uri="{FF2B5EF4-FFF2-40B4-BE49-F238E27FC236}">
                      <a16:creationId xmlns:a16="http://schemas.microsoft.com/office/drawing/2014/main" id="{2A97FFA2-96BF-4C11-A9B0-B3309FF16C37}"/>
                    </a:ext>
                  </a:extLst>
                </p:cNvPr>
                <p:cNvSpPr txBox="1"/>
                <p:nvPr/>
              </p:nvSpPr>
              <p:spPr>
                <a:xfrm>
                  <a:off x="7787082" y="4783358"/>
                  <a:ext cx="262892" cy="138499"/>
                </a:xfrm>
                <a:prstGeom prst="rect">
                  <a:avLst/>
                </a:prstGeom>
                <a:noFill/>
              </p:spPr>
              <p:txBody>
                <a:bodyPr wrap="none" lIns="0" tIns="0" rIns="0" bIns="0" rtlCol="0">
                  <a:spAutoFit/>
                </a:bodyPr>
                <a:lstStyle/>
                <a:p>
                  <a:pPr algn="l"/>
                  <a:r>
                    <a:rPr lang="en-GB" sz="900" b="1" dirty="0">
                      <a:solidFill>
                        <a:srgbClr val="FFFFFF"/>
                      </a:solidFill>
                      <a:latin typeface="Arial"/>
                    </a:rPr>
                    <a:t>Tc17</a:t>
                  </a:r>
                </a:p>
              </p:txBody>
            </p:sp>
          </p:grpSp>
          <p:grpSp>
            <p:nvGrpSpPr>
              <p:cNvPr id="13" name="Group 11">
                <a:extLst>
                  <a:ext uri="{FF2B5EF4-FFF2-40B4-BE49-F238E27FC236}">
                    <a16:creationId xmlns:a16="http://schemas.microsoft.com/office/drawing/2014/main" id="{D5A32E4F-F47F-41CD-84B8-3071B730B8DE}"/>
                  </a:ext>
                </a:extLst>
              </p:cNvPr>
              <p:cNvGrpSpPr/>
              <p:nvPr/>
            </p:nvGrpSpPr>
            <p:grpSpPr>
              <a:xfrm>
                <a:off x="7925351" y="2729185"/>
                <a:ext cx="873037" cy="769534"/>
                <a:chOff x="8231262" y="4326615"/>
                <a:chExt cx="873037" cy="769534"/>
              </a:xfrm>
            </p:grpSpPr>
            <p:pic>
              <p:nvPicPr>
                <p:cNvPr id="21" name="Picture 20">
                  <a:extLst>
                    <a:ext uri="{FF2B5EF4-FFF2-40B4-BE49-F238E27FC236}">
                      <a16:creationId xmlns:a16="http://schemas.microsoft.com/office/drawing/2014/main" id="{EE02BBBD-E17C-48AF-BFED-17AD3015CBB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9619039">
                  <a:off x="8534868" y="4326615"/>
                  <a:ext cx="166194" cy="221670"/>
                </a:xfrm>
                <a:prstGeom prst="rect">
                  <a:avLst/>
                </a:prstGeom>
              </p:spPr>
            </p:pic>
            <p:sp>
              <p:nvSpPr>
                <p:cNvPr id="29" name="TextBox 28">
                  <a:extLst>
                    <a:ext uri="{FF2B5EF4-FFF2-40B4-BE49-F238E27FC236}">
                      <a16:creationId xmlns:a16="http://schemas.microsoft.com/office/drawing/2014/main" id="{36B482DC-8E4B-4662-93E9-0269037B378E}"/>
                    </a:ext>
                  </a:extLst>
                </p:cNvPr>
                <p:cNvSpPr txBox="1"/>
                <p:nvPr/>
              </p:nvSpPr>
              <p:spPr>
                <a:xfrm>
                  <a:off x="8231262" y="4465885"/>
                  <a:ext cx="314189" cy="138499"/>
                </a:xfrm>
                <a:prstGeom prst="rect">
                  <a:avLst/>
                </a:prstGeom>
                <a:noFill/>
              </p:spPr>
              <p:txBody>
                <a:bodyPr wrap="none" lIns="0" tIns="0" rIns="0" bIns="0" rtlCol="0">
                  <a:spAutoFit/>
                </a:bodyPr>
                <a:lstStyle/>
                <a:p>
                  <a:pPr algn="l"/>
                  <a:r>
                    <a:rPr lang="en-GB" sz="900" b="1" dirty="0">
                      <a:solidFill>
                        <a:srgbClr val="000000"/>
                      </a:solidFill>
                      <a:latin typeface="Arial"/>
                    </a:rPr>
                    <a:t>CCR6</a:t>
                  </a:r>
                </a:p>
              </p:txBody>
            </p:sp>
            <p:pic>
              <p:nvPicPr>
                <p:cNvPr id="46" name="Picture 45">
                  <a:extLst>
                    <a:ext uri="{FF2B5EF4-FFF2-40B4-BE49-F238E27FC236}">
                      <a16:creationId xmlns:a16="http://schemas.microsoft.com/office/drawing/2014/main" id="{8D2EF8DD-9FFC-4A61-A6D5-67BC0662B4A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465593" y="4336934"/>
                  <a:ext cx="638706" cy="759215"/>
                </a:xfrm>
                <a:prstGeom prst="rect">
                  <a:avLst/>
                </a:prstGeom>
              </p:spPr>
            </p:pic>
            <p:sp>
              <p:nvSpPr>
                <p:cNvPr id="50" name="TextBox 49">
                  <a:extLst>
                    <a:ext uri="{FF2B5EF4-FFF2-40B4-BE49-F238E27FC236}">
                      <a16:creationId xmlns:a16="http://schemas.microsoft.com/office/drawing/2014/main" id="{CFDFE058-ABE5-4D7C-AD75-282C2362D2F0}"/>
                    </a:ext>
                  </a:extLst>
                </p:cNvPr>
                <p:cNvSpPr txBox="1"/>
                <p:nvPr/>
              </p:nvSpPr>
              <p:spPr>
                <a:xfrm>
                  <a:off x="8699877" y="4606900"/>
                  <a:ext cx="237244" cy="138499"/>
                </a:xfrm>
                <a:prstGeom prst="rect">
                  <a:avLst/>
                </a:prstGeom>
                <a:noFill/>
              </p:spPr>
              <p:txBody>
                <a:bodyPr wrap="none" lIns="0" tIns="0" rIns="0" bIns="0" rtlCol="0">
                  <a:spAutoFit/>
                </a:bodyPr>
                <a:lstStyle/>
                <a:p>
                  <a:pPr algn="l"/>
                  <a:r>
                    <a:rPr lang="el-GR" sz="900" b="1" dirty="0">
                      <a:solidFill>
                        <a:srgbClr val="FFFFFF"/>
                      </a:solidFill>
                      <a:latin typeface="Arial"/>
                    </a:rPr>
                    <a:t>γδ </a:t>
                  </a:r>
                  <a:r>
                    <a:rPr lang="en-GB" sz="900" b="1" dirty="0">
                      <a:solidFill>
                        <a:srgbClr val="FFFFFF"/>
                      </a:solidFill>
                      <a:latin typeface="Arial"/>
                    </a:rPr>
                    <a:t>T</a:t>
                  </a:r>
                </a:p>
              </p:txBody>
            </p:sp>
          </p:grpSp>
          <p:pic>
            <p:nvPicPr>
              <p:cNvPr id="55" name="Picture 54">
                <a:extLst>
                  <a:ext uri="{FF2B5EF4-FFF2-40B4-BE49-F238E27FC236}">
                    <a16:creationId xmlns:a16="http://schemas.microsoft.com/office/drawing/2014/main" id="{1AB6779C-97DD-4BA1-9AF5-48FE01EBEA9B}"/>
                  </a:ext>
                </a:extLst>
              </p:cNvPr>
              <p:cNvPicPr>
                <a:picLocks noChangeAspect="1"/>
              </p:cNvPicPr>
              <p:nvPr/>
            </p:nvPicPr>
            <p:blipFill>
              <a:blip r:embed="rId7" cstate="hq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7289284">
                <a:off x="8673880" y="2048869"/>
                <a:ext cx="166194" cy="221670"/>
              </a:xfrm>
              <a:prstGeom prst="rect">
                <a:avLst/>
              </a:prstGeom>
            </p:spPr>
          </p:pic>
          <p:sp>
            <p:nvSpPr>
              <p:cNvPr id="56" name="TextBox 55">
                <a:extLst>
                  <a:ext uri="{FF2B5EF4-FFF2-40B4-BE49-F238E27FC236}">
                    <a16:creationId xmlns:a16="http://schemas.microsoft.com/office/drawing/2014/main" id="{BD5F0D7A-B0CA-4420-9C2C-C311F1321681}"/>
                  </a:ext>
                </a:extLst>
              </p:cNvPr>
              <p:cNvSpPr txBox="1"/>
              <p:nvPr/>
            </p:nvSpPr>
            <p:spPr>
              <a:xfrm>
                <a:off x="8373402" y="1907711"/>
                <a:ext cx="346249" cy="138499"/>
              </a:xfrm>
              <a:prstGeom prst="rect">
                <a:avLst/>
              </a:prstGeom>
              <a:noFill/>
            </p:spPr>
            <p:txBody>
              <a:bodyPr wrap="none" lIns="0" tIns="0" rIns="0" bIns="0" rtlCol="0">
                <a:spAutoFit/>
              </a:bodyPr>
              <a:lstStyle/>
              <a:p>
                <a:pPr algn="l"/>
                <a:r>
                  <a:rPr lang="en-GB" sz="900" dirty="0">
                    <a:solidFill>
                      <a:srgbClr val="D6B099">
                        <a:lumMod val="50000"/>
                      </a:srgbClr>
                    </a:solidFill>
                    <a:latin typeface="Arial"/>
                  </a:rPr>
                  <a:t>IL-17R</a:t>
                </a:r>
              </a:p>
            </p:txBody>
          </p:sp>
          <p:pic>
            <p:nvPicPr>
              <p:cNvPr id="18" name="Picture 17">
                <a:extLst>
                  <a:ext uri="{FF2B5EF4-FFF2-40B4-BE49-F238E27FC236}">
                    <a16:creationId xmlns:a16="http://schemas.microsoft.com/office/drawing/2014/main" id="{A3DA9789-D408-4FAD-BD01-441F51DC367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777890" y="2022186"/>
                <a:ext cx="517193" cy="638587"/>
              </a:xfrm>
              <a:prstGeom prst="rect">
                <a:avLst/>
              </a:prstGeom>
            </p:spPr>
          </p:pic>
          <p:cxnSp>
            <p:nvCxnSpPr>
              <p:cNvPr id="60" name="Straight Arrow Connector 59">
                <a:extLst>
                  <a:ext uri="{FF2B5EF4-FFF2-40B4-BE49-F238E27FC236}">
                    <a16:creationId xmlns:a16="http://schemas.microsoft.com/office/drawing/2014/main" id="{81F950D7-7BB9-40A5-B046-845852F8D057}"/>
                  </a:ext>
                </a:extLst>
              </p:cNvPr>
              <p:cNvCxnSpPr>
                <a:cxnSpLocks/>
              </p:cNvCxnSpPr>
              <p:nvPr/>
            </p:nvCxnSpPr>
            <p:spPr bwMode="auto">
              <a:xfrm flipV="1">
                <a:off x="7118903" y="2443346"/>
                <a:ext cx="457033" cy="234744"/>
              </a:xfrm>
              <a:prstGeom prst="straightConnector1">
                <a:avLst/>
              </a:prstGeom>
              <a:noFill/>
              <a:ln w="28575"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14" name="Group 106">
            <a:extLst>
              <a:ext uri="{FF2B5EF4-FFF2-40B4-BE49-F238E27FC236}">
                <a16:creationId xmlns:a16="http://schemas.microsoft.com/office/drawing/2014/main" id="{260EF651-25F1-4E82-917B-A3A40B0C20DE}"/>
              </a:ext>
            </a:extLst>
          </p:cNvPr>
          <p:cNvGrpSpPr/>
          <p:nvPr/>
        </p:nvGrpSpPr>
        <p:grpSpPr>
          <a:xfrm>
            <a:off x="6170226" y="3429421"/>
            <a:ext cx="5490187" cy="2800767"/>
            <a:chOff x="4728181" y="1820889"/>
            <a:chExt cx="6494210" cy="2800767"/>
          </a:xfrm>
        </p:grpSpPr>
        <p:sp>
          <p:nvSpPr>
            <p:cNvPr id="108" name="Rectangle: Rounded Corners 107">
              <a:extLst>
                <a:ext uri="{FF2B5EF4-FFF2-40B4-BE49-F238E27FC236}">
                  <a16:creationId xmlns:a16="http://schemas.microsoft.com/office/drawing/2014/main" id="{51C7621B-9096-4534-9211-1C7A06F82790}"/>
                </a:ext>
              </a:extLst>
            </p:cNvPr>
            <p:cNvSpPr/>
            <p:nvPr/>
          </p:nvSpPr>
          <p:spPr bwMode="auto">
            <a:xfrm>
              <a:off x="4728181" y="1820889"/>
              <a:ext cx="6494210" cy="2800767"/>
            </a:xfrm>
            <a:prstGeom prst="roundRect">
              <a:avLst>
                <a:gd name="adj" fmla="val 3041"/>
              </a:avLst>
            </a:prstGeom>
            <a:gradFill>
              <a:gsLst>
                <a:gs pos="0">
                  <a:schemeClr val="bg1">
                    <a:lumMod val="95000"/>
                  </a:schemeClr>
                </a:gs>
                <a:gs pos="90000">
                  <a:schemeClr val="bg1"/>
                </a:gs>
                <a:gs pos="10000">
                  <a:schemeClr val="bg1"/>
                </a:gs>
                <a:gs pos="100000">
                  <a:schemeClr val="bg1">
                    <a:lumMod val="95000"/>
                  </a:schemeClr>
                </a:gs>
              </a:gsLst>
              <a:path path="shape">
                <a:fillToRect l="50000" t="50000" r="50000" b="50000"/>
              </a:path>
            </a:gradFill>
            <a:ln w="1905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000000"/>
                </a:solidFill>
              </a:endParaRPr>
            </a:p>
          </p:txBody>
        </p:sp>
        <p:pic>
          <p:nvPicPr>
            <p:cNvPr id="109" name="Picture 108">
              <a:extLst>
                <a:ext uri="{FF2B5EF4-FFF2-40B4-BE49-F238E27FC236}">
                  <a16:creationId xmlns:a16="http://schemas.microsoft.com/office/drawing/2014/main" id="{01AAF901-BCFA-4C54-B038-8D610E9FA5C0}"/>
                </a:ext>
              </a:extLst>
            </p:cNvPr>
            <p:cNvPicPr>
              <a:picLocks noChangeAspect="1"/>
            </p:cNvPicPr>
            <p:nvPr/>
          </p:nvPicPr>
          <p:blipFill rotWithShape="1">
            <a:blip r:embed="rId13"/>
            <a:srcRect b="10977"/>
            <a:stretch/>
          </p:blipFill>
          <p:spPr>
            <a:xfrm rot="16200000" flipH="1">
              <a:off x="8485558" y="2613030"/>
              <a:ext cx="316188" cy="457468"/>
            </a:xfrm>
            <a:prstGeom prst="rect">
              <a:avLst/>
            </a:prstGeom>
          </p:spPr>
        </p:pic>
        <p:sp>
          <p:nvSpPr>
            <p:cNvPr id="110" name="TextBox 109">
              <a:extLst>
                <a:ext uri="{FF2B5EF4-FFF2-40B4-BE49-F238E27FC236}">
                  <a16:creationId xmlns:a16="http://schemas.microsoft.com/office/drawing/2014/main" id="{7AAA8182-4404-4488-9D2D-3A22A5080F68}"/>
                </a:ext>
              </a:extLst>
            </p:cNvPr>
            <p:cNvSpPr txBox="1"/>
            <p:nvPr/>
          </p:nvSpPr>
          <p:spPr>
            <a:xfrm>
              <a:off x="6209130" y="3670413"/>
              <a:ext cx="945773" cy="138499"/>
            </a:xfrm>
            <a:prstGeom prst="rect">
              <a:avLst/>
            </a:prstGeom>
            <a:noFill/>
          </p:spPr>
          <p:txBody>
            <a:bodyPr wrap="none" lIns="0" tIns="0" rIns="0" bIns="0" rtlCol="0">
              <a:spAutoFit/>
            </a:bodyPr>
            <a:lstStyle/>
            <a:p>
              <a:r>
                <a:rPr lang="el-GR" sz="900" b="1" dirty="0" err="1">
                  <a:solidFill>
                    <a:srgbClr val="000000"/>
                  </a:solidFill>
                  <a:latin typeface="Arial"/>
                </a:rPr>
                <a:t>Κερατινοκύτταρο</a:t>
              </a:r>
              <a:endParaRPr lang="en-GB" sz="900" b="1" dirty="0">
                <a:solidFill>
                  <a:srgbClr val="000000"/>
                </a:solidFill>
                <a:latin typeface="Arial"/>
              </a:endParaRPr>
            </a:p>
          </p:txBody>
        </p:sp>
        <p:cxnSp>
          <p:nvCxnSpPr>
            <p:cNvPr id="111" name="Straight Arrow Connector 110">
              <a:extLst>
                <a:ext uri="{FF2B5EF4-FFF2-40B4-BE49-F238E27FC236}">
                  <a16:creationId xmlns:a16="http://schemas.microsoft.com/office/drawing/2014/main" id="{F4C4B23D-03AA-494F-8B7E-B0E636AC7902}"/>
                </a:ext>
              </a:extLst>
            </p:cNvPr>
            <p:cNvCxnSpPr>
              <a:cxnSpLocks/>
            </p:cNvCxnSpPr>
            <p:nvPr/>
          </p:nvCxnSpPr>
          <p:spPr bwMode="auto">
            <a:xfrm>
              <a:off x="7791369" y="2847117"/>
              <a:ext cx="427265"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2" name="Arc 111">
              <a:extLst>
                <a:ext uri="{FF2B5EF4-FFF2-40B4-BE49-F238E27FC236}">
                  <a16:creationId xmlns:a16="http://schemas.microsoft.com/office/drawing/2014/main" id="{246E0D57-8C56-49A3-B5B3-E749F73D4A60}"/>
                </a:ext>
              </a:extLst>
            </p:cNvPr>
            <p:cNvSpPr/>
            <p:nvPr/>
          </p:nvSpPr>
          <p:spPr bwMode="auto">
            <a:xfrm>
              <a:off x="4921681" y="2216285"/>
              <a:ext cx="6096618" cy="2214313"/>
            </a:xfrm>
            <a:prstGeom prst="arc">
              <a:avLst>
                <a:gd name="adj1" fmla="val 21001156"/>
                <a:gd name="adj2" fmla="val 11495283"/>
              </a:avLst>
            </a:prstGeom>
            <a:noFill/>
            <a:ln w="25400" cap="flat" cmpd="sng" algn="ctr">
              <a:solidFill>
                <a:srgbClr val="7180AD"/>
              </a:solidFill>
              <a:prstDash val="solid"/>
              <a:round/>
              <a:headEnd type="none" w="med" len="med"/>
              <a:tailEnd type="triangle" w="med" len="med"/>
            </a:ln>
            <a:effectLst/>
          </p:spPr>
          <p:txBody>
            <a:bodyPr rtlCol="0" anchor="ctr"/>
            <a:lstStyle/>
            <a:p>
              <a:endParaRPr lang="en-GB">
                <a:solidFill>
                  <a:srgbClr val="000000"/>
                </a:solidFill>
              </a:endParaRPr>
            </a:p>
          </p:txBody>
        </p:sp>
        <p:pic>
          <p:nvPicPr>
            <p:cNvPr id="113" name="Picture 112">
              <a:extLst>
                <a:ext uri="{FF2B5EF4-FFF2-40B4-BE49-F238E27FC236}">
                  <a16:creationId xmlns:a16="http://schemas.microsoft.com/office/drawing/2014/main" id="{CF749719-DA2B-4EC2-B723-0EB2087CCA1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126820" y="2359175"/>
              <a:ext cx="1030702" cy="1271353"/>
            </a:xfrm>
            <a:prstGeom prst="rect">
              <a:avLst/>
            </a:prstGeom>
          </p:spPr>
        </p:pic>
        <p:sp>
          <p:nvSpPr>
            <p:cNvPr id="114" name="TextBox 113">
              <a:extLst>
                <a:ext uri="{FF2B5EF4-FFF2-40B4-BE49-F238E27FC236}">
                  <a16:creationId xmlns:a16="http://schemas.microsoft.com/office/drawing/2014/main" id="{F882E94C-9BC1-4E30-B06C-3F123413383F}"/>
                </a:ext>
              </a:extLst>
            </p:cNvPr>
            <p:cNvSpPr txBox="1"/>
            <p:nvPr/>
          </p:nvSpPr>
          <p:spPr>
            <a:xfrm>
              <a:off x="8273733" y="2527395"/>
              <a:ext cx="436017" cy="138499"/>
            </a:xfrm>
            <a:prstGeom prst="rect">
              <a:avLst/>
            </a:prstGeom>
            <a:noFill/>
          </p:spPr>
          <p:txBody>
            <a:bodyPr wrap="none" lIns="0" tIns="0" rIns="0" bIns="0" rtlCol="0">
              <a:spAutoFit/>
            </a:bodyPr>
            <a:lstStyle/>
            <a:p>
              <a:pPr algn="l"/>
              <a:r>
                <a:rPr lang="en-GB" sz="900" dirty="0">
                  <a:solidFill>
                    <a:srgbClr val="5A7BBD"/>
                  </a:solidFill>
                  <a:latin typeface="Arial"/>
                </a:rPr>
                <a:t>IL-17RA</a:t>
              </a:r>
            </a:p>
          </p:txBody>
        </p:sp>
        <p:sp>
          <p:nvSpPr>
            <p:cNvPr id="115" name="TextBox 114">
              <a:extLst>
                <a:ext uri="{FF2B5EF4-FFF2-40B4-BE49-F238E27FC236}">
                  <a16:creationId xmlns:a16="http://schemas.microsoft.com/office/drawing/2014/main" id="{43089DBF-C48E-485B-AA9E-A96660F46D6F}"/>
                </a:ext>
              </a:extLst>
            </p:cNvPr>
            <p:cNvSpPr txBox="1"/>
            <p:nvPr/>
          </p:nvSpPr>
          <p:spPr>
            <a:xfrm>
              <a:off x="8273733" y="3020553"/>
              <a:ext cx="429605" cy="138499"/>
            </a:xfrm>
            <a:prstGeom prst="rect">
              <a:avLst/>
            </a:prstGeom>
            <a:noFill/>
          </p:spPr>
          <p:txBody>
            <a:bodyPr wrap="none" lIns="0" tIns="0" rIns="0" bIns="0" rtlCol="0">
              <a:spAutoFit/>
            </a:bodyPr>
            <a:lstStyle/>
            <a:p>
              <a:pPr algn="l"/>
              <a:r>
                <a:rPr lang="en-GB" sz="900" dirty="0">
                  <a:solidFill>
                    <a:srgbClr val="F7931E"/>
                  </a:solidFill>
                  <a:latin typeface="Arial"/>
                </a:rPr>
                <a:t>IL-17RE</a:t>
              </a:r>
            </a:p>
          </p:txBody>
        </p:sp>
        <p:sp>
          <p:nvSpPr>
            <p:cNvPr id="116" name="TextBox 115">
              <a:extLst>
                <a:ext uri="{FF2B5EF4-FFF2-40B4-BE49-F238E27FC236}">
                  <a16:creationId xmlns:a16="http://schemas.microsoft.com/office/drawing/2014/main" id="{137E6EBA-DF3C-4C85-98C6-D0DCB7372107}"/>
                </a:ext>
              </a:extLst>
            </p:cNvPr>
            <p:cNvSpPr txBox="1"/>
            <p:nvPr/>
          </p:nvSpPr>
          <p:spPr>
            <a:xfrm>
              <a:off x="9135925" y="3464659"/>
              <a:ext cx="269304" cy="138499"/>
            </a:xfrm>
            <a:prstGeom prst="rect">
              <a:avLst/>
            </a:prstGeom>
            <a:noFill/>
          </p:spPr>
          <p:txBody>
            <a:bodyPr wrap="none" lIns="0" tIns="0" rIns="0" bIns="0" rtlCol="0">
              <a:spAutoFit/>
            </a:bodyPr>
            <a:lstStyle>
              <a:defPPr>
                <a:defRPr lang="en-US"/>
              </a:defPPr>
              <a:lvl1pPr algn="l">
                <a:lnSpc>
                  <a:spcPct val="100000"/>
                </a:lnSpc>
                <a:defRPr sz="900" b="1">
                  <a:latin typeface="+mn-lt"/>
                </a:defRPr>
              </a:lvl1pPr>
            </a:lstStyle>
            <a:p>
              <a:r>
                <a:rPr lang="en-GB" dirty="0">
                  <a:solidFill>
                    <a:srgbClr val="000000"/>
                  </a:solidFill>
                  <a:latin typeface="Arial"/>
                </a:rPr>
                <a:t>Th17</a:t>
              </a:r>
            </a:p>
          </p:txBody>
        </p:sp>
        <p:sp>
          <p:nvSpPr>
            <p:cNvPr id="117" name="TextBox 116">
              <a:extLst>
                <a:ext uri="{FF2B5EF4-FFF2-40B4-BE49-F238E27FC236}">
                  <a16:creationId xmlns:a16="http://schemas.microsoft.com/office/drawing/2014/main" id="{CDFF6324-FDDD-412D-9A46-046958E0E46B}"/>
                </a:ext>
              </a:extLst>
            </p:cNvPr>
            <p:cNvSpPr txBox="1"/>
            <p:nvPr/>
          </p:nvSpPr>
          <p:spPr>
            <a:xfrm>
              <a:off x="9788667" y="2429513"/>
              <a:ext cx="1037143" cy="138499"/>
            </a:xfrm>
            <a:prstGeom prst="rect">
              <a:avLst/>
            </a:prstGeom>
            <a:noFill/>
          </p:spPr>
          <p:txBody>
            <a:bodyPr wrap="none" lIns="0" tIns="0" rIns="0" bIns="0" rtlCol="0">
              <a:spAutoFit/>
            </a:bodyPr>
            <a:lstStyle/>
            <a:p>
              <a:r>
                <a:rPr lang="el-GR" sz="900" b="1" dirty="0">
                  <a:solidFill>
                    <a:srgbClr val="000000"/>
                  </a:solidFill>
                  <a:latin typeface="Arial"/>
                </a:rPr>
                <a:t>Αυξημένη σύνθεση</a:t>
              </a:r>
              <a:endParaRPr lang="en-GB" sz="900" b="1" dirty="0">
                <a:solidFill>
                  <a:srgbClr val="000000"/>
                </a:solidFill>
                <a:latin typeface="Arial"/>
              </a:endParaRPr>
            </a:p>
          </p:txBody>
        </p:sp>
        <p:cxnSp>
          <p:nvCxnSpPr>
            <p:cNvPr id="118" name="Straight Arrow Connector 117">
              <a:extLst>
                <a:ext uri="{FF2B5EF4-FFF2-40B4-BE49-F238E27FC236}">
                  <a16:creationId xmlns:a16="http://schemas.microsoft.com/office/drawing/2014/main" id="{1FCA08B5-69C4-469E-B35C-B22282244EAD}"/>
                </a:ext>
              </a:extLst>
            </p:cNvPr>
            <p:cNvCxnSpPr>
              <a:cxnSpLocks/>
            </p:cNvCxnSpPr>
            <p:nvPr/>
          </p:nvCxnSpPr>
          <p:spPr bwMode="auto">
            <a:xfrm>
              <a:off x="9733582" y="2847117"/>
              <a:ext cx="341505"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9" name="TextBox 118">
              <a:extLst>
                <a:ext uri="{FF2B5EF4-FFF2-40B4-BE49-F238E27FC236}">
                  <a16:creationId xmlns:a16="http://schemas.microsoft.com/office/drawing/2014/main" id="{78B4A01A-ABA1-42FA-9E9E-1BCBF5004B78}"/>
                </a:ext>
              </a:extLst>
            </p:cNvPr>
            <p:cNvSpPr txBox="1"/>
            <p:nvPr/>
          </p:nvSpPr>
          <p:spPr>
            <a:xfrm>
              <a:off x="6940946" y="4050089"/>
              <a:ext cx="2120773" cy="138499"/>
            </a:xfrm>
            <a:prstGeom prst="rect">
              <a:avLst/>
            </a:prstGeom>
            <a:noFill/>
          </p:spPr>
          <p:txBody>
            <a:bodyPr wrap="none" lIns="0" tIns="0" rIns="0" bIns="0" rtlCol="0">
              <a:spAutoFit/>
            </a:bodyPr>
            <a:lstStyle/>
            <a:p>
              <a:r>
                <a:rPr lang="en-GB" sz="900" b="1" dirty="0">
                  <a:solidFill>
                    <a:srgbClr val="000000"/>
                  </a:solidFill>
                  <a:latin typeface="Arial"/>
                </a:rPr>
                <a:t>~100X </a:t>
              </a:r>
              <a:r>
                <a:rPr lang="el-GR" sz="900" b="1" dirty="0">
                  <a:solidFill>
                    <a:srgbClr val="000000"/>
                  </a:solidFill>
                  <a:latin typeface="Arial"/>
                </a:rPr>
                <a:t>ενίσχυση της ποσότητας</a:t>
              </a:r>
              <a:r>
                <a:rPr lang="en-GB" sz="900" b="1" dirty="0">
                  <a:solidFill>
                    <a:srgbClr val="000000"/>
                  </a:solidFill>
                  <a:latin typeface="Arial"/>
                </a:rPr>
                <a:t> IL-17A</a:t>
              </a:r>
            </a:p>
          </p:txBody>
        </p:sp>
        <p:sp>
          <p:nvSpPr>
            <p:cNvPr id="120" name="TextBox 119">
              <a:extLst>
                <a:ext uri="{FF2B5EF4-FFF2-40B4-BE49-F238E27FC236}">
                  <a16:creationId xmlns:a16="http://schemas.microsoft.com/office/drawing/2014/main" id="{01506B33-3BEE-49DD-A44B-34E7671F48D5}"/>
                </a:ext>
              </a:extLst>
            </p:cNvPr>
            <p:cNvSpPr txBox="1"/>
            <p:nvPr/>
          </p:nvSpPr>
          <p:spPr>
            <a:xfrm>
              <a:off x="5511658" y="3141102"/>
              <a:ext cx="256480" cy="138499"/>
            </a:xfrm>
            <a:prstGeom prst="rect">
              <a:avLst/>
            </a:prstGeom>
            <a:noFill/>
          </p:spPr>
          <p:txBody>
            <a:bodyPr wrap="none" lIns="0" tIns="0" rIns="0" bIns="0" rtlCol="0">
              <a:spAutoFit/>
            </a:bodyPr>
            <a:lstStyle/>
            <a:p>
              <a:r>
                <a:rPr lang="en-GB" sz="900" dirty="0">
                  <a:solidFill>
                    <a:srgbClr val="000000"/>
                  </a:solidFill>
                  <a:latin typeface="Arial"/>
                </a:rPr>
                <a:t>TNF</a:t>
              </a:r>
              <a:r>
                <a:rPr lang="en-GB" sz="900" b="1" dirty="0">
                  <a:solidFill>
                    <a:srgbClr val="000000"/>
                  </a:solidFill>
                  <a:latin typeface="Arial"/>
                </a:rPr>
                <a:t> </a:t>
              </a:r>
            </a:p>
          </p:txBody>
        </p:sp>
        <p:sp>
          <p:nvSpPr>
            <p:cNvPr id="121" name="TextBox 120">
              <a:extLst>
                <a:ext uri="{FF2B5EF4-FFF2-40B4-BE49-F238E27FC236}">
                  <a16:creationId xmlns:a16="http://schemas.microsoft.com/office/drawing/2014/main" id="{5321CFEE-648F-45EE-897C-45C8AB40E681}"/>
                </a:ext>
              </a:extLst>
            </p:cNvPr>
            <p:cNvSpPr txBox="1"/>
            <p:nvPr/>
          </p:nvSpPr>
          <p:spPr>
            <a:xfrm>
              <a:off x="5463567" y="2364105"/>
              <a:ext cx="352662" cy="138499"/>
            </a:xfrm>
            <a:prstGeom prst="rect">
              <a:avLst/>
            </a:prstGeom>
            <a:noFill/>
          </p:spPr>
          <p:txBody>
            <a:bodyPr wrap="none" lIns="0" tIns="0" rIns="0" bIns="0" rtlCol="0">
              <a:spAutoFit/>
            </a:bodyPr>
            <a:lstStyle>
              <a:defPPr>
                <a:defRPr lang="en-US"/>
              </a:defPPr>
              <a:lvl1pPr>
                <a:lnSpc>
                  <a:spcPct val="100000"/>
                </a:lnSpc>
                <a:defRPr sz="900">
                  <a:solidFill>
                    <a:srgbClr val="74839B"/>
                  </a:solidFill>
                  <a:latin typeface="+mn-lt"/>
                </a:defRPr>
              </a:lvl1pPr>
            </a:lstStyle>
            <a:p>
              <a:r>
                <a:rPr lang="en-GB" dirty="0">
                  <a:latin typeface="Arial"/>
                </a:rPr>
                <a:t>IL-17A</a:t>
              </a:r>
            </a:p>
          </p:txBody>
        </p:sp>
        <p:cxnSp>
          <p:nvCxnSpPr>
            <p:cNvPr id="122" name="Straight Arrow Connector 121">
              <a:extLst>
                <a:ext uri="{FF2B5EF4-FFF2-40B4-BE49-F238E27FC236}">
                  <a16:creationId xmlns:a16="http://schemas.microsoft.com/office/drawing/2014/main" id="{49EF774F-9258-49F7-A9DF-E2BCD61AE560}"/>
                </a:ext>
              </a:extLst>
            </p:cNvPr>
            <p:cNvCxnSpPr>
              <a:cxnSpLocks/>
            </p:cNvCxnSpPr>
            <p:nvPr/>
          </p:nvCxnSpPr>
          <p:spPr bwMode="auto">
            <a:xfrm>
              <a:off x="5810451" y="2657112"/>
              <a:ext cx="361564"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3" name="Straight Arrow Connector 122">
              <a:extLst>
                <a:ext uri="{FF2B5EF4-FFF2-40B4-BE49-F238E27FC236}">
                  <a16:creationId xmlns:a16="http://schemas.microsoft.com/office/drawing/2014/main" id="{9A7A563B-E474-4541-AD34-67CBC581476A}"/>
                </a:ext>
              </a:extLst>
            </p:cNvPr>
            <p:cNvCxnSpPr>
              <a:cxnSpLocks/>
            </p:cNvCxnSpPr>
            <p:nvPr/>
          </p:nvCxnSpPr>
          <p:spPr bwMode="auto">
            <a:xfrm>
              <a:off x="5810451" y="3308307"/>
              <a:ext cx="361564"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4" name="Straight Arrow Connector 123">
              <a:extLst>
                <a:ext uri="{FF2B5EF4-FFF2-40B4-BE49-F238E27FC236}">
                  <a16:creationId xmlns:a16="http://schemas.microsoft.com/office/drawing/2014/main" id="{1249C588-6F02-431B-826F-E15460C054A3}"/>
                </a:ext>
              </a:extLst>
            </p:cNvPr>
            <p:cNvCxnSpPr>
              <a:cxnSpLocks/>
            </p:cNvCxnSpPr>
            <p:nvPr/>
          </p:nvCxnSpPr>
          <p:spPr bwMode="auto">
            <a:xfrm>
              <a:off x="5810451" y="3459992"/>
              <a:ext cx="361564"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5" name="TextBox 124">
              <a:extLst>
                <a:ext uri="{FF2B5EF4-FFF2-40B4-BE49-F238E27FC236}">
                  <a16:creationId xmlns:a16="http://schemas.microsoft.com/office/drawing/2014/main" id="{A4796062-DB00-4F46-BC8F-7B9AB61BEB94}"/>
                </a:ext>
              </a:extLst>
            </p:cNvPr>
            <p:cNvSpPr txBox="1"/>
            <p:nvPr/>
          </p:nvSpPr>
          <p:spPr>
            <a:xfrm>
              <a:off x="7337494" y="2527395"/>
              <a:ext cx="352661" cy="138499"/>
            </a:xfrm>
            <a:prstGeom prst="rect">
              <a:avLst/>
            </a:prstGeom>
            <a:noFill/>
          </p:spPr>
          <p:txBody>
            <a:bodyPr wrap="none" lIns="0" tIns="0" rIns="0" bIns="0" rtlCol="0">
              <a:spAutoFit/>
            </a:bodyPr>
            <a:lstStyle/>
            <a:p>
              <a:pPr algn="l"/>
              <a:r>
                <a:rPr lang="en-GB" sz="900" dirty="0">
                  <a:solidFill>
                    <a:srgbClr val="5DC7BE"/>
                  </a:solidFill>
                  <a:latin typeface="Arial"/>
                </a:rPr>
                <a:t>IL-17C</a:t>
              </a:r>
            </a:p>
          </p:txBody>
        </p:sp>
        <p:pic>
          <p:nvPicPr>
            <p:cNvPr id="126" name="Picture 125">
              <a:extLst>
                <a:ext uri="{FF2B5EF4-FFF2-40B4-BE49-F238E27FC236}">
                  <a16:creationId xmlns:a16="http://schemas.microsoft.com/office/drawing/2014/main" id="{C0FBA22A-BBE0-43E5-94C7-A23F7A6FC28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325380" y="2752491"/>
              <a:ext cx="148525" cy="153297"/>
            </a:xfrm>
            <a:prstGeom prst="rect">
              <a:avLst/>
            </a:prstGeom>
          </p:spPr>
        </p:pic>
        <p:pic>
          <p:nvPicPr>
            <p:cNvPr id="127" name="Picture 126">
              <a:extLst>
                <a:ext uri="{FF2B5EF4-FFF2-40B4-BE49-F238E27FC236}">
                  <a16:creationId xmlns:a16="http://schemas.microsoft.com/office/drawing/2014/main" id="{0630916A-73BE-4437-B6CF-19F39072269F}"/>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288068" y="2961619"/>
              <a:ext cx="148525" cy="153297"/>
            </a:xfrm>
            <a:prstGeom prst="rect">
              <a:avLst/>
            </a:prstGeom>
          </p:spPr>
        </p:pic>
        <p:pic>
          <p:nvPicPr>
            <p:cNvPr id="128" name="Picture 127">
              <a:extLst>
                <a:ext uri="{FF2B5EF4-FFF2-40B4-BE49-F238E27FC236}">
                  <a16:creationId xmlns:a16="http://schemas.microsoft.com/office/drawing/2014/main" id="{864E404D-E020-4BBC-BEAE-599B627708B3}"/>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573636" y="2789432"/>
              <a:ext cx="148525" cy="153297"/>
            </a:xfrm>
            <a:prstGeom prst="rect">
              <a:avLst/>
            </a:prstGeom>
          </p:spPr>
        </p:pic>
        <p:pic>
          <p:nvPicPr>
            <p:cNvPr id="129" name="Picture 128">
              <a:extLst>
                <a:ext uri="{FF2B5EF4-FFF2-40B4-BE49-F238E27FC236}">
                  <a16:creationId xmlns:a16="http://schemas.microsoft.com/office/drawing/2014/main" id="{5A63B202-D567-4FDF-A0D3-2073F811881D}"/>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584076" y="3084896"/>
              <a:ext cx="148525" cy="153297"/>
            </a:xfrm>
            <a:prstGeom prst="rect">
              <a:avLst/>
            </a:prstGeom>
          </p:spPr>
        </p:pic>
        <p:pic>
          <p:nvPicPr>
            <p:cNvPr id="130" name="Picture 129">
              <a:extLst>
                <a:ext uri="{FF2B5EF4-FFF2-40B4-BE49-F238E27FC236}">
                  <a16:creationId xmlns:a16="http://schemas.microsoft.com/office/drawing/2014/main" id="{3D0E2D3D-883F-4301-AE10-3C7A94AFD48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235337" y="3203147"/>
              <a:ext cx="148525" cy="153297"/>
            </a:xfrm>
            <a:prstGeom prst="rect">
              <a:avLst/>
            </a:prstGeom>
          </p:spPr>
        </p:pic>
        <p:pic>
          <p:nvPicPr>
            <p:cNvPr id="131" name="Picture 130">
              <a:extLst>
                <a:ext uri="{FF2B5EF4-FFF2-40B4-BE49-F238E27FC236}">
                  <a16:creationId xmlns:a16="http://schemas.microsoft.com/office/drawing/2014/main" id="{8E7E9E47-2444-42E8-8018-4A0947D3DCB1}"/>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402387" y="3098870"/>
              <a:ext cx="148525" cy="153297"/>
            </a:xfrm>
            <a:prstGeom prst="rect">
              <a:avLst/>
            </a:prstGeom>
          </p:spPr>
        </p:pic>
        <p:pic>
          <p:nvPicPr>
            <p:cNvPr id="132" name="Picture 131">
              <a:extLst>
                <a:ext uri="{FF2B5EF4-FFF2-40B4-BE49-F238E27FC236}">
                  <a16:creationId xmlns:a16="http://schemas.microsoft.com/office/drawing/2014/main" id="{3CA05FB2-428E-4FDB-98A1-5BE219407D6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153742" y="2858879"/>
              <a:ext cx="148525" cy="153297"/>
            </a:xfrm>
            <a:prstGeom prst="rect">
              <a:avLst/>
            </a:prstGeom>
          </p:spPr>
        </p:pic>
        <p:sp>
          <p:nvSpPr>
            <p:cNvPr id="133" name="TextBox 132">
              <a:extLst>
                <a:ext uri="{FF2B5EF4-FFF2-40B4-BE49-F238E27FC236}">
                  <a16:creationId xmlns:a16="http://schemas.microsoft.com/office/drawing/2014/main" id="{337D7E33-2FD9-4F8D-80A9-5360DB583C8C}"/>
                </a:ext>
              </a:extLst>
            </p:cNvPr>
            <p:cNvSpPr txBox="1"/>
            <p:nvPr/>
          </p:nvSpPr>
          <p:spPr>
            <a:xfrm>
              <a:off x="5510055" y="3562496"/>
              <a:ext cx="259686" cy="138499"/>
            </a:xfrm>
            <a:prstGeom prst="rect">
              <a:avLst/>
            </a:prstGeom>
            <a:noFill/>
          </p:spPr>
          <p:txBody>
            <a:bodyPr wrap="none" lIns="0" tIns="0" rIns="0" bIns="0" rtlCol="0">
              <a:spAutoFit/>
            </a:bodyPr>
            <a:lstStyle/>
            <a:p>
              <a:r>
                <a:rPr lang="en-GB" sz="900" dirty="0">
                  <a:solidFill>
                    <a:srgbClr val="86BC25"/>
                  </a:solidFill>
                  <a:latin typeface="Arial"/>
                </a:rPr>
                <a:t>IL-1</a:t>
              </a:r>
              <a:r>
                <a:rPr lang="el-GR" sz="900" dirty="0">
                  <a:solidFill>
                    <a:srgbClr val="86BC25"/>
                  </a:solidFill>
                  <a:latin typeface="Calibri" panose="020F0502020204030204" pitchFamily="34" charset="0"/>
                  <a:cs typeface="Calibri" panose="020F0502020204030204" pitchFamily="34" charset="0"/>
                </a:rPr>
                <a:t>β</a:t>
              </a:r>
              <a:endParaRPr lang="en-GB" sz="900" dirty="0">
                <a:solidFill>
                  <a:srgbClr val="86BC25"/>
                </a:solidFill>
                <a:latin typeface="Arial"/>
              </a:endParaRPr>
            </a:p>
          </p:txBody>
        </p:sp>
        <p:pic>
          <p:nvPicPr>
            <p:cNvPr id="134" name="Picture 133">
              <a:extLst>
                <a:ext uri="{FF2B5EF4-FFF2-40B4-BE49-F238E27FC236}">
                  <a16:creationId xmlns:a16="http://schemas.microsoft.com/office/drawing/2014/main" id="{A7CB5FF7-A1C3-4751-A871-4E108A78270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580011" y="3272196"/>
              <a:ext cx="119777" cy="119777"/>
            </a:xfrm>
            <a:prstGeom prst="rect">
              <a:avLst/>
            </a:prstGeom>
          </p:spPr>
        </p:pic>
        <p:pic>
          <p:nvPicPr>
            <p:cNvPr id="135" name="Picture 134">
              <a:extLst>
                <a:ext uri="{FF2B5EF4-FFF2-40B4-BE49-F238E27FC236}">
                  <a16:creationId xmlns:a16="http://schemas.microsoft.com/office/drawing/2014/main" id="{1BA5AB3B-E973-4177-B154-39937E44A210}"/>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5513213" y="2505919"/>
              <a:ext cx="253370" cy="141740"/>
            </a:xfrm>
            <a:prstGeom prst="rect">
              <a:avLst/>
            </a:prstGeom>
          </p:spPr>
        </p:pic>
        <p:pic>
          <p:nvPicPr>
            <p:cNvPr id="136" name="Picture 135">
              <a:extLst>
                <a:ext uri="{FF2B5EF4-FFF2-40B4-BE49-F238E27FC236}">
                  <a16:creationId xmlns:a16="http://schemas.microsoft.com/office/drawing/2014/main" id="{FAF9E691-16B4-48B7-98DA-1E0FD92DB302}"/>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5513213" y="2691268"/>
              <a:ext cx="253370" cy="126154"/>
            </a:xfrm>
            <a:prstGeom prst="rect">
              <a:avLst/>
            </a:prstGeom>
          </p:spPr>
        </p:pic>
        <p:sp>
          <p:nvSpPr>
            <p:cNvPr id="137" name="TextBox 136">
              <a:extLst>
                <a:ext uri="{FF2B5EF4-FFF2-40B4-BE49-F238E27FC236}">
                  <a16:creationId xmlns:a16="http://schemas.microsoft.com/office/drawing/2014/main" id="{08BF923B-F6CB-45BB-87F3-F420C2D66951}"/>
                </a:ext>
              </a:extLst>
            </p:cNvPr>
            <p:cNvSpPr txBox="1"/>
            <p:nvPr/>
          </p:nvSpPr>
          <p:spPr>
            <a:xfrm>
              <a:off x="5469979" y="2827089"/>
              <a:ext cx="339838" cy="138499"/>
            </a:xfrm>
            <a:prstGeom prst="rect">
              <a:avLst/>
            </a:prstGeom>
            <a:noFill/>
          </p:spPr>
          <p:txBody>
            <a:bodyPr wrap="none" lIns="0" tIns="0" rIns="0" bIns="0" rtlCol="0">
              <a:spAutoFit/>
            </a:bodyPr>
            <a:lstStyle>
              <a:defPPr>
                <a:defRPr lang="en-US"/>
              </a:defPPr>
              <a:lvl1pPr>
                <a:lnSpc>
                  <a:spcPct val="100000"/>
                </a:lnSpc>
                <a:defRPr sz="900">
                  <a:solidFill>
                    <a:srgbClr val="6BBEF6"/>
                  </a:solidFill>
                  <a:latin typeface="+mn-lt"/>
                </a:defRPr>
              </a:lvl1pPr>
            </a:lstStyle>
            <a:p>
              <a:r>
                <a:rPr lang="en-GB" dirty="0">
                  <a:latin typeface="Arial"/>
                </a:rPr>
                <a:t>IL-17F</a:t>
              </a:r>
            </a:p>
          </p:txBody>
        </p:sp>
        <p:pic>
          <p:nvPicPr>
            <p:cNvPr id="138" name="Picture 137">
              <a:extLst>
                <a:ext uri="{FF2B5EF4-FFF2-40B4-BE49-F238E27FC236}">
                  <a16:creationId xmlns:a16="http://schemas.microsoft.com/office/drawing/2014/main" id="{3570D88C-3D91-46CF-A8FC-851ABCF45957}"/>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5507386" y="3424937"/>
              <a:ext cx="126837" cy="123326"/>
            </a:xfrm>
            <a:prstGeom prst="rect">
              <a:avLst/>
            </a:prstGeom>
          </p:spPr>
        </p:pic>
        <p:pic>
          <p:nvPicPr>
            <p:cNvPr id="139" name="Picture 138">
              <a:extLst>
                <a:ext uri="{FF2B5EF4-FFF2-40B4-BE49-F238E27FC236}">
                  <a16:creationId xmlns:a16="http://schemas.microsoft.com/office/drawing/2014/main" id="{3A942954-1D57-4EC7-A6D6-52C32C78326F}"/>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5640995" y="3424937"/>
              <a:ext cx="126837" cy="123326"/>
            </a:xfrm>
            <a:prstGeom prst="rect">
              <a:avLst/>
            </a:prstGeom>
          </p:spPr>
        </p:pic>
        <p:sp>
          <p:nvSpPr>
            <p:cNvPr id="140" name="TextBox 139">
              <a:extLst>
                <a:ext uri="{FF2B5EF4-FFF2-40B4-BE49-F238E27FC236}">
                  <a16:creationId xmlns:a16="http://schemas.microsoft.com/office/drawing/2014/main" id="{2571725B-013E-4BEB-8B37-D21B729D291E}"/>
                </a:ext>
              </a:extLst>
            </p:cNvPr>
            <p:cNvSpPr txBox="1"/>
            <p:nvPr/>
          </p:nvSpPr>
          <p:spPr>
            <a:xfrm>
              <a:off x="10130904" y="2738748"/>
              <a:ext cx="352662" cy="138499"/>
            </a:xfrm>
            <a:prstGeom prst="rect">
              <a:avLst/>
            </a:prstGeom>
            <a:noFill/>
          </p:spPr>
          <p:txBody>
            <a:bodyPr wrap="none" lIns="0" tIns="0" rIns="0" bIns="0" rtlCol="0">
              <a:spAutoFit/>
            </a:bodyPr>
            <a:lstStyle/>
            <a:p>
              <a:r>
                <a:rPr lang="en-GB" sz="900" dirty="0">
                  <a:solidFill>
                    <a:srgbClr val="74839B"/>
                  </a:solidFill>
                  <a:latin typeface="Arial"/>
                </a:rPr>
                <a:t>IL-17A</a:t>
              </a:r>
            </a:p>
          </p:txBody>
        </p:sp>
        <p:pic>
          <p:nvPicPr>
            <p:cNvPr id="141" name="Picture 140">
              <a:extLst>
                <a:ext uri="{FF2B5EF4-FFF2-40B4-BE49-F238E27FC236}">
                  <a16:creationId xmlns:a16="http://schemas.microsoft.com/office/drawing/2014/main" id="{CEE257EB-CDE5-49EB-A2DD-EC3DA0D07050}"/>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10180550" y="2869084"/>
              <a:ext cx="253370" cy="141740"/>
            </a:xfrm>
            <a:prstGeom prst="rect">
              <a:avLst/>
            </a:prstGeom>
          </p:spPr>
        </p:pic>
        <p:pic>
          <p:nvPicPr>
            <p:cNvPr id="142" name="Picture 141">
              <a:extLst>
                <a:ext uri="{FF2B5EF4-FFF2-40B4-BE49-F238E27FC236}">
                  <a16:creationId xmlns:a16="http://schemas.microsoft.com/office/drawing/2014/main" id="{FE039161-8CD9-4C50-804A-AFB53C97B9AC}"/>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0180550" y="3202060"/>
              <a:ext cx="253370" cy="126154"/>
            </a:xfrm>
            <a:prstGeom prst="rect">
              <a:avLst/>
            </a:prstGeom>
          </p:spPr>
        </p:pic>
        <p:sp>
          <p:nvSpPr>
            <p:cNvPr id="143" name="TextBox 142">
              <a:extLst>
                <a:ext uri="{FF2B5EF4-FFF2-40B4-BE49-F238E27FC236}">
                  <a16:creationId xmlns:a16="http://schemas.microsoft.com/office/drawing/2014/main" id="{E4105A97-68E0-4C2B-B1E6-C7062598F03A}"/>
                </a:ext>
              </a:extLst>
            </p:cNvPr>
            <p:cNvSpPr txBox="1"/>
            <p:nvPr/>
          </p:nvSpPr>
          <p:spPr>
            <a:xfrm>
              <a:off x="10137316" y="3061360"/>
              <a:ext cx="339838" cy="138499"/>
            </a:xfrm>
            <a:prstGeom prst="rect">
              <a:avLst/>
            </a:prstGeom>
            <a:noFill/>
          </p:spPr>
          <p:txBody>
            <a:bodyPr wrap="none" lIns="0" tIns="0" rIns="0" bIns="0" rtlCol="0">
              <a:spAutoFit/>
            </a:bodyPr>
            <a:lstStyle/>
            <a:p>
              <a:r>
                <a:rPr lang="en-GB" sz="900" dirty="0">
                  <a:solidFill>
                    <a:srgbClr val="6BBEF6"/>
                  </a:solidFill>
                  <a:latin typeface="Arial"/>
                </a:rPr>
                <a:t>IL-17F</a:t>
              </a:r>
            </a:p>
          </p:txBody>
        </p:sp>
        <p:sp>
          <p:nvSpPr>
            <p:cNvPr id="144" name="TextBox 143">
              <a:extLst>
                <a:ext uri="{FF2B5EF4-FFF2-40B4-BE49-F238E27FC236}">
                  <a16:creationId xmlns:a16="http://schemas.microsoft.com/office/drawing/2014/main" id="{FB59AD5D-AA42-45D3-B3A3-D81E3ABBFF74}"/>
                </a:ext>
              </a:extLst>
            </p:cNvPr>
            <p:cNvSpPr txBox="1"/>
            <p:nvPr/>
          </p:nvSpPr>
          <p:spPr>
            <a:xfrm>
              <a:off x="10172582" y="3373239"/>
              <a:ext cx="269306" cy="138499"/>
            </a:xfrm>
            <a:prstGeom prst="rect">
              <a:avLst/>
            </a:prstGeom>
            <a:noFill/>
          </p:spPr>
          <p:txBody>
            <a:bodyPr wrap="none" lIns="0" tIns="0" rIns="0" bIns="0" rtlCol="0">
              <a:spAutoFit/>
            </a:bodyPr>
            <a:lstStyle/>
            <a:p>
              <a:r>
                <a:rPr lang="en-GB" sz="900" dirty="0">
                  <a:solidFill>
                    <a:srgbClr val="00C987"/>
                  </a:solidFill>
                  <a:latin typeface="Arial"/>
                </a:rPr>
                <a:t>IL-22</a:t>
              </a:r>
            </a:p>
          </p:txBody>
        </p:sp>
        <p:grpSp>
          <p:nvGrpSpPr>
            <p:cNvPr id="16" name="Group 144">
              <a:extLst>
                <a:ext uri="{FF2B5EF4-FFF2-40B4-BE49-F238E27FC236}">
                  <a16:creationId xmlns:a16="http://schemas.microsoft.com/office/drawing/2014/main" id="{97F04E3A-E3BD-4654-BC59-2671B33F20BD}"/>
                </a:ext>
              </a:extLst>
            </p:cNvPr>
            <p:cNvGrpSpPr/>
            <p:nvPr/>
          </p:nvGrpSpPr>
          <p:grpSpPr>
            <a:xfrm>
              <a:off x="10173632" y="3513150"/>
              <a:ext cx="267209" cy="131180"/>
              <a:chOff x="9901256" y="4873064"/>
              <a:chExt cx="267209" cy="131180"/>
            </a:xfrm>
          </p:grpSpPr>
          <p:pic>
            <p:nvPicPr>
              <p:cNvPr id="153" name="Picture 152">
                <a:extLst>
                  <a:ext uri="{FF2B5EF4-FFF2-40B4-BE49-F238E27FC236}">
                    <a16:creationId xmlns:a16="http://schemas.microsoft.com/office/drawing/2014/main" id="{54B711B8-201F-4B1C-B06F-23F1A5950647}"/>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9901256" y="4873064"/>
                <a:ext cx="131914" cy="131180"/>
              </a:xfrm>
              <a:prstGeom prst="rect">
                <a:avLst/>
              </a:prstGeom>
            </p:spPr>
          </p:pic>
          <p:pic>
            <p:nvPicPr>
              <p:cNvPr id="154" name="Picture 153">
                <a:extLst>
                  <a:ext uri="{FF2B5EF4-FFF2-40B4-BE49-F238E27FC236}">
                    <a16:creationId xmlns:a16="http://schemas.microsoft.com/office/drawing/2014/main" id="{662A0E74-DCD3-4676-BC1F-31493D1BAF79}"/>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10036551" y="4873064"/>
                <a:ext cx="131914" cy="131180"/>
              </a:xfrm>
              <a:prstGeom prst="rect">
                <a:avLst/>
              </a:prstGeom>
            </p:spPr>
          </p:pic>
        </p:grpSp>
        <p:pic>
          <p:nvPicPr>
            <p:cNvPr id="146" name="Picture 145">
              <a:extLst>
                <a:ext uri="{FF2B5EF4-FFF2-40B4-BE49-F238E27FC236}">
                  <a16:creationId xmlns:a16="http://schemas.microsoft.com/office/drawing/2014/main" id="{234D7006-01D6-461D-846C-EA2FD8E23CD1}"/>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8248662" y="2687925"/>
              <a:ext cx="148525" cy="153297"/>
            </a:xfrm>
            <a:prstGeom prst="rect">
              <a:avLst/>
            </a:prstGeom>
          </p:spPr>
        </p:pic>
        <p:pic>
          <p:nvPicPr>
            <p:cNvPr id="147" name="Picture 146">
              <a:extLst>
                <a:ext uri="{FF2B5EF4-FFF2-40B4-BE49-F238E27FC236}">
                  <a16:creationId xmlns:a16="http://schemas.microsoft.com/office/drawing/2014/main" id="{285D79F9-6338-4092-AA4B-1C7D8FF8235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475922" y="3340535"/>
              <a:ext cx="148525" cy="153297"/>
            </a:xfrm>
            <a:prstGeom prst="rect">
              <a:avLst/>
            </a:prstGeom>
          </p:spPr>
        </p:pic>
        <p:pic>
          <p:nvPicPr>
            <p:cNvPr id="148" name="Picture 147">
              <a:extLst>
                <a:ext uri="{FF2B5EF4-FFF2-40B4-BE49-F238E27FC236}">
                  <a16:creationId xmlns:a16="http://schemas.microsoft.com/office/drawing/2014/main" id="{790481BC-C8D2-4508-A700-7A7D250ACD1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731560" y="2937412"/>
              <a:ext cx="148525" cy="153297"/>
            </a:xfrm>
            <a:prstGeom prst="rect">
              <a:avLst/>
            </a:prstGeom>
          </p:spPr>
        </p:pic>
        <p:cxnSp>
          <p:nvCxnSpPr>
            <p:cNvPr id="149" name="Straight Arrow Connector 148">
              <a:extLst>
                <a:ext uri="{FF2B5EF4-FFF2-40B4-BE49-F238E27FC236}">
                  <a16:creationId xmlns:a16="http://schemas.microsoft.com/office/drawing/2014/main" id="{F3644D4D-E516-4ED1-A39E-D3E051725F8E}"/>
                </a:ext>
              </a:extLst>
            </p:cNvPr>
            <p:cNvCxnSpPr>
              <a:cxnSpLocks/>
            </p:cNvCxnSpPr>
            <p:nvPr/>
          </p:nvCxnSpPr>
          <p:spPr bwMode="auto">
            <a:xfrm>
              <a:off x="6837640" y="3073259"/>
              <a:ext cx="427265"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50" name="Picture 149">
              <a:extLst>
                <a:ext uri="{FF2B5EF4-FFF2-40B4-BE49-F238E27FC236}">
                  <a16:creationId xmlns:a16="http://schemas.microsoft.com/office/drawing/2014/main" id="{0DCB27AD-804F-4B43-86F8-A9B04119291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465049" y="2912458"/>
              <a:ext cx="148525" cy="153297"/>
            </a:xfrm>
            <a:prstGeom prst="rect">
              <a:avLst/>
            </a:prstGeom>
          </p:spPr>
        </p:pic>
        <p:pic>
          <p:nvPicPr>
            <p:cNvPr id="151" name="Picture 150">
              <a:extLst>
                <a:ext uri="{FF2B5EF4-FFF2-40B4-BE49-F238E27FC236}">
                  <a16:creationId xmlns:a16="http://schemas.microsoft.com/office/drawing/2014/main" id="{461BB8B0-2C2E-4F6F-92BE-8B771F01D2C4}"/>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8248662" y="2852604"/>
              <a:ext cx="148525" cy="153297"/>
            </a:xfrm>
            <a:prstGeom prst="rect">
              <a:avLst/>
            </a:prstGeom>
          </p:spPr>
        </p:pic>
        <p:pic>
          <p:nvPicPr>
            <p:cNvPr id="152" name="Picture 151">
              <a:extLst>
                <a:ext uri="{FF2B5EF4-FFF2-40B4-BE49-F238E27FC236}">
                  <a16:creationId xmlns:a16="http://schemas.microsoft.com/office/drawing/2014/main" id="{7675B801-B4CE-4008-AC09-837AF3A59C67}"/>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596172" y="2425506"/>
              <a:ext cx="1286239" cy="1117190"/>
            </a:xfrm>
            <a:prstGeom prst="rect">
              <a:avLst/>
            </a:prstGeom>
          </p:spPr>
        </p:pic>
      </p:grpSp>
    </p:spTree>
    <p:extLst>
      <p:ext uri="{BB962C8B-B14F-4D97-AF65-F5344CB8AC3E}">
        <p14:creationId xmlns:p14="http://schemas.microsoft.com/office/powerpoint/2010/main" val="42258037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n-US" sz="4400" dirty="0">
                <a:solidFill>
                  <a:srgbClr val="C00000"/>
                </a:solidFill>
                <a:latin typeface="Comic Sans MS" pitchFamily="66" charset="0"/>
              </a:rPr>
              <a:t>			IL-17C</a:t>
            </a:r>
            <a:r>
              <a:rPr lang="el-GR" sz="4400" dirty="0">
                <a:solidFill>
                  <a:srgbClr val="C00000"/>
                </a:solidFill>
                <a:latin typeface="Comic Sans MS" pitchFamily="66" charset="0"/>
              </a:rPr>
              <a:t>…</a:t>
            </a:r>
            <a:br>
              <a:rPr lang="el-GR" sz="4400" dirty="0">
                <a:solidFill>
                  <a:srgbClr val="C00000"/>
                </a:solidFill>
                <a:latin typeface="Comic Sans MS" pitchFamily="66" charset="0"/>
              </a:rPr>
            </a:b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28</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659005" y="1219491"/>
            <a:ext cx="5236076" cy="5247548"/>
          </a:xfrm>
          <a:prstGeom prst="rect">
            <a:avLst/>
          </a:prstGeom>
          <a:noFill/>
        </p:spPr>
        <p:txBody>
          <a:bodyPr wrap="square" lIns="91398" tIns="45699" rIns="91398" bIns="45699" rtlCol="0">
            <a:spAutoFit/>
          </a:bodyPr>
          <a:lstStyle/>
          <a:p>
            <a:pPr algn="just">
              <a:spcAft>
                <a:spcPts val="1800"/>
              </a:spcAft>
            </a:pPr>
            <a:r>
              <a:rPr lang="en-US" sz="2000" dirty="0">
                <a:solidFill>
                  <a:srgbClr val="3C5F5F"/>
                </a:solidFill>
                <a:latin typeface="Comic Sans MS" pitchFamily="66" charset="0"/>
              </a:rPr>
              <a:t>-</a:t>
            </a:r>
            <a:r>
              <a:rPr lang="en-US" sz="2000" dirty="0">
                <a:solidFill>
                  <a:srgbClr val="002060"/>
                </a:solidFill>
                <a:latin typeface="Comic Sans MS" pitchFamily="66" charset="0"/>
              </a:rPr>
              <a:t> </a:t>
            </a:r>
            <a:r>
              <a:rPr lang="el-GR" sz="2000" dirty="0">
                <a:solidFill>
                  <a:srgbClr val="002060"/>
                </a:solidFill>
                <a:latin typeface="Comic Sans MS" pitchFamily="66" charset="0"/>
              </a:rPr>
              <a:t>Η </a:t>
            </a:r>
            <a:r>
              <a:rPr lang="en-US" sz="2000" dirty="0">
                <a:solidFill>
                  <a:srgbClr val="C00000"/>
                </a:solidFill>
                <a:latin typeface="Comic Sans MS" pitchFamily="66" charset="0"/>
              </a:rPr>
              <a:t>IL-17C </a:t>
            </a:r>
            <a:r>
              <a:rPr lang="el-GR" sz="2000" dirty="0">
                <a:solidFill>
                  <a:srgbClr val="C00000"/>
                </a:solidFill>
                <a:latin typeface="Comic Sans MS" pitchFamily="66" charset="0"/>
              </a:rPr>
              <a:t>παρουσιάζει ομοιότητες στη </a:t>
            </a:r>
            <a:r>
              <a:rPr lang="el-GR" sz="2000" dirty="0" err="1">
                <a:solidFill>
                  <a:srgbClr val="C00000"/>
                </a:solidFill>
                <a:latin typeface="Comic Sans MS" pitchFamily="66" charset="0"/>
              </a:rPr>
              <a:t>δόμή</a:t>
            </a:r>
            <a:r>
              <a:rPr lang="el-GR" sz="2000" dirty="0">
                <a:solidFill>
                  <a:srgbClr val="C00000"/>
                </a:solidFill>
                <a:latin typeface="Comic Sans MS" pitchFamily="66" charset="0"/>
              </a:rPr>
              <a:t> με την </a:t>
            </a:r>
            <a:r>
              <a:rPr lang="en-US" sz="2000" dirty="0">
                <a:solidFill>
                  <a:srgbClr val="C00000"/>
                </a:solidFill>
                <a:latin typeface="Comic Sans MS" pitchFamily="66" charset="0"/>
              </a:rPr>
              <a:t>IL-17A </a:t>
            </a:r>
            <a:r>
              <a:rPr lang="el-GR" sz="2000" dirty="0">
                <a:solidFill>
                  <a:srgbClr val="002060"/>
                </a:solidFill>
                <a:latin typeface="Comic Sans MS" pitchFamily="66" charset="0"/>
              </a:rPr>
              <a:t>(</a:t>
            </a:r>
            <a:r>
              <a:rPr lang="en-US" sz="2000" dirty="0">
                <a:solidFill>
                  <a:srgbClr val="002060"/>
                </a:solidFill>
                <a:latin typeface="Comic Sans MS" pitchFamily="66" charset="0"/>
              </a:rPr>
              <a:t>23% </a:t>
            </a:r>
            <a:r>
              <a:rPr lang="el-GR" sz="2000" dirty="0">
                <a:solidFill>
                  <a:srgbClr val="002060"/>
                </a:solidFill>
                <a:latin typeface="Comic Sans MS" pitchFamily="66" charset="0"/>
              </a:rPr>
              <a:t>ομολογία αλληλουχίας)</a:t>
            </a:r>
            <a:endParaRPr lang="en-US" sz="2000" dirty="0">
              <a:solidFill>
                <a:srgbClr val="002060"/>
              </a:solidFill>
              <a:latin typeface="Comic Sans MS" pitchFamily="66" charset="0"/>
            </a:endParaRPr>
          </a:p>
          <a:p>
            <a:pPr algn="just">
              <a:spcAft>
                <a:spcPts val="1800"/>
              </a:spcAft>
            </a:pPr>
            <a:r>
              <a:rPr lang="en-US" sz="2000" dirty="0">
                <a:solidFill>
                  <a:srgbClr val="3C5F5F"/>
                </a:solidFill>
                <a:latin typeface="Comic Sans MS" pitchFamily="66" charset="0"/>
              </a:rPr>
              <a:t>- </a:t>
            </a:r>
            <a:r>
              <a:rPr lang="el-GR" sz="2000" dirty="0" err="1">
                <a:solidFill>
                  <a:srgbClr val="002060"/>
                </a:solidFill>
                <a:latin typeface="Comic Sans MS" pitchFamily="66" charset="0"/>
              </a:rPr>
              <a:t>Συνεργαστικά</a:t>
            </a:r>
            <a:r>
              <a:rPr lang="el-GR" sz="2000" dirty="0">
                <a:solidFill>
                  <a:srgbClr val="002060"/>
                </a:solidFill>
                <a:latin typeface="Comic Sans MS" pitchFamily="66" charset="0"/>
              </a:rPr>
              <a:t> επάγεται από την </a:t>
            </a:r>
            <a:r>
              <a:rPr lang="en-US" sz="2000" dirty="0">
                <a:solidFill>
                  <a:srgbClr val="C00000"/>
                </a:solidFill>
                <a:latin typeface="Comic Sans MS" pitchFamily="66" charset="0"/>
              </a:rPr>
              <a:t>IL-17A </a:t>
            </a:r>
            <a:r>
              <a:rPr lang="el-GR" sz="2000" dirty="0">
                <a:solidFill>
                  <a:srgbClr val="C00000"/>
                </a:solidFill>
                <a:latin typeface="Comic Sans MS" pitchFamily="66" charset="0"/>
              </a:rPr>
              <a:t>και τον </a:t>
            </a:r>
            <a:r>
              <a:rPr lang="en-US" sz="2000" dirty="0">
                <a:solidFill>
                  <a:srgbClr val="C00000"/>
                </a:solidFill>
                <a:latin typeface="Comic Sans MS" pitchFamily="66" charset="0"/>
              </a:rPr>
              <a:t>TNF-α </a:t>
            </a:r>
            <a:r>
              <a:rPr lang="el-GR" sz="2000" dirty="0">
                <a:solidFill>
                  <a:srgbClr val="C00000"/>
                </a:solidFill>
                <a:latin typeface="Comic Sans MS" pitchFamily="66" charset="0"/>
              </a:rPr>
              <a:t>στα </a:t>
            </a:r>
            <a:r>
              <a:rPr lang="en-US" sz="2000" dirty="0">
                <a:solidFill>
                  <a:srgbClr val="C00000"/>
                </a:solidFill>
                <a:latin typeface="Comic Sans MS" pitchFamily="66" charset="0"/>
              </a:rPr>
              <a:t>KCs</a:t>
            </a:r>
          </a:p>
          <a:p>
            <a:pPr algn="just">
              <a:spcAft>
                <a:spcPts val="1800"/>
              </a:spcAft>
            </a:pPr>
            <a:r>
              <a:rPr lang="en-US" sz="2000" dirty="0">
                <a:solidFill>
                  <a:srgbClr val="C00000"/>
                </a:solidFill>
                <a:latin typeface="Comic Sans MS" pitchFamily="66" charset="0"/>
              </a:rPr>
              <a:t>- </a:t>
            </a:r>
            <a:r>
              <a:rPr lang="el-GR" sz="2000" dirty="0">
                <a:solidFill>
                  <a:srgbClr val="C00000"/>
                </a:solidFill>
                <a:latin typeface="Comic Sans MS" pitchFamily="66" charset="0"/>
              </a:rPr>
              <a:t>Η </a:t>
            </a:r>
            <a:r>
              <a:rPr lang="en-US" sz="2000" dirty="0">
                <a:solidFill>
                  <a:srgbClr val="C00000"/>
                </a:solidFill>
                <a:latin typeface="Comic Sans MS" pitchFamily="66" charset="0"/>
              </a:rPr>
              <a:t>IL-17C </a:t>
            </a:r>
            <a:r>
              <a:rPr lang="el-GR" sz="2000" dirty="0">
                <a:solidFill>
                  <a:srgbClr val="C00000"/>
                </a:solidFill>
                <a:latin typeface="Comic Sans MS" pitchFamily="66" charset="0"/>
              </a:rPr>
              <a:t>παράγεται από επιθηλιακά κύτταρα </a:t>
            </a:r>
            <a:r>
              <a:rPr lang="en-US" sz="2000" dirty="0">
                <a:solidFill>
                  <a:srgbClr val="C00000"/>
                </a:solidFill>
                <a:latin typeface="Comic Sans MS" pitchFamily="66" charset="0"/>
              </a:rPr>
              <a:t>(</a:t>
            </a:r>
            <a:r>
              <a:rPr lang="el-GR" sz="2000" dirty="0">
                <a:solidFill>
                  <a:srgbClr val="C00000"/>
                </a:solidFill>
                <a:latin typeface="Comic Sans MS" pitchFamily="66" charset="0"/>
              </a:rPr>
              <a:t>κερατινοκύτταρα</a:t>
            </a:r>
            <a:r>
              <a:rPr lang="en-US" sz="2000" dirty="0">
                <a:solidFill>
                  <a:srgbClr val="C00000"/>
                </a:solidFill>
                <a:latin typeface="Comic Sans MS" pitchFamily="66" charset="0"/>
              </a:rPr>
              <a:t>, </a:t>
            </a:r>
            <a:r>
              <a:rPr lang="el-GR" sz="2000" dirty="0">
                <a:solidFill>
                  <a:srgbClr val="C00000"/>
                </a:solidFill>
                <a:latin typeface="Comic Sans MS" pitchFamily="66" charset="0"/>
              </a:rPr>
              <a:t>πνευμονικά επιθηλιακά κύτταρα</a:t>
            </a:r>
            <a:r>
              <a:rPr lang="en-US" sz="2000" dirty="0">
                <a:solidFill>
                  <a:srgbClr val="C00000"/>
                </a:solidFill>
                <a:latin typeface="Comic Sans MS" pitchFamily="66" charset="0"/>
              </a:rPr>
              <a:t>)</a:t>
            </a:r>
          </a:p>
          <a:p>
            <a:pPr eaLnBrk="0" fontAlgn="base" hangingPunct="0">
              <a:spcBef>
                <a:spcPct val="0"/>
              </a:spcBef>
              <a:spcAft>
                <a:spcPct val="0"/>
              </a:spcAft>
            </a:pPr>
            <a:r>
              <a:rPr lang="it-IT" sz="2000" dirty="0">
                <a:solidFill>
                  <a:srgbClr val="002060"/>
                </a:solidFill>
                <a:latin typeface="Comic Sans MS" pitchFamily="66" charset="0"/>
              </a:rPr>
              <a:t>- </a:t>
            </a:r>
            <a:r>
              <a:rPr lang="el-GR" sz="2000" dirty="0">
                <a:solidFill>
                  <a:srgbClr val="002060"/>
                </a:solidFill>
                <a:latin typeface="Comic Sans MS" pitchFamily="66" charset="0"/>
              </a:rPr>
              <a:t>Παρουσιάζει</a:t>
            </a:r>
            <a:r>
              <a:rPr lang="it-IT" sz="2000" dirty="0">
                <a:solidFill>
                  <a:srgbClr val="002060"/>
                </a:solidFill>
                <a:latin typeface="Comic Sans MS" pitchFamily="66" charset="0"/>
              </a:rPr>
              <a:t> </a:t>
            </a:r>
            <a:r>
              <a:rPr lang="el-GR" sz="2000" dirty="0">
                <a:solidFill>
                  <a:srgbClr val="C00000"/>
                </a:solidFill>
                <a:latin typeface="Comic Sans MS" pitchFamily="66" charset="0"/>
              </a:rPr>
              <a:t>προ-φλεγμονώδη δραστηριότητα.</a:t>
            </a:r>
            <a:endParaRPr lang="it-IT" sz="2000" dirty="0">
              <a:solidFill>
                <a:srgbClr val="C00000"/>
              </a:solidFill>
              <a:latin typeface="Comic Sans MS" pitchFamily="66" charset="0"/>
            </a:endParaRPr>
          </a:p>
          <a:p>
            <a:pPr eaLnBrk="0" fontAlgn="base" hangingPunct="0">
              <a:spcBef>
                <a:spcPct val="0"/>
              </a:spcBef>
              <a:spcAft>
                <a:spcPct val="0"/>
              </a:spcAft>
            </a:pPr>
            <a:endParaRPr lang="it-IT" sz="2000" dirty="0">
              <a:solidFill>
                <a:srgbClr val="FF0000"/>
              </a:solidFill>
              <a:latin typeface="Comic Sans MS" pitchFamily="66" charset="0"/>
            </a:endParaRPr>
          </a:p>
          <a:p>
            <a:pPr eaLnBrk="0" fontAlgn="base" hangingPunct="0">
              <a:spcBef>
                <a:spcPct val="0"/>
              </a:spcBef>
              <a:spcAft>
                <a:spcPct val="0"/>
              </a:spcAft>
            </a:pPr>
            <a:r>
              <a:rPr lang="it-IT" sz="2000" dirty="0">
                <a:solidFill>
                  <a:srgbClr val="3C5F5F"/>
                </a:solidFill>
                <a:latin typeface="Comic Sans MS" pitchFamily="66" charset="0"/>
              </a:rPr>
              <a:t>- </a:t>
            </a:r>
            <a:r>
              <a:rPr lang="it-IT" sz="2000" dirty="0">
                <a:solidFill>
                  <a:srgbClr val="C00000"/>
                </a:solidFill>
                <a:latin typeface="Comic Sans MS" pitchFamily="66" charset="0"/>
              </a:rPr>
              <a:t>IL-17C </a:t>
            </a:r>
            <a:r>
              <a:rPr lang="el-GR" sz="2000" dirty="0">
                <a:solidFill>
                  <a:srgbClr val="C00000"/>
                </a:solidFill>
                <a:latin typeface="Comic Sans MS" pitchFamily="66" charset="0"/>
              </a:rPr>
              <a:t>έρχεται σε συνέργεια με τον</a:t>
            </a:r>
            <a:r>
              <a:rPr lang="it-IT" sz="2000" dirty="0">
                <a:solidFill>
                  <a:srgbClr val="C00000"/>
                </a:solidFill>
                <a:latin typeface="Comic Sans MS" pitchFamily="66" charset="0"/>
              </a:rPr>
              <a:t> TNF</a:t>
            </a:r>
            <a:r>
              <a:rPr lang="en-US" sz="2000" dirty="0">
                <a:solidFill>
                  <a:srgbClr val="C00000"/>
                </a:solidFill>
                <a:latin typeface="Comic Sans MS" pitchFamily="66" charset="0"/>
              </a:rPr>
              <a:t>-α </a:t>
            </a:r>
            <a:r>
              <a:rPr lang="el-GR" sz="2000" dirty="0">
                <a:solidFill>
                  <a:srgbClr val="C00000"/>
                </a:solidFill>
                <a:latin typeface="Comic Sans MS" pitchFamily="66" charset="0"/>
              </a:rPr>
              <a:t>και την </a:t>
            </a:r>
            <a:r>
              <a:rPr lang="en-US" sz="2000" dirty="0">
                <a:solidFill>
                  <a:srgbClr val="C00000"/>
                </a:solidFill>
                <a:latin typeface="Comic Sans MS" pitchFamily="66" charset="0"/>
              </a:rPr>
              <a:t>IL-1β</a:t>
            </a:r>
          </a:p>
          <a:p>
            <a:pPr eaLnBrk="0" fontAlgn="base" hangingPunct="0">
              <a:spcBef>
                <a:spcPct val="0"/>
              </a:spcBef>
              <a:spcAft>
                <a:spcPct val="0"/>
              </a:spcAft>
            </a:pPr>
            <a:endParaRPr lang="en-US" sz="2000" dirty="0">
              <a:solidFill>
                <a:srgbClr val="FF0000"/>
              </a:solidFill>
              <a:latin typeface="Comic Sans MS" pitchFamily="66" charset="0"/>
            </a:endParaRPr>
          </a:p>
        </p:txBody>
      </p:sp>
      <p:sp>
        <p:nvSpPr>
          <p:cNvPr id="8" name="Title 1"/>
          <p:cNvSpPr>
            <a:spLocks noGrp="1"/>
          </p:cNvSpPr>
          <p:nvPr>
            <p:ph type="title"/>
          </p:nvPr>
        </p:nvSpPr>
        <p:spPr>
          <a:xfrm>
            <a:off x="778874" y="397139"/>
            <a:ext cx="8464863" cy="559894"/>
          </a:xfrm>
        </p:spPr>
        <p:txBody>
          <a:bodyPr>
            <a:normAutofit/>
          </a:bodyPr>
          <a:lstStyle/>
          <a:p>
            <a:r>
              <a:rPr lang="en-US" sz="3000" dirty="0">
                <a:solidFill>
                  <a:srgbClr val="C00000"/>
                </a:solidFill>
                <a:latin typeface="Comic Sans MS" pitchFamily="66" charset="0"/>
                <a:ea typeface="+mn-ea"/>
                <a:cs typeface="+mn-cs"/>
              </a:rPr>
              <a:t>The IL-17C</a:t>
            </a:r>
          </a:p>
        </p:txBody>
      </p:sp>
      <p:pic>
        <p:nvPicPr>
          <p:cNvPr id="3" name="Immagine 2"/>
          <p:cNvPicPr>
            <a:picLocks noChangeAspect="1"/>
          </p:cNvPicPr>
          <p:nvPr/>
        </p:nvPicPr>
        <p:blipFill>
          <a:blip r:embed="rId2" cstate="print"/>
          <a:stretch>
            <a:fillRect/>
          </a:stretch>
        </p:blipFill>
        <p:spPr>
          <a:xfrm>
            <a:off x="9054003" y="1219492"/>
            <a:ext cx="1975154" cy="3678227"/>
          </a:xfrm>
          <a:prstGeom prst="rect">
            <a:avLst/>
          </a:prstGeom>
        </p:spPr>
      </p:pic>
      <p:pic>
        <p:nvPicPr>
          <p:cNvPr id="10" name="Immagine 9"/>
          <p:cNvPicPr>
            <a:picLocks noChangeAspect="1"/>
          </p:cNvPicPr>
          <p:nvPr/>
        </p:nvPicPr>
        <p:blipFill>
          <a:blip r:embed="rId3" cstate="print"/>
          <a:stretch>
            <a:fillRect/>
          </a:stretch>
        </p:blipFill>
        <p:spPr>
          <a:xfrm>
            <a:off x="5908005" y="3027161"/>
            <a:ext cx="2866920" cy="2199839"/>
          </a:xfrm>
          <a:prstGeom prst="rect">
            <a:avLst/>
          </a:prstGeom>
        </p:spPr>
      </p:pic>
      <p:sp>
        <p:nvSpPr>
          <p:cNvPr id="11" name="CasellaDiTesto 10"/>
          <p:cNvSpPr txBox="1"/>
          <p:nvPr/>
        </p:nvSpPr>
        <p:spPr>
          <a:xfrm>
            <a:off x="5663408" y="5345851"/>
            <a:ext cx="3295757" cy="553998"/>
          </a:xfrm>
          <a:prstGeom prst="rect">
            <a:avLst/>
          </a:prstGeom>
          <a:noFill/>
        </p:spPr>
        <p:txBody>
          <a:bodyPr wrap="square" lIns="0" tIns="0" rIns="0" bIns="0" rtlCol="0">
            <a:spAutoFit/>
          </a:bodyPr>
          <a:lstStyle/>
          <a:p>
            <a:pPr algn="ctr" eaLnBrk="0" fontAlgn="base" hangingPunct="0">
              <a:spcBef>
                <a:spcPct val="0"/>
              </a:spcBef>
              <a:spcAft>
                <a:spcPct val="0"/>
              </a:spcAft>
            </a:pPr>
            <a:r>
              <a:rPr lang="nl-NL" sz="1200" dirty="0">
                <a:solidFill>
                  <a:srgbClr val="3C5F5F"/>
                </a:solidFill>
              </a:rPr>
              <a:t>Human </a:t>
            </a:r>
            <a:r>
              <a:rPr lang="nl-NL" sz="1200" dirty="0" err="1">
                <a:solidFill>
                  <a:srgbClr val="3C5F5F"/>
                </a:solidFill>
              </a:rPr>
              <a:t>dermal</a:t>
            </a:r>
            <a:r>
              <a:rPr lang="nl-NL" sz="1200" dirty="0">
                <a:solidFill>
                  <a:srgbClr val="3C5F5F"/>
                </a:solidFill>
              </a:rPr>
              <a:t> </a:t>
            </a:r>
            <a:r>
              <a:rPr lang="it-IT" sz="1200" dirty="0">
                <a:solidFill>
                  <a:srgbClr val="3C5F5F"/>
                </a:solidFill>
              </a:rPr>
              <a:t>m</a:t>
            </a:r>
            <a:r>
              <a:rPr lang="en-US" sz="1200" dirty="0" err="1">
                <a:solidFill>
                  <a:srgbClr val="3C5F5F"/>
                </a:solidFill>
              </a:rPr>
              <a:t>icrovascular</a:t>
            </a:r>
            <a:r>
              <a:rPr lang="en-US" sz="1200" dirty="0">
                <a:solidFill>
                  <a:srgbClr val="3C5F5F"/>
                </a:solidFill>
              </a:rPr>
              <a:t> endothelial cells stimulated with </a:t>
            </a:r>
          </a:p>
          <a:p>
            <a:pPr algn="ctr" eaLnBrk="0" fontAlgn="base" hangingPunct="0">
              <a:spcBef>
                <a:spcPct val="0"/>
              </a:spcBef>
              <a:spcAft>
                <a:spcPct val="0"/>
              </a:spcAft>
            </a:pPr>
            <a:r>
              <a:rPr lang="en-US" sz="1200" dirty="0">
                <a:solidFill>
                  <a:srgbClr val="3C5F5F"/>
                </a:solidFill>
              </a:rPr>
              <a:t>IL-17C</a:t>
            </a:r>
            <a:endParaRPr lang="it-IT" sz="1200" dirty="0" err="1">
              <a:solidFill>
                <a:srgbClr val="3C5F5F"/>
              </a:solidFill>
              <a:latin typeface="Arial"/>
            </a:endParaRPr>
          </a:p>
        </p:txBody>
      </p:sp>
      <p:sp>
        <p:nvSpPr>
          <p:cNvPr id="5" name="CasellaDiTesto 4"/>
          <p:cNvSpPr txBox="1"/>
          <p:nvPr/>
        </p:nvSpPr>
        <p:spPr>
          <a:xfrm>
            <a:off x="9558426" y="5161184"/>
            <a:ext cx="1057982" cy="184666"/>
          </a:xfrm>
          <a:prstGeom prst="rect">
            <a:avLst/>
          </a:prstGeom>
          <a:noFill/>
          <a:ln>
            <a:noFill/>
          </a:ln>
        </p:spPr>
        <p:txBody>
          <a:bodyPr wrap="none" lIns="0" tIns="0" rIns="0" bIns="0" rtlCol="0">
            <a:spAutoFit/>
          </a:bodyPr>
          <a:lstStyle/>
          <a:p>
            <a:pPr eaLnBrk="0" fontAlgn="base" hangingPunct="0">
              <a:spcBef>
                <a:spcPct val="0"/>
              </a:spcBef>
              <a:spcAft>
                <a:spcPct val="0"/>
              </a:spcAft>
            </a:pPr>
            <a:r>
              <a:rPr lang="it-IT" sz="1200" dirty="0">
                <a:solidFill>
                  <a:srgbClr val="3C5F5F"/>
                </a:solidFill>
                <a:latin typeface="Arial"/>
              </a:rPr>
              <a:t>IL17C </a:t>
            </a:r>
            <a:r>
              <a:rPr lang="it-IT" sz="1200" dirty="0" err="1">
                <a:solidFill>
                  <a:srgbClr val="3C5F5F"/>
                </a:solidFill>
                <a:latin typeface="Arial"/>
              </a:rPr>
              <a:t>receptor</a:t>
            </a:r>
            <a:r>
              <a:rPr lang="it-IT" sz="1200" dirty="0">
                <a:solidFill>
                  <a:srgbClr val="3C5F5F"/>
                </a:solidFill>
                <a:latin typeface="Arial"/>
              </a:rPr>
              <a:t> </a:t>
            </a:r>
          </a:p>
        </p:txBody>
      </p:sp>
      <p:sp>
        <p:nvSpPr>
          <p:cNvPr id="13" name="CasellaDiTesto 12"/>
          <p:cNvSpPr txBox="1"/>
          <p:nvPr/>
        </p:nvSpPr>
        <p:spPr>
          <a:xfrm>
            <a:off x="452017" y="6492746"/>
            <a:ext cx="3294299" cy="184666"/>
          </a:xfrm>
          <a:prstGeom prst="rect">
            <a:avLst/>
          </a:prstGeom>
          <a:noFill/>
        </p:spPr>
        <p:txBody>
          <a:bodyPr wrap="none" lIns="0" tIns="0" rIns="0" bIns="0" rtlCol="0">
            <a:spAutoFit/>
          </a:bodyPr>
          <a:lstStyle/>
          <a:p>
            <a:pPr eaLnBrk="0" fontAlgn="base" hangingPunct="0">
              <a:spcBef>
                <a:spcPct val="0"/>
              </a:spcBef>
              <a:spcAft>
                <a:spcPct val="0"/>
              </a:spcAft>
            </a:pPr>
            <a:r>
              <a:rPr lang="it-IT" sz="1200" dirty="0">
                <a:solidFill>
                  <a:srgbClr val="3C5F5F"/>
                </a:solidFill>
              </a:rPr>
              <a:t>Ramirez-Carrozzi V, et al. Nature </a:t>
            </a:r>
            <a:r>
              <a:rPr lang="it-IT" sz="1200" dirty="0" err="1">
                <a:solidFill>
                  <a:srgbClr val="3C5F5F"/>
                </a:solidFill>
              </a:rPr>
              <a:t>Immunol</a:t>
            </a:r>
            <a:r>
              <a:rPr lang="it-IT" sz="1200" dirty="0">
                <a:solidFill>
                  <a:srgbClr val="3C5F5F"/>
                </a:solidFill>
              </a:rPr>
              <a:t>  2011</a:t>
            </a:r>
          </a:p>
        </p:txBody>
      </p:sp>
      <p:sp>
        <p:nvSpPr>
          <p:cNvPr id="9" name="8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40174816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φωτογραφία 13.jpg"/>
          <p:cNvPicPr/>
          <p:nvPr/>
        </p:nvPicPr>
        <p:blipFill>
          <a:blip r:embed="rId2" cstate="print"/>
          <a:stretch/>
        </p:blipFill>
        <p:spPr>
          <a:xfrm>
            <a:off x="2632500" y="227053"/>
            <a:ext cx="7153988" cy="6036272"/>
          </a:xfrm>
          <a:prstGeom prst="rect">
            <a:avLst/>
          </a:prstGeom>
          <a:ln w="12600">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266486" y="1311404"/>
            <a:ext cx="10986445" cy="1916677"/>
          </a:xfrm>
          <a:prstGeom prst="rect">
            <a:avLst/>
          </a:prstGeom>
        </p:spPr>
      </p:pic>
      <p:sp>
        <p:nvSpPr>
          <p:cNvPr id="2" name="CasellaDiTesto 1"/>
          <p:cNvSpPr txBox="1"/>
          <p:nvPr/>
        </p:nvSpPr>
        <p:spPr>
          <a:xfrm>
            <a:off x="405847" y="6490250"/>
            <a:ext cx="2314288" cy="184666"/>
          </a:xfrm>
          <a:prstGeom prst="rect">
            <a:avLst/>
          </a:prstGeom>
          <a:noFill/>
        </p:spPr>
        <p:txBody>
          <a:bodyPr wrap="none" lIns="0" tIns="0" rIns="0" bIns="0" rtlCol="0">
            <a:spAutoFit/>
          </a:bodyPr>
          <a:lstStyle/>
          <a:p>
            <a:pPr eaLnBrk="0" fontAlgn="base" hangingPunct="0">
              <a:spcBef>
                <a:spcPct val="0"/>
              </a:spcBef>
              <a:spcAft>
                <a:spcPct val="0"/>
              </a:spcAft>
            </a:pPr>
            <a:r>
              <a:rPr lang="en-US" sz="1200" dirty="0">
                <a:solidFill>
                  <a:srgbClr val="3C5F5F"/>
                </a:solidFill>
              </a:rPr>
              <a:t>Johnston A, et al. J </a:t>
            </a:r>
            <a:r>
              <a:rPr lang="en-US" sz="1200" dirty="0" err="1">
                <a:solidFill>
                  <a:srgbClr val="3C5F5F"/>
                </a:solidFill>
              </a:rPr>
              <a:t>Immunol</a:t>
            </a:r>
            <a:r>
              <a:rPr lang="en-US" sz="1200" dirty="0">
                <a:solidFill>
                  <a:srgbClr val="3C5F5F"/>
                </a:solidFill>
              </a:rPr>
              <a:t> 2013</a:t>
            </a:r>
            <a:endParaRPr lang="it-IT" sz="1200" dirty="0" err="1">
              <a:solidFill>
                <a:srgbClr val="3C5F5F"/>
              </a:solidFill>
              <a:latin typeface="Arial"/>
            </a:endParaRPr>
          </a:p>
        </p:txBody>
      </p:sp>
      <p:grpSp>
        <p:nvGrpSpPr>
          <p:cNvPr id="7" name="Gruppo 8"/>
          <p:cNvGrpSpPr>
            <a:grpSpLocks noChangeAspect="1"/>
          </p:cNvGrpSpPr>
          <p:nvPr/>
        </p:nvGrpSpPr>
        <p:grpSpPr>
          <a:xfrm>
            <a:off x="94561" y="3487115"/>
            <a:ext cx="4162877" cy="2336171"/>
            <a:chOff x="79050" y="3275716"/>
            <a:chExt cx="5246295" cy="3534340"/>
          </a:xfrm>
        </p:grpSpPr>
        <p:pic>
          <p:nvPicPr>
            <p:cNvPr id="3" name="Immagine 2"/>
            <p:cNvPicPr>
              <a:picLocks noChangeAspect="1"/>
            </p:cNvPicPr>
            <p:nvPr/>
          </p:nvPicPr>
          <p:blipFill>
            <a:blip r:embed="rId3" cstate="print"/>
            <a:stretch>
              <a:fillRect/>
            </a:stretch>
          </p:blipFill>
          <p:spPr>
            <a:xfrm>
              <a:off x="326106" y="3277767"/>
              <a:ext cx="4686911" cy="3532289"/>
            </a:xfrm>
            <a:prstGeom prst="rect">
              <a:avLst/>
            </a:prstGeom>
          </p:spPr>
        </p:pic>
        <p:sp>
          <p:nvSpPr>
            <p:cNvPr id="5" name="Rettangolo 4"/>
            <p:cNvSpPr/>
            <p:nvPr/>
          </p:nvSpPr>
          <p:spPr bwMode="auto">
            <a:xfrm>
              <a:off x="79050" y="3277767"/>
              <a:ext cx="624656" cy="308901"/>
            </a:xfrm>
            <a:prstGeom prst="rect">
              <a:avLst/>
            </a:prstGeom>
            <a:solidFill>
              <a:srgbClr val="FFFFFF"/>
            </a:solidFill>
            <a:ln w="9525" cap="flat" cmpd="sng" algn="ctr">
              <a:solidFill>
                <a:srgbClr val="FFFFFF"/>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it-IT" sz="1400" dirty="0" err="1">
                <a:solidFill>
                  <a:srgbClr val="000000"/>
                </a:solidFill>
                <a:latin typeface="Arial"/>
                <a:ea typeface="ＭＳ Ｐゴシック" charset="0"/>
                <a:cs typeface="ＭＳ Ｐゴシック" charset="0"/>
              </a:endParaRPr>
            </a:p>
          </p:txBody>
        </p:sp>
        <p:sp>
          <p:nvSpPr>
            <p:cNvPr id="8" name="Rettangolo 7"/>
            <p:cNvSpPr/>
            <p:nvPr/>
          </p:nvSpPr>
          <p:spPr bwMode="auto">
            <a:xfrm>
              <a:off x="4700689" y="3275716"/>
              <a:ext cx="624656" cy="308901"/>
            </a:xfrm>
            <a:prstGeom prst="rect">
              <a:avLst/>
            </a:prstGeom>
            <a:solidFill>
              <a:srgbClr val="FFFFFF"/>
            </a:solidFill>
            <a:ln w="9525" cap="flat" cmpd="sng" algn="ctr">
              <a:solidFill>
                <a:srgbClr val="FFFFFF"/>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it-IT" sz="1400" dirty="0" err="1">
                <a:solidFill>
                  <a:srgbClr val="000000"/>
                </a:solidFill>
                <a:latin typeface="Arial"/>
                <a:ea typeface="ＭＳ Ｐゴシック" charset="0"/>
                <a:cs typeface="ＭＳ Ｐゴシック" charset="0"/>
              </a:endParaRPr>
            </a:p>
          </p:txBody>
        </p:sp>
      </p:grpSp>
      <p:sp>
        <p:nvSpPr>
          <p:cNvPr id="10" name="CasellaDiTesto 9"/>
          <p:cNvSpPr txBox="1"/>
          <p:nvPr/>
        </p:nvSpPr>
        <p:spPr>
          <a:xfrm>
            <a:off x="285494" y="321553"/>
            <a:ext cx="11076500" cy="923330"/>
          </a:xfrm>
          <a:prstGeom prst="rect">
            <a:avLst/>
          </a:prstGeom>
          <a:noFill/>
        </p:spPr>
        <p:txBody>
          <a:bodyPr wrap="square" lIns="0" tIns="0" rIns="0" bIns="0" rtlCol="0">
            <a:spAutoFit/>
          </a:bodyPr>
          <a:lstStyle/>
          <a:p>
            <a:pPr algn="ctr" eaLnBrk="0" fontAlgn="base" hangingPunct="0">
              <a:spcBef>
                <a:spcPct val="0"/>
              </a:spcBef>
              <a:spcAft>
                <a:spcPct val="0"/>
              </a:spcAft>
            </a:pPr>
            <a:r>
              <a:rPr lang="el-GR" sz="3000" b="1" dirty="0">
                <a:solidFill>
                  <a:srgbClr val="C00000"/>
                </a:solidFill>
                <a:latin typeface="Comic Sans MS" pitchFamily="66" charset="0"/>
              </a:rPr>
              <a:t>Τα επίπεδα </a:t>
            </a:r>
            <a:r>
              <a:rPr lang="it-IT" sz="3000" b="1" dirty="0">
                <a:solidFill>
                  <a:srgbClr val="C00000"/>
                </a:solidFill>
                <a:latin typeface="Comic Sans MS" pitchFamily="66" charset="0"/>
              </a:rPr>
              <a:t>IL17C </a:t>
            </a:r>
            <a:r>
              <a:rPr lang="el-GR" sz="3000" b="1" dirty="0">
                <a:solidFill>
                  <a:srgbClr val="C00000"/>
                </a:solidFill>
                <a:latin typeface="Comic Sans MS" pitchFamily="66" charset="0"/>
              </a:rPr>
              <a:t>πρωτεΐνης είναι </a:t>
            </a:r>
            <a:r>
              <a:rPr lang="pt-BR" sz="3000" b="1" dirty="0">
                <a:solidFill>
                  <a:srgbClr val="C00000"/>
                </a:solidFill>
                <a:latin typeface="Comic Sans MS" pitchFamily="66" charset="0"/>
              </a:rPr>
              <a:t>~100</a:t>
            </a:r>
            <a:r>
              <a:rPr lang="el-GR" sz="3000" b="1" dirty="0">
                <a:solidFill>
                  <a:srgbClr val="C00000"/>
                </a:solidFill>
                <a:latin typeface="Comic Sans MS" pitchFamily="66" charset="0"/>
              </a:rPr>
              <a:t> φορές</a:t>
            </a:r>
            <a:r>
              <a:rPr lang="pt-BR" sz="3000" b="1" dirty="0">
                <a:solidFill>
                  <a:srgbClr val="C00000"/>
                </a:solidFill>
                <a:latin typeface="Comic Sans MS" pitchFamily="66" charset="0"/>
              </a:rPr>
              <a:t> </a:t>
            </a:r>
            <a:r>
              <a:rPr lang="el-GR" sz="3000" b="1" dirty="0">
                <a:solidFill>
                  <a:srgbClr val="C00000"/>
                </a:solidFill>
                <a:latin typeface="Comic Sans MS" pitchFamily="66" charset="0"/>
              </a:rPr>
              <a:t>υψηλότερα από εκείνα της </a:t>
            </a:r>
            <a:r>
              <a:rPr lang="en-US" sz="3000" b="1" dirty="0">
                <a:solidFill>
                  <a:srgbClr val="C00000"/>
                </a:solidFill>
                <a:latin typeface="Comic Sans MS" pitchFamily="66" charset="0"/>
              </a:rPr>
              <a:t>IL-17A </a:t>
            </a:r>
            <a:r>
              <a:rPr lang="it-IT" sz="3000" b="1" dirty="0">
                <a:solidFill>
                  <a:srgbClr val="C00000"/>
                </a:solidFill>
                <a:latin typeface="Comic Sans MS" pitchFamily="66" charset="0"/>
              </a:rPr>
              <a:t> </a:t>
            </a:r>
          </a:p>
        </p:txBody>
      </p:sp>
      <p:sp>
        <p:nvSpPr>
          <p:cNvPr id="6" name="Rettangolo 5"/>
          <p:cNvSpPr/>
          <p:nvPr/>
        </p:nvSpPr>
        <p:spPr bwMode="auto">
          <a:xfrm>
            <a:off x="4038004" y="1300961"/>
            <a:ext cx="1723131" cy="1977349"/>
          </a:xfrm>
          <a:prstGeom prst="rect">
            <a:avLst/>
          </a:prstGeom>
          <a:noFill/>
          <a:ln w="28575"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it-IT" sz="1400" dirty="0" err="1">
              <a:solidFill>
                <a:srgbClr val="000000"/>
              </a:solidFill>
              <a:latin typeface="Arial"/>
              <a:ea typeface="ＭＳ Ｐゴシック" charset="0"/>
              <a:cs typeface="ＭＳ Ｐゴシック" charset="0"/>
            </a:endParaRPr>
          </a:p>
        </p:txBody>
      </p:sp>
      <p:sp>
        <p:nvSpPr>
          <p:cNvPr id="11" name="Rettangolo 10"/>
          <p:cNvSpPr/>
          <p:nvPr/>
        </p:nvSpPr>
        <p:spPr bwMode="auto">
          <a:xfrm>
            <a:off x="170186" y="3487115"/>
            <a:ext cx="3980223" cy="2336171"/>
          </a:xfrm>
          <a:prstGeom prst="rect">
            <a:avLst/>
          </a:prstGeom>
          <a:noFill/>
          <a:ln w="28575"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it-IT" sz="1400" dirty="0" err="1">
              <a:solidFill>
                <a:srgbClr val="000000"/>
              </a:solidFill>
              <a:latin typeface="Arial"/>
              <a:ea typeface="ＭＳ Ｐゴシック" charset="0"/>
              <a:cs typeface="ＭＳ Ｐゴシック" charset="0"/>
            </a:endParaRPr>
          </a:p>
        </p:txBody>
      </p:sp>
      <p:sp>
        <p:nvSpPr>
          <p:cNvPr id="12" name="11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14511594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4898" y="662725"/>
            <a:ext cx="10562205" cy="775051"/>
          </a:xfrm>
        </p:spPr>
        <p:txBody>
          <a:bodyPr/>
          <a:lstStyle/>
          <a:p>
            <a:pPr algn="ctr"/>
            <a:r>
              <a:rPr lang="el-GR" sz="3000" dirty="0">
                <a:solidFill>
                  <a:srgbClr val="C00000"/>
                </a:solidFill>
                <a:latin typeface="Comic Sans MS" pitchFamily="66" charset="0"/>
              </a:rPr>
              <a:t>Η </a:t>
            </a:r>
            <a:r>
              <a:rPr lang="en-US" sz="3000" dirty="0">
                <a:solidFill>
                  <a:srgbClr val="C00000"/>
                </a:solidFill>
                <a:latin typeface="Comic Sans MS" pitchFamily="66" charset="0"/>
              </a:rPr>
              <a:t>IL-17C </a:t>
            </a:r>
            <a:r>
              <a:rPr lang="el-GR" sz="3000" dirty="0">
                <a:solidFill>
                  <a:srgbClr val="C00000"/>
                </a:solidFill>
                <a:latin typeface="Comic Sans MS" pitchFamily="66" charset="0"/>
              </a:rPr>
              <a:t>ενισχύει την φλεγμονώδη ανταπόκριση των</a:t>
            </a:r>
            <a:r>
              <a:rPr lang="en-US" sz="3000" dirty="0">
                <a:solidFill>
                  <a:srgbClr val="C00000"/>
                </a:solidFill>
                <a:latin typeface="Comic Sans MS" pitchFamily="66" charset="0"/>
              </a:rPr>
              <a:t> KC </a:t>
            </a:r>
            <a:r>
              <a:rPr lang="el-GR" sz="3000" dirty="0">
                <a:solidFill>
                  <a:srgbClr val="C00000"/>
                </a:solidFill>
                <a:latin typeface="Comic Sans MS" pitchFamily="66" charset="0"/>
              </a:rPr>
              <a:t>μέσω της </a:t>
            </a:r>
            <a:r>
              <a:rPr lang="en-US" sz="3000" dirty="0">
                <a:solidFill>
                  <a:srgbClr val="C00000"/>
                </a:solidFill>
                <a:latin typeface="Comic Sans MS" pitchFamily="66" charset="0"/>
              </a:rPr>
              <a:t>IL-17A/F </a:t>
            </a:r>
            <a:r>
              <a:rPr lang="el-GR" sz="3000" dirty="0">
                <a:solidFill>
                  <a:srgbClr val="C00000"/>
                </a:solidFill>
                <a:latin typeface="Comic Sans MS" pitchFamily="66" charset="0"/>
              </a:rPr>
              <a:t>διέγερσης</a:t>
            </a:r>
            <a:endParaRPr lang="en-US" sz="3000" dirty="0">
              <a:solidFill>
                <a:srgbClr val="C00000"/>
              </a:solidFill>
              <a:latin typeface="Comic Sans MS" pitchFamily="66" charset="0"/>
            </a:endParaRPr>
          </a:p>
        </p:txBody>
      </p:sp>
      <p:grpSp>
        <p:nvGrpSpPr>
          <p:cNvPr id="9" name="Gruppo 28"/>
          <p:cNvGrpSpPr/>
          <p:nvPr/>
        </p:nvGrpSpPr>
        <p:grpSpPr>
          <a:xfrm>
            <a:off x="952398" y="2168991"/>
            <a:ext cx="9675813" cy="3126910"/>
            <a:chOff x="951602" y="1675057"/>
            <a:chExt cx="9675813" cy="3126911"/>
          </a:xfrm>
        </p:grpSpPr>
        <p:pic>
          <p:nvPicPr>
            <p:cNvPr id="6" name="Picture 17"/>
            <p:cNvPicPr>
              <a:picLocks noChangeAspect="1"/>
            </p:cNvPicPr>
            <p:nvPr/>
          </p:nvPicPr>
          <p:blipFill rotWithShape="1">
            <a:blip r:embed="rId3" cstate="print"/>
            <a:srcRect t="21685" r="86840" b="41823"/>
            <a:stretch/>
          </p:blipFill>
          <p:spPr>
            <a:xfrm>
              <a:off x="2757427" y="1782779"/>
              <a:ext cx="1369530" cy="2065081"/>
            </a:xfrm>
            <a:prstGeom prst="rect">
              <a:avLst/>
            </a:prstGeom>
          </p:spPr>
        </p:pic>
        <p:pic>
          <p:nvPicPr>
            <p:cNvPr id="4" name="Picture 17"/>
            <p:cNvPicPr>
              <a:picLocks noChangeAspect="1"/>
            </p:cNvPicPr>
            <p:nvPr/>
          </p:nvPicPr>
          <p:blipFill rotWithShape="1">
            <a:blip r:embed="rId3" cstate="print"/>
            <a:srcRect t="21685" r="86840" b="41823"/>
            <a:stretch/>
          </p:blipFill>
          <p:spPr>
            <a:xfrm>
              <a:off x="6249692" y="1798168"/>
              <a:ext cx="1369530" cy="2065081"/>
            </a:xfrm>
            <a:prstGeom prst="rect">
              <a:avLst/>
            </a:prstGeom>
          </p:spPr>
        </p:pic>
        <p:sp>
          <p:nvSpPr>
            <p:cNvPr id="3" name="CasellaDiTesto 2"/>
            <p:cNvSpPr txBox="1"/>
            <p:nvPr/>
          </p:nvSpPr>
          <p:spPr>
            <a:xfrm>
              <a:off x="951602" y="2221489"/>
              <a:ext cx="469679" cy="1477329"/>
            </a:xfrm>
            <a:prstGeom prst="rect">
              <a:avLst/>
            </a:prstGeom>
            <a:noFill/>
          </p:spPr>
          <p:txBody>
            <a:bodyPr wrap="none" lIns="0" tIns="0" rIns="0" bIns="0" rtlCol="0">
              <a:spAutoFit/>
            </a:bodyPr>
            <a:lstStyle/>
            <a:p>
              <a:pPr eaLnBrk="0" fontAlgn="base" hangingPunct="0">
                <a:spcBef>
                  <a:spcPct val="0"/>
                </a:spcBef>
                <a:spcAft>
                  <a:spcPct val="0"/>
                </a:spcAft>
              </a:pPr>
              <a:r>
                <a:rPr lang="it-IT" sz="1200" b="1" dirty="0">
                  <a:solidFill>
                    <a:srgbClr val="3C5F5F"/>
                  </a:solidFill>
                  <a:latin typeface="Arial"/>
                </a:rPr>
                <a:t>IL-17A</a:t>
              </a:r>
            </a:p>
            <a:p>
              <a:pPr eaLnBrk="0" fontAlgn="base" hangingPunct="0">
                <a:spcBef>
                  <a:spcPct val="0"/>
                </a:spcBef>
                <a:spcAft>
                  <a:spcPct val="0"/>
                </a:spcAft>
              </a:pPr>
              <a:endParaRPr lang="it-IT" sz="1200" b="1" dirty="0">
                <a:solidFill>
                  <a:srgbClr val="3C5F5F"/>
                </a:solidFill>
                <a:latin typeface="Arial"/>
              </a:endParaRPr>
            </a:p>
            <a:p>
              <a:pPr eaLnBrk="0" fontAlgn="base" hangingPunct="0">
                <a:spcBef>
                  <a:spcPct val="0"/>
                </a:spcBef>
                <a:spcAft>
                  <a:spcPct val="0"/>
                </a:spcAft>
              </a:pPr>
              <a:endParaRPr lang="it-IT" sz="1200" b="1" dirty="0">
                <a:solidFill>
                  <a:srgbClr val="3C5F5F"/>
                </a:solidFill>
                <a:latin typeface="Arial"/>
              </a:endParaRPr>
            </a:p>
            <a:p>
              <a:pPr eaLnBrk="0" fontAlgn="base" hangingPunct="0">
                <a:spcBef>
                  <a:spcPct val="0"/>
                </a:spcBef>
                <a:spcAft>
                  <a:spcPct val="0"/>
                </a:spcAft>
              </a:pPr>
              <a:endParaRPr lang="it-IT" sz="1200" b="1" dirty="0">
                <a:solidFill>
                  <a:srgbClr val="3C5F5F"/>
                </a:solidFill>
                <a:latin typeface="Arial"/>
              </a:endParaRPr>
            </a:p>
            <a:p>
              <a:pPr eaLnBrk="0" fontAlgn="base" hangingPunct="0">
                <a:spcBef>
                  <a:spcPct val="0"/>
                </a:spcBef>
                <a:spcAft>
                  <a:spcPct val="0"/>
                </a:spcAft>
              </a:pPr>
              <a:endParaRPr lang="it-IT" sz="1200" b="1" dirty="0">
                <a:solidFill>
                  <a:srgbClr val="3C5F5F"/>
                </a:solidFill>
                <a:latin typeface="Arial"/>
              </a:endParaRPr>
            </a:p>
            <a:p>
              <a:pPr eaLnBrk="0" fontAlgn="base" hangingPunct="0">
                <a:spcBef>
                  <a:spcPct val="0"/>
                </a:spcBef>
                <a:spcAft>
                  <a:spcPct val="0"/>
                </a:spcAft>
              </a:pPr>
              <a:endParaRPr lang="it-IT" sz="1200" b="1" dirty="0">
                <a:solidFill>
                  <a:srgbClr val="3C5F5F"/>
                </a:solidFill>
                <a:latin typeface="Arial"/>
              </a:endParaRPr>
            </a:p>
            <a:p>
              <a:pPr eaLnBrk="0" fontAlgn="base" hangingPunct="0">
                <a:spcBef>
                  <a:spcPct val="0"/>
                </a:spcBef>
                <a:spcAft>
                  <a:spcPct val="0"/>
                </a:spcAft>
              </a:pPr>
              <a:endParaRPr lang="it-IT" sz="1200" b="1" dirty="0">
                <a:solidFill>
                  <a:srgbClr val="3C5F5F"/>
                </a:solidFill>
                <a:latin typeface="Arial"/>
              </a:endParaRPr>
            </a:p>
            <a:p>
              <a:pPr eaLnBrk="0" fontAlgn="base" hangingPunct="0">
                <a:spcBef>
                  <a:spcPct val="0"/>
                </a:spcBef>
                <a:spcAft>
                  <a:spcPct val="0"/>
                </a:spcAft>
              </a:pPr>
              <a:r>
                <a:rPr lang="it-IT" sz="1200" b="1" dirty="0">
                  <a:solidFill>
                    <a:srgbClr val="3C5F5F"/>
                  </a:solidFill>
                  <a:latin typeface="Arial"/>
                </a:rPr>
                <a:t>TNF</a:t>
              </a:r>
            </a:p>
          </p:txBody>
        </p:sp>
        <p:sp>
          <p:nvSpPr>
            <p:cNvPr id="5" name="CasellaDiTesto 4"/>
            <p:cNvSpPr txBox="1"/>
            <p:nvPr/>
          </p:nvSpPr>
          <p:spPr>
            <a:xfrm>
              <a:off x="4180354" y="2590821"/>
              <a:ext cx="940963" cy="369332"/>
            </a:xfrm>
            <a:prstGeom prst="rect">
              <a:avLst/>
            </a:prstGeom>
            <a:noFill/>
          </p:spPr>
          <p:txBody>
            <a:bodyPr wrap="none" lIns="0" tIns="0" rIns="0" bIns="0" rtlCol="0">
              <a:spAutoFit/>
            </a:bodyPr>
            <a:lstStyle/>
            <a:p>
              <a:pPr eaLnBrk="0" fontAlgn="base" hangingPunct="0">
                <a:spcBef>
                  <a:spcPct val="0"/>
                </a:spcBef>
                <a:spcAft>
                  <a:spcPct val="0"/>
                </a:spcAft>
              </a:pPr>
              <a:r>
                <a:rPr lang="it-IT" b="1" dirty="0">
                  <a:solidFill>
                    <a:srgbClr val="3C5F5F"/>
                  </a:solidFill>
                  <a:latin typeface="Arial"/>
                  <a:ea typeface="ＭＳ Ｐゴシック" charset="-128"/>
                </a:rPr>
                <a:t>IL-17C</a:t>
              </a:r>
            </a:p>
          </p:txBody>
        </p:sp>
        <p:sp>
          <p:nvSpPr>
            <p:cNvPr id="7" name="CasellaDiTesto 6"/>
            <p:cNvSpPr txBox="1"/>
            <p:nvPr/>
          </p:nvSpPr>
          <p:spPr>
            <a:xfrm>
              <a:off x="5053323" y="1675057"/>
              <a:ext cx="368691" cy="184666"/>
            </a:xfrm>
            <a:prstGeom prst="rect">
              <a:avLst/>
            </a:prstGeom>
            <a:noFill/>
          </p:spPr>
          <p:txBody>
            <a:bodyPr wrap="none" lIns="0" tIns="0" rIns="0" bIns="0" rtlCol="0">
              <a:spAutoFit/>
            </a:bodyPr>
            <a:lstStyle/>
            <a:p>
              <a:pPr eaLnBrk="0" fontAlgn="base" hangingPunct="0">
                <a:spcBef>
                  <a:spcPct val="0"/>
                </a:spcBef>
                <a:spcAft>
                  <a:spcPct val="0"/>
                </a:spcAft>
              </a:pPr>
              <a:r>
                <a:rPr lang="it-IT" sz="1200" b="1" dirty="0">
                  <a:solidFill>
                    <a:srgbClr val="3C5F5F"/>
                  </a:solidFill>
                  <a:latin typeface="Arial"/>
                </a:rPr>
                <a:t>IL-1β</a:t>
              </a:r>
            </a:p>
          </p:txBody>
        </p:sp>
        <p:sp>
          <p:nvSpPr>
            <p:cNvPr id="8" name="CasellaDiTesto 7"/>
            <p:cNvSpPr txBox="1"/>
            <p:nvPr/>
          </p:nvSpPr>
          <p:spPr>
            <a:xfrm>
              <a:off x="5197905" y="3978086"/>
              <a:ext cx="299761" cy="184666"/>
            </a:xfrm>
            <a:prstGeom prst="rect">
              <a:avLst/>
            </a:prstGeom>
            <a:noFill/>
          </p:spPr>
          <p:txBody>
            <a:bodyPr wrap="none" lIns="0" tIns="0" rIns="0" bIns="0" rtlCol="0">
              <a:spAutoFit/>
            </a:bodyPr>
            <a:lstStyle/>
            <a:p>
              <a:pPr eaLnBrk="0" fontAlgn="base" hangingPunct="0">
                <a:spcBef>
                  <a:spcPct val="0"/>
                </a:spcBef>
                <a:spcAft>
                  <a:spcPct val="0"/>
                </a:spcAft>
              </a:pPr>
              <a:r>
                <a:rPr lang="it-IT" sz="1200" b="1" dirty="0">
                  <a:solidFill>
                    <a:srgbClr val="3C5F5F"/>
                  </a:solidFill>
                </a:rPr>
                <a:t>TNF</a:t>
              </a:r>
            </a:p>
          </p:txBody>
        </p:sp>
        <p:cxnSp>
          <p:nvCxnSpPr>
            <p:cNvPr id="10" name="Connettore 2 9"/>
            <p:cNvCxnSpPr>
              <a:stCxn id="8" idx="3"/>
            </p:cNvCxnSpPr>
            <p:nvPr/>
          </p:nvCxnSpPr>
          <p:spPr bwMode="auto">
            <a:xfrm flipV="1">
              <a:off x="5497666" y="3030764"/>
              <a:ext cx="453226" cy="1039654"/>
            </a:xfrm>
            <a:prstGeom prst="straightConnector1">
              <a:avLst/>
            </a:prstGeom>
            <a:ln>
              <a:headEnd type="none" w="med" len="med"/>
              <a:tailEnd type="arrow"/>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1" name="Connettore 2 10"/>
            <p:cNvCxnSpPr>
              <a:cxnSpLocks/>
            </p:cNvCxnSpPr>
            <p:nvPr/>
          </p:nvCxnSpPr>
          <p:spPr bwMode="auto">
            <a:xfrm>
              <a:off x="5492148" y="1809773"/>
              <a:ext cx="544407" cy="823431"/>
            </a:xfrm>
            <a:prstGeom prst="straightConnector1">
              <a:avLst/>
            </a:prstGeom>
            <a:ln>
              <a:headEnd type="none" w="med" len="med"/>
              <a:tailEnd type="arrow"/>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bwMode="auto">
            <a:xfrm>
              <a:off x="5173164" y="2822942"/>
              <a:ext cx="777728" cy="0"/>
            </a:xfrm>
            <a:prstGeom prst="straightConnector1">
              <a:avLst/>
            </a:prstGeom>
            <a:ln>
              <a:headEnd type="none" w="med" len="med"/>
              <a:tailEnd type="arrow"/>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bwMode="auto">
            <a:xfrm flipV="1">
              <a:off x="1492545" y="3030763"/>
              <a:ext cx="973875" cy="561771"/>
            </a:xfrm>
            <a:prstGeom prst="straightConnector1">
              <a:avLst/>
            </a:prstGeom>
            <a:ln>
              <a:headEnd type="none" w="med" len="med"/>
              <a:tailEnd type="arrow"/>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bwMode="auto">
            <a:xfrm>
              <a:off x="1492545" y="2325690"/>
              <a:ext cx="1068334" cy="265131"/>
            </a:xfrm>
            <a:prstGeom prst="straightConnector1">
              <a:avLst/>
            </a:prstGeom>
            <a:ln>
              <a:headEnd type="none" w="med" len="med"/>
              <a:tailEnd type="arrow"/>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6448928" y="3847860"/>
              <a:ext cx="631583" cy="769441"/>
            </a:xfrm>
            <a:prstGeom prst="rect">
              <a:avLst/>
            </a:prstGeom>
            <a:noFill/>
          </p:spPr>
          <p:txBody>
            <a:bodyPr wrap="none" lIns="0" tIns="0" rIns="0" bIns="0" rtlCol="0">
              <a:spAutoFit/>
            </a:bodyPr>
            <a:lstStyle/>
            <a:p>
              <a:pPr algn="ctr" eaLnBrk="0" fontAlgn="base" hangingPunct="0">
                <a:spcBef>
                  <a:spcPct val="0"/>
                </a:spcBef>
                <a:spcAft>
                  <a:spcPct val="0"/>
                </a:spcAft>
              </a:pPr>
              <a:r>
                <a:rPr lang="mr-IN" sz="1000" b="1" dirty="0">
                  <a:solidFill>
                    <a:srgbClr val="3C5F5F"/>
                  </a:solidFill>
                  <a:latin typeface="Arial"/>
                  <a:cs typeface="Arial"/>
                </a:rPr>
                <a:t>IL-1</a:t>
              </a:r>
            </a:p>
            <a:p>
              <a:pPr algn="ctr" eaLnBrk="0" fontAlgn="base" hangingPunct="0">
                <a:spcBef>
                  <a:spcPct val="0"/>
                </a:spcBef>
                <a:spcAft>
                  <a:spcPct val="0"/>
                </a:spcAft>
              </a:pPr>
              <a:r>
                <a:rPr lang="en-US" sz="1000" b="1" dirty="0">
                  <a:solidFill>
                    <a:srgbClr val="3C5F5F"/>
                  </a:solidFill>
                  <a:latin typeface="Arial"/>
                  <a:cs typeface="Arial"/>
                </a:rPr>
                <a:t>CXCL1,2,3</a:t>
              </a:r>
            </a:p>
            <a:p>
              <a:pPr algn="ctr" eaLnBrk="0" fontAlgn="base" hangingPunct="0">
                <a:spcBef>
                  <a:spcPct val="0"/>
                </a:spcBef>
                <a:spcAft>
                  <a:spcPct val="0"/>
                </a:spcAft>
              </a:pPr>
              <a:r>
                <a:rPr lang="mr-IN" sz="1000" b="1" dirty="0">
                  <a:solidFill>
                    <a:srgbClr val="3C5F5F"/>
                  </a:solidFill>
                  <a:latin typeface="Arial"/>
                  <a:cs typeface="Arial"/>
                </a:rPr>
                <a:t>IL-8</a:t>
              </a:r>
            </a:p>
            <a:p>
              <a:pPr algn="ctr" eaLnBrk="0" fontAlgn="base" hangingPunct="0">
                <a:spcBef>
                  <a:spcPct val="0"/>
                </a:spcBef>
                <a:spcAft>
                  <a:spcPct val="0"/>
                </a:spcAft>
              </a:pPr>
              <a:r>
                <a:rPr lang="en-US" sz="1000" b="1" dirty="0">
                  <a:solidFill>
                    <a:srgbClr val="3C5F5F"/>
                  </a:solidFill>
                  <a:latin typeface="Arial"/>
                  <a:cs typeface="Arial"/>
                </a:rPr>
                <a:t>CCL20</a:t>
              </a:r>
            </a:p>
            <a:p>
              <a:pPr algn="ctr" eaLnBrk="0" fontAlgn="base" hangingPunct="0">
                <a:spcBef>
                  <a:spcPct val="0"/>
                </a:spcBef>
                <a:spcAft>
                  <a:spcPct val="0"/>
                </a:spcAft>
              </a:pPr>
              <a:r>
                <a:rPr lang="mr-IN" sz="1000" b="1" dirty="0">
                  <a:solidFill>
                    <a:srgbClr val="3C5F5F"/>
                  </a:solidFill>
                  <a:latin typeface="Arial"/>
                  <a:cs typeface="Arial"/>
                </a:rPr>
                <a:t>IL-36</a:t>
              </a:r>
            </a:p>
          </p:txBody>
        </p:sp>
        <p:sp>
          <p:nvSpPr>
            <p:cNvPr id="24" name="CasellaDiTesto 23"/>
            <p:cNvSpPr txBox="1"/>
            <p:nvPr/>
          </p:nvSpPr>
          <p:spPr>
            <a:xfrm>
              <a:off x="9615921" y="2284576"/>
              <a:ext cx="1011494" cy="923330"/>
            </a:xfrm>
            <a:prstGeom prst="rect">
              <a:avLst/>
            </a:prstGeom>
            <a:noFill/>
          </p:spPr>
          <p:txBody>
            <a:bodyPr wrap="none" lIns="0" tIns="0" rIns="0" bIns="0" rtlCol="0">
              <a:spAutoFit/>
            </a:bodyPr>
            <a:lstStyle/>
            <a:p>
              <a:pPr eaLnBrk="0" fontAlgn="base" hangingPunct="0">
                <a:spcBef>
                  <a:spcPct val="0"/>
                </a:spcBef>
                <a:spcAft>
                  <a:spcPct val="0"/>
                </a:spcAft>
              </a:pPr>
              <a:r>
                <a:rPr lang="it-IT" sz="2000" b="1" dirty="0">
                  <a:solidFill>
                    <a:srgbClr val="3C5F5F"/>
                  </a:solidFill>
                  <a:latin typeface="Arial"/>
                </a:rPr>
                <a:t>IL-17A</a:t>
              </a:r>
            </a:p>
            <a:p>
              <a:pPr eaLnBrk="0" fontAlgn="base" hangingPunct="0">
                <a:spcBef>
                  <a:spcPct val="0"/>
                </a:spcBef>
                <a:spcAft>
                  <a:spcPct val="0"/>
                </a:spcAft>
              </a:pPr>
              <a:r>
                <a:rPr lang="it-IT" sz="2000" b="1" dirty="0">
                  <a:solidFill>
                    <a:srgbClr val="3C5F5F"/>
                  </a:solidFill>
                  <a:latin typeface="Arial"/>
                </a:rPr>
                <a:t>IL-17A/</a:t>
              </a:r>
              <a:r>
                <a:rPr lang="it-IT" sz="2000" b="1" dirty="0" err="1">
                  <a:solidFill>
                    <a:srgbClr val="3C5F5F"/>
                  </a:solidFill>
                  <a:latin typeface="Arial"/>
                </a:rPr>
                <a:t>F</a:t>
              </a:r>
              <a:endParaRPr lang="it-IT" sz="2000" b="1" dirty="0">
                <a:solidFill>
                  <a:srgbClr val="3C5F5F"/>
                </a:solidFill>
                <a:latin typeface="Arial"/>
              </a:endParaRPr>
            </a:p>
            <a:p>
              <a:pPr eaLnBrk="0" fontAlgn="base" hangingPunct="0">
                <a:spcBef>
                  <a:spcPct val="0"/>
                </a:spcBef>
                <a:spcAft>
                  <a:spcPct val="0"/>
                </a:spcAft>
              </a:pPr>
              <a:r>
                <a:rPr lang="it-IT" sz="2000" b="1" dirty="0">
                  <a:solidFill>
                    <a:srgbClr val="3C5F5F"/>
                  </a:solidFill>
                  <a:latin typeface="Arial"/>
                </a:rPr>
                <a:t>IL-17F</a:t>
              </a:r>
            </a:p>
          </p:txBody>
        </p:sp>
        <p:cxnSp>
          <p:nvCxnSpPr>
            <p:cNvPr id="25" name="Connettore 2 24"/>
            <p:cNvCxnSpPr/>
            <p:nvPr/>
          </p:nvCxnSpPr>
          <p:spPr bwMode="auto">
            <a:xfrm flipH="1">
              <a:off x="8013500" y="2813989"/>
              <a:ext cx="1253209" cy="0"/>
            </a:xfrm>
            <a:prstGeom prst="straightConnector1">
              <a:avLst/>
            </a:prstGeom>
            <a:ln>
              <a:headEnd type="none" w="med" len="med"/>
              <a:tailEnd type="arrow"/>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7365557" y="3847861"/>
              <a:ext cx="647613" cy="954107"/>
            </a:xfrm>
            <a:prstGeom prst="rect">
              <a:avLst/>
            </a:prstGeom>
            <a:noFill/>
          </p:spPr>
          <p:txBody>
            <a:bodyPr wrap="none" lIns="0" tIns="0" rIns="0" bIns="0" rtlCol="0">
              <a:spAutoFit/>
            </a:bodyPr>
            <a:lstStyle/>
            <a:p>
              <a:pPr algn="ctr" eaLnBrk="0" fontAlgn="base" hangingPunct="0">
                <a:spcBef>
                  <a:spcPct val="0"/>
                </a:spcBef>
                <a:spcAft>
                  <a:spcPct val="0"/>
                </a:spcAft>
              </a:pPr>
              <a:r>
                <a:rPr lang="en-US" sz="1000" b="1" dirty="0">
                  <a:solidFill>
                    <a:srgbClr val="3C5F5F"/>
                  </a:solidFill>
                  <a:latin typeface="Arial"/>
                  <a:cs typeface="Arial"/>
                </a:rPr>
                <a:t>β-</a:t>
              </a:r>
              <a:r>
                <a:rPr lang="en-US" sz="1000" b="1" dirty="0" err="1">
                  <a:solidFill>
                    <a:srgbClr val="3C5F5F"/>
                  </a:solidFill>
                  <a:latin typeface="Arial"/>
                  <a:cs typeface="Arial"/>
                </a:rPr>
                <a:t>defensin</a:t>
              </a:r>
              <a:endParaRPr lang="en-US" sz="1000" b="1" dirty="0">
                <a:solidFill>
                  <a:srgbClr val="3C5F5F"/>
                </a:solidFill>
                <a:latin typeface="Arial"/>
                <a:cs typeface="Arial"/>
              </a:endParaRPr>
            </a:p>
            <a:p>
              <a:pPr algn="ctr" eaLnBrk="0" fontAlgn="base" hangingPunct="0">
                <a:spcBef>
                  <a:spcPct val="0"/>
                </a:spcBef>
                <a:spcAft>
                  <a:spcPct val="0"/>
                </a:spcAft>
              </a:pPr>
              <a:r>
                <a:rPr lang="en-US" sz="1000" b="1" dirty="0">
                  <a:solidFill>
                    <a:srgbClr val="3C5F5F"/>
                  </a:solidFill>
                  <a:latin typeface="Arial"/>
                  <a:cs typeface="Arial"/>
                </a:rPr>
                <a:t>S100A7</a:t>
              </a:r>
            </a:p>
            <a:p>
              <a:pPr algn="ctr" eaLnBrk="0" fontAlgn="base" hangingPunct="0">
                <a:spcBef>
                  <a:spcPct val="0"/>
                </a:spcBef>
                <a:spcAft>
                  <a:spcPct val="0"/>
                </a:spcAft>
              </a:pPr>
              <a:r>
                <a:rPr lang="en-US" sz="1000" b="1" dirty="0">
                  <a:solidFill>
                    <a:srgbClr val="3C5F5F"/>
                  </a:solidFill>
                  <a:latin typeface="Arial"/>
                  <a:cs typeface="Arial"/>
                </a:rPr>
                <a:t>S100A8</a:t>
              </a:r>
            </a:p>
            <a:p>
              <a:pPr algn="ctr" eaLnBrk="0" fontAlgn="base" hangingPunct="0">
                <a:spcBef>
                  <a:spcPct val="0"/>
                </a:spcBef>
                <a:spcAft>
                  <a:spcPct val="0"/>
                </a:spcAft>
              </a:pPr>
              <a:r>
                <a:rPr lang="en-US" sz="1000" b="1" dirty="0">
                  <a:solidFill>
                    <a:srgbClr val="3C5F5F"/>
                  </a:solidFill>
                  <a:latin typeface="Arial"/>
                  <a:cs typeface="Arial"/>
                </a:rPr>
                <a:t>S100A9</a:t>
              </a:r>
            </a:p>
            <a:p>
              <a:pPr algn="ctr" eaLnBrk="0" fontAlgn="base" hangingPunct="0">
                <a:spcBef>
                  <a:spcPct val="0"/>
                </a:spcBef>
                <a:spcAft>
                  <a:spcPct val="0"/>
                </a:spcAft>
              </a:pPr>
              <a:r>
                <a:rPr lang="en-US" sz="1000" b="1" dirty="0">
                  <a:solidFill>
                    <a:srgbClr val="3C5F5F"/>
                  </a:solidFill>
                  <a:latin typeface="Arial"/>
                  <a:cs typeface="Arial"/>
                </a:rPr>
                <a:t>S100A15</a:t>
              </a:r>
              <a:endParaRPr lang="it-IT" sz="1000" b="1" dirty="0">
                <a:solidFill>
                  <a:srgbClr val="3C5F5F"/>
                </a:solidFill>
                <a:latin typeface="Arial"/>
                <a:cs typeface="Arial"/>
              </a:endParaRPr>
            </a:p>
            <a:p>
              <a:pPr eaLnBrk="0" fontAlgn="base" hangingPunct="0">
                <a:spcBef>
                  <a:spcPct val="0"/>
                </a:spcBef>
                <a:spcAft>
                  <a:spcPct val="0"/>
                </a:spcAft>
              </a:pPr>
              <a:endParaRPr lang="it-IT" sz="1000" b="1" dirty="0" err="1">
                <a:solidFill>
                  <a:srgbClr val="3C5F5F"/>
                </a:solidFill>
                <a:latin typeface="Arial"/>
                <a:cs typeface="Arial"/>
              </a:endParaRPr>
            </a:p>
          </p:txBody>
        </p:sp>
      </p:grpSp>
      <p:sp>
        <p:nvSpPr>
          <p:cNvPr id="30" name="CasellaDiTesto 29"/>
          <p:cNvSpPr txBox="1"/>
          <p:nvPr/>
        </p:nvSpPr>
        <p:spPr>
          <a:xfrm>
            <a:off x="452005" y="6381209"/>
            <a:ext cx="3294299" cy="369332"/>
          </a:xfrm>
          <a:prstGeom prst="rect">
            <a:avLst/>
          </a:prstGeom>
          <a:noFill/>
        </p:spPr>
        <p:txBody>
          <a:bodyPr wrap="none" lIns="0" tIns="0" rIns="0" bIns="0" rtlCol="0">
            <a:spAutoFit/>
          </a:bodyPr>
          <a:lstStyle/>
          <a:p>
            <a:pPr eaLnBrk="0" fontAlgn="base" hangingPunct="0">
              <a:spcBef>
                <a:spcPct val="0"/>
              </a:spcBef>
              <a:spcAft>
                <a:spcPct val="0"/>
              </a:spcAft>
            </a:pPr>
            <a:r>
              <a:rPr lang="it-IT" sz="1200" dirty="0" err="1">
                <a:solidFill>
                  <a:srgbClr val="3C5F5F"/>
                </a:solidFill>
                <a:latin typeface="Arial"/>
              </a:rPr>
              <a:t>Chiricozzi</a:t>
            </a:r>
            <a:r>
              <a:rPr lang="it-IT" sz="1200" dirty="0">
                <a:solidFill>
                  <a:srgbClr val="3C5F5F"/>
                </a:solidFill>
                <a:latin typeface="Arial"/>
              </a:rPr>
              <a:t> A, et al. </a:t>
            </a:r>
            <a:r>
              <a:rPr lang="it-IT" sz="1200" dirty="0" err="1">
                <a:solidFill>
                  <a:srgbClr val="3C5F5F"/>
                </a:solidFill>
                <a:latin typeface="Arial"/>
              </a:rPr>
              <a:t>J</a:t>
            </a:r>
            <a:r>
              <a:rPr lang="it-IT" sz="1200" dirty="0">
                <a:solidFill>
                  <a:srgbClr val="3C5F5F"/>
                </a:solidFill>
                <a:latin typeface="Arial"/>
              </a:rPr>
              <a:t> </a:t>
            </a:r>
            <a:r>
              <a:rPr lang="it-IT" sz="1200" dirty="0" err="1">
                <a:solidFill>
                  <a:srgbClr val="3C5F5F"/>
                </a:solidFill>
                <a:latin typeface="Arial"/>
              </a:rPr>
              <a:t>Invest</a:t>
            </a:r>
            <a:r>
              <a:rPr lang="it-IT" sz="1200" dirty="0">
                <a:solidFill>
                  <a:srgbClr val="3C5F5F"/>
                </a:solidFill>
                <a:latin typeface="Arial"/>
              </a:rPr>
              <a:t> </a:t>
            </a:r>
            <a:r>
              <a:rPr lang="it-IT" sz="1200" dirty="0" err="1">
                <a:solidFill>
                  <a:srgbClr val="3C5F5F"/>
                </a:solidFill>
                <a:latin typeface="Arial"/>
              </a:rPr>
              <a:t>Dermatol</a:t>
            </a:r>
            <a:r>
              <a:rPr lang="it-IT" sz="1200" dirty="0">
                <a:solidFill>
                  <a:srgbClr val="3C5F5F"/>
                </a:solidFill>
                <a:latin typeface="Arial"/>
              </a:rPr>
              <a:t> 2011</a:t>
            </a:r>
          </a:p>
          <a:p>
            <a:pPr eaLnBrk="0" fontAlgn="base" hangingPunct="0">
              <a:spcBef>
                <a:spcPct val="0"/>
              </a:spcBef>
              <a:spcAft>
                <a:spcPct val="0"/>
              </a:spcAft>
            </a:pPr>
            <a:r>
              <a:rPr lang="it-IT" sz="1200" dirty="0">
                <a:solidFill>
                  <a:srgbClr val="3C5F5F"/>
                </a:solidFill>
                <a:latin typeface="Arial"/>
              </a:rPr>
              <a:t>Ramirez-Carrozzi V, et al., Nature </a:t>
            </a:r>
            <a:r>
              <a:rPr lang="it-IT" sz="1200" dirty="0" err="1">
                <a:solidFill>
                  <a:srgbClr val="3C5F5F"/>
                </a:solidFill>
                <a:latin typeface="Arial"/>
              </a:rPr>
              <a:t>Immunol</a:t>
            </a:r>
            <a:r>
              <a:rPr lang="it-IT" sz="1200" dirty="0">
                <a:solidFill>
                  <a:srgbClr val="3C5F5F"/>
                </a:solidFill>
                <a:latin typeface="Arial"/>
              </a:rPr>
              <a:t> 2011</a:t>
            </a:r>
          </a:p>
        </p:txBody>
      </p:sp>
      <p:sp>
        <p:nvSpPr>
          <p:cNvPr id="21" name="20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34013250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617867" y="1393094"/>
            <a:ext cx="9859368" cy="2397013"/>
          </a:xfrm>
        </p:spPr>
        <p:txBody>
          <a:bodyPr/>
          <a:lstStyle/>
          <a:p>
            <a:r>
              <a:rPr lang="en-US" sz="4400" dirty="0">
                <a:solidFill>
                  <a:srgbClr val="C00000"/>
                </a:solidFill>
                <a:latin typeface="Comic Sans MS" pitchFamily="66" charset="0"/>
              </a:rPr>
              <a:t>			</a:t>
            </a:r>
            <a:r>
              <a:rPr lang="el-GR" sz="4400" dirty="0">
                <a:solidFill>
                  <a:srgbClr val="C00000"/>
                </a:solidFill>
                <a:latin typeface="Comic Sans MS" pitchFamily="66" charset="0"/>
              </a:rPr>
              <a:t>αλλά επιπλέον…</a:t>
            </a:r>
            <a:br>
              <a:rPr lang="el-GR" sz="4400" dirty="0">
                <a:solidFill>
                  <a:srgbClr val="C00000"/>
                </a:solidFill>
                <a:latin typeface="Comic Sans MS" pitchFamily="66" charset="0"/>
              </a:rPr>
            </a:b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32</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8781" y="190795"/>
            <a:ext cx="5860966" cy="883638"/>
          </a:xfrm>
        </p:spPr>
        <p:txBody>
          <a:bodyPr/>
          <a:lstStyle/>
          <a:p>
            <a:r>
              <a:rPr lang="el-GR" dirty="0"/>
              <a:t>Ο Ρόλος της </a:t>
            </a:r>
            <a:r>
              <a:rPr lang="en-US" dirty="0"/>
              <a:t>IL-</a:t>
            </a:r>
            <a:r>
              <a:rPr lang="el-GR" dirty="0"/>
              <a:t>17</a:t>
            </a:r>
            <a:r>
              <a:rPr lang="en-US" dirty="0"/>
              <a:t>C </a:t>
            </a:r>
            <a:endParaRPr lang="en-CA" dirty="0"/>
          </a:p>
        </p:txBody>
      </p:sp>
      <p:sp>
        <p:nvSpPr>
          <p:cNvPr id="8" name="Text Placeholder 7">
            <a:extLst>
              <a:ext uri="{FF2B5EF4-FFF2-40B4-BE49-F238E27FC236}">
                <a16:creationId xmlns:a16="http://schemas.microsoft.com/office/drawing/2014/main" id="{630B3098-20AB-4314-B407-C0205F220A33}"/>
              </a:ext>
            </a:extLst>
          </p:cNvPr>
          <p:cNvSpPr>
            <a:spLocks noGrp="1"/>
          </p:cNvSpPr>
          <p:nvPr>
            <p:ph type="body" sz="quarter" idx="10"/>
          </p:nvPr>
        </p:nvSpPr>
        <p:spPr>
          <a:xfrm>
            <a:off x="711200" y="6544687"/>
            <a:ext cx="10157092" cy="162000"/>
          </a:xfrm>
        </p:spPr>
        <p:txBody>
          <a:bodyPr/>
          <a:lstStyle/>
          <a:p>
            <a:r>
              <a:rPr lang="en-CA" dirty="0"/>
              <a:t>1. Ramirez-</a:t>
            </a:r>
            <a:r>
              <a:rPr lang="en-CA" dirty="0" err="1"/>
              <a:t>Carrozzi</a:t>
            </a:r>
            <a:r>
              <a:rPr lang="en-CA" dirty="0"/>
              <a:t> V et al. Nat Immunol 2011;12:1159‒67; 2. </a:t>
            </a:r>
            <a:r>
              <a:rPr lang="en-CA" dirty="0" err="1"/>
              <a:t>Pappu</a:t>
            </a:r>
            <a:r>
              <a:rPr lang="en-CA" dirty="0"/>
              <a:t> R et al. Immunology 2011;134:8‒16;</a:t>
            </a:r>
            <a:br>
              <a:rPr lang="en-CA" dirty="0"/>
            </a:br>
            <a:r>
              <a:rPr lang="en-CA" dirty="0"/>
              <a:t>3. </a:t>
            </a:r>
            <a:r>
              <a:rPr lang="en-CA" dirty="0" err="1"/>
              <a:t>Garley</a:t>
            </a:r>
            <a:r>
              <a:rPr lang="en-CA" dirty="0"/>
              <a:t> M et al. Adv Med Sci 2008;53:326‒30; 4. </a:t>
            </a:r>
            <a:r>
              <a:rPr lang="en-CA" dirty="0" err="1"/>
              <a:t>Gaffen</a:t>
            </a:r>
            <a:r>
              <a:rPr lang="en-CA" dirty="0"/>
              <a:t> SL. Nat Rev Immunol 2009;9:556‒68; 5. Ge D et al. Int Arch Med 2008;1:1‒19;</a:t>
            </a:r>
            <a:br>
              <a:rPr lang="en-CA" dirty="0"/>
            </a:br>
            <a:r>
              <a:rPr lang="en-CA" dirty="0"/>
              <a:t>6.</a:t>
            </a:r>
            <a:r>
              <a:rPr lang="en-GB" dirty="0"/>
              <a:t> Lynde CW et al. J Am </a:t>
            </a:r>
            <a:r>
              <a:rPr lang="en-GB" dirty="0" err="1"/>
              <a:t>Acad</a:t>
            </a:r>
            <a:r>
              <a:rPr lang="en-GB" dirty="0"/>
              <a:t> Dermatol 2014;71:141–50; 7. </a:t>
            </a:r>
            <a:r>
              <a:rPr lang="en-US" dirty="0"/>
              <a:t>Martin DA et al. J Invest Dermatol 2013;133:17</a:t>
            </a:r>
            <a:r>
              <a:rPr lang="nb-NO" dirty="0"/>
              <a:t>–</a:t>
            </a:r>
            <a:r>
              <a:rPr lang="en-US" dirty="0"/>
              <a:t>26</a:t>
            </a:r>
            <a:endParaRPr lang="en-CA" dirty="0"/>
          </a:p>
        </p:txBody>
      </p:sp>
      <p:sp>
        <p:nvSpPr>
          <p:cNvPr id="5" name="Slide Number Placeholder 4">
            <a:extLst>
              <a:ext uri="{FF2B5EF4-FFF2-40B4-BE49-F238E27FC236}">
                <a16:creationId xmlns:a16="http://schemas.microsoft.com/office/drawing/2014/main" id="{145F8E0B-9951-41E8-AA87-E75BF66AB84C}"/>
              </a:ext>
            </a:extLst>
          </p:cNvPr>
          <p:cNvSpPr>
            <a:spLocks noGrp="1"/>
          </p:cNvSpPr>
          <p:nvPr>
            <p:ph type="sldNum" sz="quarter" idx="4"/>
          </p:nvPr>
        </p:nvSpPr>
        <p:spPr/>
        <p:txBody>
          <a:bodyPr/>
          <a:lstStyle/>
          <a:p>
            <a:fld id="{5E425EE3-649D-47AA-A51A-6C53D1975ED0}" type="slidenum">
              <a:rPr lang="en-GB">
                <a:solidFill>
                  <a:srgbClr val="000000"/>
                </a:solidFill>
                <a:latin typeface="Arial"/>
              </a:rPr>
              <a:pPr/>
              <a:t>33</a:t>
            </a:fld>
            <a:endParaRPr lang="en-GB" dirty="0">
              <a:solidFill>
                <a:srgbClr val="000000"/>
              </a:solidFill>
              <a:latin typeface="Arial"/>
            </a:endParaRPr>
          </a:p>
        </p:txBody>
      </p:sp>
      <p:grpSp>
        <p:nvGrpSpPr>
          <p:cNvPr id="16" name="Group 15">
            <a:extLst>
              <a:ext uri="{FF2B5EF4-FFF2-40B4-BE49-F238E27FC236}">
                <a16:creationId xmlns:a16="http://schemas.microsoft.com/office/drawing/2014/main" id="{713EA31F-86F9-4109-9D1F-38546FFCB140}"/>
              </a:ext>
            </a:extLst>
          </p:cNvPr>
          <p:cNvGrpSpPr/>
          <p:nvPr/>
        </p:nvGrpSpPr>
        <p:grpSpPr>
          <a:xfrm>
            <a:off x="6173156" y="512784"/>
            <a:ext cx="5490187" cy="2763533"/>
            <a:chOff x="5722200" y="1347098"/>
            <a:chExt cx="5055479" cy="2763533"/>
          </a:xfrm>
        </p:grpSpPr>
        <p:sp>
          <p:nvSpPr>
            <p:cNvPr id="15" name="Rectangle: Rounded Corners 14">
              <a:extLst>
                <a:ext uri="{FF2B5EF4-FFF2-40B4-BE49-F238E27FC236}">
                  <a16:creationId xmlns:a16="http://schemas.microsoft.com/office/drawing/2014/main" id="{E7313399-F574-49B0-9F28-9A8761D74141}"/>
                </a:ext>
              </a:extLst>
            </p:cNvPr>
            <p:cNvSpPr/>
            <p:nvPr/>
          </p:nvSpPr>
          <p:spPr bwMode="auto">
            <a:xfrm>
              <a:off x="5722200" y="1347098"/>
              <a:ext cx="5055479" cy="2763533"/>
            </a:xfrm>
            <a:prstGeom prst="roundRect">
              <a:avLst>
                <a:gd name="adj" fmla="val 1975"/>
              </a:avLst>
            </a:prstGeom>
            <a:gradFill>
              <a:gsLst>
                <a:gs pos="0">
                  <a:schemeClr val="bg1">
                    <a:lumMod val="95000"/>
                  </a:schemeClr>
                </a:gs>
                <a:gs pos="90000">
                  <a:schemeClr val="bg1"/>
                </a:gs>
                <a:gs pos="10000">
                  <a:schemeClr val="bg1"/>
                </a:gs>
                <a:gs pos="100000">
                  <a:schemeClr val="bg1">
                    <a:lumMod val="95000"/>
                  </a:schemeClr>
                </a:gs>
              </a:gsLst>
              <a:path path="shape">
                <a:fillToRect l="50000" t="50000" r="50000" b="50000"/>
              </a:path>
            </a:gradFill>
            <a:ln w="1905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000000"/>
                </a:solidFill>
              </a:endParaRPr>
            </a:p>
          </p:txBody>
        </p:sp>
        <p:grpSp>
          <p:nvGrpSpPr>
            <p:cNvPr id="10" name="Group 9">
              <a:extLst>
                <a:ext uri="{FF2B5EF4-FFF2-40B4-BE49-F238E27FC236}">
                  <a16:creationId xmlns:a16="http://schemas.microsoft.com/office/drawing/2014/main" id="{9EF94621-1F20-4AF4-8510-8417EC9F5F8C}"/>
                </a:ext>
              </a:extLst>
            </p:cNvPr>
            <p:cNvGrpSpPr/>
            <p:nvPr/>
          </p:nvGrpSpPr>
          <p:grpSpPr>
            <a:xfrm>
              <a:off x="5757043" y="1500766"/>
              <a:ext cx="4375824" cy="2456976"/>
              <a:chOff x="6186959" y="1817859"/>
              <a:chExt cx="4375824" cy="2456976"/>
            </a:xfrm>
          </p:grpSpPr>
          <p:grpSp>
            <p:nvGrpSpPr>
              <p:cNvPr id="9" name="Group 8">
                <a:extLst>
                  <a:ext uri="{FF2B5EF4-FFF2-40B4-BE49-F238E27FC236}">
                    <a16:creationId xmlns:a16="http://schemas.microsoft.com/office/drawing/2014/main" id="{8FEE4ED9-E486-451C-9A9C-B1F020871B7C}"/>
                  </a:ext>
                </a:extLst>
              </p:cNvPr>
              <p:cNvGrpSpPr/>
              <p:nvPr/>
            </p:nvGrpSpPr>
            <p:grpSpPr>
              <a:xfrm>
                <a:off x="9707999" y="2129012"/>
                <a:ext cx="430390" cy="523863"/>
                <a:chOff x="9726483" y="3741466"/>
                <a:chExt cx="430390" cy="523863"/>
              </a:xfrm>
            </p:grpSpPr>
            <p:pic>
              <p:nvPicPr>
                <p:cNvPr id="17" name="Picture 16">
                  <a:extLst>
                    <a:ext uri="{FF2B5EF4-FFF2-40B4-BE49-F238E27FC236}">
                      <a16:creationId xmlns:a16="http://schemas.microsoft.com/office/drawing/2014/main" id="{573ACEB0-D332-448C-8D3B-07BCA250AA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26483" y="3741466"/>
                  <a:ext cx="401783" cy="347299"/>
                </a:xfrm>
                <a:prstGeom prst="rect">
                  <a:avLst/>
                </a:prstGeom>
              </p:spPr>
            </p:pic>
            <p:sp>
              <p:nvSpPr>
                <p:cNvPr id="27" name="TextBox 26">
                  <a:extLst>
                    <a:ext uri="{FF2B5EF4-FFF2-40B4-BE49-F238E27FC236}">
                      <a16:creationId xmlns:a16="http://schemas.microsoft.com/office/drawing/2014/main" id="{EAA3222E-C9A4-4BDA-84D0-7EEC2462F4C0}"/>
                    </a:ext>
                  </a:extLst>
                </p:cNvPr>
                <p:cNvSpPr txBox="1"/>
                <p:nvPr/>
              </p:nvSpPr>
              <p:spPr>
                <a:xfrm>
                  <a:off x="9797800" y="4126830"/>
                  <a:ext cx="359073" cy="138499"/>
                </a:xfrm>
                <a:prstGeom prst="rect">
                  <a:avLst/>
                </a:prstGeom>
                <a:noFill/>
              </p:spPr>
              <p:txBody>
                <a:bodyPr wrap="none" lIns="0" tIns="0" rIns="0" bIns="0" rtlCol="0">
                  <a:spAutoFit/>
                </a:bodyPr>
                <a:lstStyle/>
                <a:p>
                  <a:pPr algn="l"/>
                  <a:r>
                    <a:rPr lang="en-GB" sz="900" dirty="0">
                      <a:solidFill>
                        <a:srgbClr val="82B8E2"/>
                      </a:solidFill>
                      <a:latin typeface="Arial"/>
                    </a:rPr>
                    <a:t>CCL20</a:t>
                  </a:r>
                </a:p>
              </p:txBody>
            </p:sp>
          </p:grpSp>
          <p:sp>
            <p:nvSpPr>
              <p:cNvPr id="38" name="Arc 37">
                <a:extLst>
                  <a:ext uri="{FF2B5EF4-FFF2-40B4-BE49-F238E27FC236}">
                    <a16:creationId xmlns:a16="http://schemas.microsoft.com/office/drawing/2014/main" id="{5D47078D-DC74-4FDF-8712-998651FA6AB9}"/>
                  </a:ext>
                </a:extLst>
              </p:cNvPr>
              <p:cNvSpPr/>
              <p:nvPr/>
            </p:nvSpPr>
            <p:spPr bwMode="auto">
              <a:xfrm>
                <a:off x="9084654" y="2451249"/>
                <a:ext cx="1478129" cy="1478129"/>
              </a:xfrm>
              <a:prstGeom prst="arc">
                <a:avLst>
                  <a:gd name="adj1" fmla="val 18132395"/>
                  <a:gd name="adj2" fmla="val 3106808"/>
                </a:avLst>
              </a:prstGeom>
              <a:noFill/>
              <a:ln w="28575" cap="flat" cmpd="sng" algn="ctr">
                <a:solidFill>
                  <a:srgbClr val="7180AD"/>
                </a:solidFill>
                <a:prstDash val="solid"/>
                <a:round/>
                <a:headEnd type="none" w="med" len="med"/>
                <a:tailEnd type="triangle" w="med" len="med"/>
              </a:ln>
              <a:effectLst/>
            </p:spPr>
            <p:txBody>
              <a:bodyPr rtlCol="0" anchor="ctr"/>
              <a:lstStyle/>
              <a:p>
                <a:endParaRPr lang="en-GB" sz="900" b="1">
                  <a:solidFill>
                    <a:srgbClr val="000000"/>
                  </a:solidFill>
                </a:endParaRPr>
              </a:p>
            </p:txBody>
          </p:sp>
          <p:sp>
            <p:nvSpPr>
              <p:cNvPr id="39" name="Arc 38">
                <a:extLst>
                  <a:ext uri="{FF2B5EF4-FFF2-40B4-BE49-F238E27FC236}">
                    <a16:creationId xmlns:a16="http://schemas.microsoft.com/office/drawing/2014/main" id="{23940E11-F274-4B4A-9B37-A2DF47066050}"/>
                  </a:ext>
                </a:extLst>
              </p:cNvPr>
              <p:cNvSpPr/>
              <p:nvPr/>
            </p:nvSpPr>
            <p:spPr bwMode="auto">
              <a:xfrm>
                <a:off x="8496762" y="1859335"/>
                <a:ext cx="1478129" cy="1478129"/>
              </a:xfrm>
              <a:prstGeom prst="arc">
                <a:avLst>
                  <a:gd name="adj1" fmla="val 527533"/>
                  <a:gd name="adj2" fmla="val 6341028"/>
                </a:avLst>
              </a:prstGeom>
              <a:noFill/>
              <a:ln w="28575" cap="flat" cmpd="sng" algn="ctr">
                <a:solidFill>
                  <a:srgbClr val="7180AD"/>
                </a:solidFill>
                <a:prstDash val="solid"/>
                <a:round/>
                <a:headEnd type="none" w="med" len="med"/>
                <a:tailEnd type="triangle" w="med" len="med"/>
              </a:ln>
              <a:effectLst/>
            </p:spPr>
            <p:txBody>
              <a:bodyPr rtlCol="0" anchor="ctr"/>
              <a:lstStyle/>
              <a:p>
                <a:endParaRPr lang="en-GB" sz="900" b="1">
                  <a:solidFill>
                    <a:srgbClr val="000000"/>
                  </a:solidFill>
                </a:endParaRPr>
              </a:p>
            </p:txBody>
          </p:sp>
          <p:sp>
            <p:nvSpPr>
              <p:cNvPr id="40" name="Arc 39">
                <a:extLst>
                  <a:ext uri="{FF2B5EF4-FFF2-40B4-BE49-F238E27FC236}">
                    <a16:creationId xmlns:a16="http://schemas.microsoft.com/office/drawing/2014/main" id="{D928E32A-8520-4032-A427-85180DF23D5C}"/>
                  </a:ext>
                </a:extLst>
              </p:cNvPr>
              <p:cNvSpPr/>
              <p:nvPr/>
            </p:nvSpPr>
            <p:spPr bwMode="auto">
              <a:xfrm>
                <a:off x="7824960" y="2646775"/>
                <a:ext cx="1478129" cy="1478129"/>
              </a:xfrm>
              <a:prstGeom prst="arc">
                <a:avLst>
                  <a:gd name="adj1" fmla="val 4337943"/>
                  <a:gd name="adj2" fmla="val 8915153"/>
                </a:avLst>
              </a:prstGeom>
              <a:noFill/>
              <a:ln w="28575" cap="flat" cmpd="sng" algn="ctr">
                <a:solidFill>
                  <a:srgbClr val="7180AD"/>
                </a:solidFill>
                <a:prstDash val="solid"/>
                <a:round/>
                <a:headEnd type="none" w="med" len="med"/>
                <a:tailEnd type="triangle" w="med" len="med"/>
              </a:ln>
              <a:effectLst/>
            </p:spPr>
            <p:txBody>
              <a:bodyPr rtlCol="0" anchor="ctr"/>
              <a:lstStyle/>
              <a:p>
                <a:endParaRPr lang="en-GB" sz="900" b="1">
                  <a:solidFill>
                    <a:srgbClr val="000000"/>
                  </a:solidFill>
                </a:endParaRPr>
              </a:p>
            </p:txBody>
          </p:sp>
          <p:sp>
            <p:nvSpPr>
              <p:cNvPr id="41" name="Arc 40">
                <a:extLst>
                  <a:ext uri="{FF2B5EF4-FFF2-40B4-BE49-F238E27FC236}">
                    <a16:creationId xmlns:a16="http://schemas.microsoft.com/office/drawing/2014/main" id="{C7796DAA-1F84-4EE8-B1A5-35621D7BC05D}"/>
                  </a:ext>
                </a:extLst>
              </p:cNvPr>
              <p:cNvSpPr/>
              <p:nvPr/>
            </p:nvSpPr>
            <p:spPr bwMode="auto">
              <a:xfrm>
                <a:off x="8736425" y="2542583"/>
                <a:ext cx="1478129" cy="1478129"/>
              </a:xfrm>
              <a:prstGeom prst="arc">
                <a:avLst>
                  <a:gd name="adj1" fmla="val 8107960"/>
                  <a:gd name="adj2" fmla="val 10327169"/>
                </a:avLst>
              </a:prstGeom>
              <a:noFill/>
              <a:ln w="28575" cap="flat" cmpd="sng" algn="ctr">
                <a:solidFill>
                  <a:srgbClr val="7180AD"/>
                </a:solidFill>
                <a:prstDash val="solid"/>
                <a:round/>
                <a:headEnd type="none" w="med" len="med"/>
                <a:tailEnd type="triangle" w="med" len="med"/>
              </a:ln>
              <a:effectLst/>
            </p:spPr>
            <p:txBody>
              <a:bodyPr rtlCol="0" anchor="ctr"/>
              <a:lstStyle/>
              <a:p>
                <a:endParaRPr lang="en-GB" sz="900" b="1">
                  <a:solidFill>
                    <a:srgbClr val="000000"/>
                  </a:solidFill>
                </a:endParaRPr>
              </a:p>
            </p:txBody>
          </p:sp>
          <p:grpSp>
            <p:nvGrpSpPr>
              <p:cNvPr id="57" name="Group 56">
                <a:extLst>
                  <a:ext uri="{FF2B5EF4-FFF2-40B4-BE49-F238E27FC236}">
                    <a16:creationId xmlns:a16="http://schemas.microsoft.com/office/drawing/2014/main" id="{9A81FD6E-2CA2-42D9-8171-5FCC8963F59A}"/>
                  </a:ext>
                </a:extLst>
              </p:cNvPr>
              <p:cNvGrpSpPr/>
              <p:nvPr/>
            </p:nvGrpSpPr>
            <p:grpSpPr>
              <a:xfrm>
                <a:off x="7650776" y="2074869"/>
                <a:ext cx="533501" cy="578253"/>
                <a:chOff x="7335025" y="3778692"/>
                <a:chExt cx="533501" cy="578253"/>
              </a:xfrm>
            </p:grpSpPr>
            <p:pic>
              <p:nvPicPr>
                <p:cNvPr id="19" name="Picture 18">
                  <a:extLst>
                    <a:ext uri="{FF2B5EF4-FFF2-40B4-BE49-F238E27FC236}">
                      <a16:creationId xmlns:a16="http://schemas.microsoft.com/office/drawing/2014/main" id="{B489D067-672B-4414-BD90-F5AB013AA48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35025" y="4027981"/>
                  <a:ext cx="253339" cy="126821"/>
                </a:xfrm>
                <a:prstGeom prst="rect">
                  <a:avLst/>
                </a:prstGeom>
              </p:spPr>
            </p:pic>
            <p:sp>
              <p:nvSpPr>
                <p:cNvPr id="32" name="TextBox 31">
                  <a:extLst>
                    <a:ext uri="{FF2B5EF4-FFF2-40B4-BE49-F238E27FC236}">
                      <a16:creationId xmlns:a16="http://schemas.microsoft.com/office/drawing/2014/main" id="{51F60E89-D36C-4207-BA8B-3C289EDE19C5}"/>
                    </a:ext>
                  </a:extLst>
                </p:cNvPr>
                <p:cNvSpPr txBox="1"/>
                <p:nvPr/>
              </p:nvSpPr>
              <p:spPr>
                <a:xfrm>
                  <a:off x="7436917" y="4218446"/>
                  <a:ext cx="262892" cy="138499"/>
                </a:xfrm>
                <a:prstGeom prst="rect">
                  <a:avLst/>
                </a:prstGeom>
                <a:noFill/>
              </p:spPr>
              <p:txBody>
                <a:bodyPr wrap="none" lIns="0" tIns="0" rIns="0" bIns="0" rtlCol="0">
                  <a:spAutoFit/>
                </a:bodyPr>
                <a:lstStyle/>
                <a:p>
                  <a:pPr algn="l"/>
                  <a:r>
                    <a:rPr lang="en-GB" sz="900" dirty="0">
                      <a:solidFill>
                        <a:srgbClr val="96D2D2"/>
                      </a:solidFill>
                      <a:latin typeface="Arial"/>
                    </a:rPr>
                    <a:t>IL-17</a:t>
                  </a:r>
                </a:p>
              </p:txBody>
            </p:sp>
            <p:pic>
              <p:nvPicPr>
                <p:cNvPr id="33" name="Picture 32">
                  <a:extLst>
                    <a:ext uri="{FF2B5EF4-FFF2-40B4-BE49-F238E27FC236}">
                      <a16:creationId xmlns:a16="http://schemas.microsoft.com/office/drawing/2014/main" id="{B629ABB4-6B4C-4E49-9C69-94925B0FD23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592842" y="3915270"/>
                  <a:ext cx="117922" cy="126821"/>
                </a:xfrm>
                <a:prstGeom prst="rect">
                  <a:avLst/>
                </a:prstGeom>
              </p:spPr>
            </p:pic>
            <p:pic>
              <p:nvPicPr>
                <p:cNvPr id="34" name="Picture 33">
                  <a:extLst>
                    <a:ext uri="{FF2B5EF4-FFF2-40B4-BE49-F238E27FC236}">
                      <a16:creationId xmlns:a16="http://schemas.microsoft.com/office/drawing/2014/main" id="{A7E93905-725B-447D-8A54-2DE0A80E406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437847" y="3865858"/>
                  <a:ext cx="117922" cy="126821"/>
                </a:xfrm>
                <a:prstGeom prst="rect">
                  <a:avLst/>
                </a:prstGeom>
              </p:spPr>
            </p:pic>
            <p:pic>
              <p:nvPicPr>
                <p:cNvPr id="35" name="Picture 34">
                  <a:extLst>
                    <a:ext uri="{FF2B5EF4-FFF2-40B4-BE49-F238E27FC236}">
                      <a16:creationId xmlns:a16="http://schemas.microsoft.com/office/drawing/2014/main" id="{CA929FF5-AA3C-4E1F-89E9-61196421BB6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42723" y="4071856"/>
                  <a:ext cx="117922" cy="126821"/>
                </a:xfrm>
                <a:prstGeom prst="rect">
                  <a:avLst/>
                </a:prstGeom>
              </p:spPr>
            </p:pic>
            <p:pic>
              <p:nvPicPr>
                <p:cNvPr id="36" name="Picture 35">
                  <a:extLst>
                    <a:ext uri="{FF2B5EF4-FFF2-40B4-BE49-F238E27FC236}">
                      <a16:creationId xmlns:a16="http://schemas.microsoft.com/office/drawing/2014/main" id="{B9F53C89-70DE-4856-8980-A29B8628194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75704" y="3778692"/>
                  <a:ext cx="117922" cy="126821"/>
                </a:xfrm>
                <a:prstGeom prst="rect">
                  <a:avLst/>
                </a:prstGeom>
              </p:spPr>
            </p:pic>
            <p:pic>
              <p:nvPicPr>
                <p:cNvPr id="37" name="Picture 36">
                  <a:extLst>
                    <a:ext uri="{FF2B5EF4-FFF2-40B4-BE49-F238E27FC236}">
                      <a16:creationId xmlns:a16="http://schemas.microsoft.com/office/drawing/2014/main" id="{C413D7EF-5E06-4E55-B40D-5ADEFEA7088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750604" y="3942580"/>
                  <a:ext cx="117922" cy="126821"/>
                </a:xfrm>
                <a:prstGeom prst="rect">
                  <a:avLst/>
                </a:prstGeom>
              </p:spPr>
            </p:pic>
          </p:grpSp>
          <p:cxnSp>
            <p:nvCxnSpPr>
              <p:cNvPr id="42" name="Straight Arrow Connector 41">
                <a:extLst>
                  <a:ext uri="{FF2B5EF4-FFF2-40B4-BE49-F238E27FC236}">
                    <a16:creationId xmlns:a16="http://schemas.microsoft.com/office/drawing/2014/main" id="{8496FA9E-DE58-4C0D-AF6C-2B1D64A7537B}"/>
                  </a:ext>
                </a:extLst>
              </p:cNvPr>
              <p:cNvCxnSpPr>
                <a:cxnSpLocks/>
              </p:cNvCxnSpPr>
              <p:nvPr/>
            </p:nvCxnSpPr>
            <p:spPr bwMode="auto">
              <a:xfrm flipV="1">
                <a:off x="8176495" y="2129011"/>
                <a:ext cx="370031" cy="72678"/>
              </a:xfrm>
              <a:prstGeom prst="straightConnector1">
                <a:avLst/>
              </a:prstGeom>
              <a:noFill/>
              <a:ln w="28575"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3" name="Group 12">
                <a:extLst>
                  <a:ext uri="{FF2B5EF4-FFF2-40B4-BE49-F238E27FC236}">
                    <a16:creationId xmlns:a16="http://schemas.microsoft.com/office/drawing/2014/main" id="{33046104-078D-4856-8102-D6ACC1248590}"/>
                  </a:ext>
                </a:extLst>
              </p:cNvPr>
              <p:cNvGrpSpPr/>
              <p:nvPr/>
            </p:nvGrpSpPr>
            <p:grpSpPr>
              <a:xfrm>
                <a:off x="8926012" y="3573682"/>
                <a:ext cx="1392581" cy="701153"/>
                <a:chOff x="8797242" y="5097416"/>
                <a:chExt cx="1392581" cy="701153"/>
              </a:xfrm>
            </p:grpSpPr>
            <p:pic>
              <p:nvPicPr>
                <p:cNvPr id="20" name="Picture 19">
                  <a:extLst>
                    <a:ext uri="{FF2B5EF4-FFF2-40B4-BE49-F238E27FC236}">
                      <a16:creationId xmlns:a16="http://schemas.microsoft.com/office/drawing/2014/main" id="{F51B152C-C838-4000-B54D-E7EBF86EE7E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7242" y="5291978"/>
                  <a:ext cx="486687" cy="347300"/>
                </a:xfrm>
                <a:prstGeom prst="rect">
                  <a:avLst/>
                </a:prstGeom>
              </p:spPr>
            </p:pic>
            <p:pic>
              <p:nvPicPr>
                <p:cNvPr id="22" name="Picture 21">
                  <a:extLst>
                    <a:ext uri="{FF2B5EF4-FFF2-40B4-BE49-F238E27FC236}">
                      <a16:creationId xmlns:a16="http://schemas.microsoft.com/office/drawing/2014/main" id="{FE42BBD1-125D-48E4-B723-A8EF6438465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9000000">
                  <a:off x="9842086" y="5415152"/>
                  <a:ext cx="166194" cy="221670"/>
                </a:xfrm>
                <a:prstGeom prst="rect">
                  <a:avLst/>
                </a:prstGeom>
              </p:spPr>
            </p:pic>
            <p:pic>
              <p:nvPicPr>
                <p:cNvPr id="23" name="Picture 22">
                  <a:extLst>
                    <a:ext uri="{FF2B5EF4-FFF2-40B4-BE49-F238E27FC236}">
                      <a16:creationId xmlns:a16="http://schemas.microsoft.com/office/drawing/2014/main" id="{D4666C1F-E721-40F5-980D-3289154134A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69272" y="5097416"/>
                  <a:ext cx="673004" cy="494078"/>
                </a:xfrm>
                <a:prstGeom prst="rect">
                  <a:avLst/>
                </a:prstGeom>
              </p:spPr>
            </p:pic>
            <p:sp>
              <p:nvSpPr>
                <p:cNvPr id="26" name="TextBox 25">
                  <a:extLst>
                    <a:ext uri="{FF2B5EF4-FFF2-40B4-BE49-F238E27FC236}">
                      <a16:creationId xmlns:a16="http://schemas.microsoft.com/office/drawing/2014/main" id="{12804B6C-D9B7-471D-8CC0-BB827C79F3DE}"/>
                    </a:ext>
                  </a:extLst>
                </p:cNvPr>
                <p:cNvSpPr txBox="1"/>
                <p:nvPr/>
              </p:nvSpPr>
              <p:spPr>
                <a:xfrm>
                  <a:off x="8897277" y="5611854"/>
                  <a:ext cx="262892" cy="138499"/>
                </a:xfrm>
                <a:prstGeom prst="rect">
                  <a:avLst/>
                </a:prstGeom>
                <a:noFill/>
              </p:spPr>
              <p:txBody>
                <a:bodyPr wrap="none" lIns="0" tIns="0" rIns="0" bIns="0" rtlCol="0">
                  <a:spAutoFit/>
                </a:bodyPr>
                <a:lstStyle/>
                <a:p>
                  <a:pPr algn="l"/>
                  <a:r>
                    <a:rPr lang="en-GB" sz="900" dirty="0">
                      <a:solidFill>
                        <a:srgbClr val="00C987"/>
                      </a:solidFill>
                      <a:latin typeface="Arial"/>
                    </a:rPr>
                    <a:t>IL-23</a:t>
                  </a:r>
                </a:p>
              </p:txBody>
            </p:sp>
            <p:sp>
              <p:nvSpPr>
                <p:cNvPr id="28" name="TextBox 27">
                  <a:extLst>
                    <a:ext uri="{FF2B5EF4-FFF2-40B4-BE49-F238E27FC236}">
                      <a16:creationId xmlns:a16="http://schemas.microsoft.com/office/drawing/2014/main" id="{80A92913-E20B-486E-935B-26F91DE5BA6B}"/>
                    </a:ext>
                  </a:extLst>
                </p:cNvPr>
                <p:cNvSpPr txBox="1"/>
                <p:nvPr/>
              </p:nvSpPr>
              <p:spPr>
                <a:xfrm>
                  <a:off x="9875634" y="5660070"/>
                  <a:ext cx="314189" cy="138499"/>
                </a:xfrm>
                <a:prstGeom prst="rect">
                  <a:avLst/>
                </a:prstGeom>
                <a:noFill/>
              </p:spPr>
              <p:txBody>
                <a:bodyPr wrap="none" lIns="0" tIns="0" rIns="0" bIns="0" rtlCol="0">
                  <a:spAutoFit/>
                </a:bodyPr>
                <a:lstStyle/>
                <a:p>
                  <a:pPr algn="l"/>
                  <a:r>
                    <a:rPr lang="en-GB" sz="900" b="1" dirty="0">
                      <a:solidFill>
                        <a:srgbClr val="000000"/>
                      </a:solidFill>
                      <a:latin typeface="Arial"/>
                    </a:rPr>
                    <a:t>CCR6</a:t>
                  </a:r>
                </a:p>
              </p:txBody>
            </p:sp>
            <p:sp>
              <p:nvSpPr>
                <p:cNvPr id="43" name="TextBox 42">
                  <a:extLst>
                    <a:ext uri="{FF2B5EF4-FFF2-40B4-BE49-F238E27FC236}">
                      <a16:creationId xmlns:a16="http://schemas.microsoft.com/office/drawing/2014/main" id="{F6776D40-D088-413A-89DD-0989BA04B42D}"/>
                    </a:ext>
                  </a:extLst>
                </p:cNvPr>
                <p:cNvSpPr txBox="1"/>
                <p:nvPr/>
              </p:nvSpPr>
              <p:spPr>
                <a:xfrm>
                  <a:off x="9473074" y="5545605"/>
                  <a:ext cx="166712" cy="138499"/>
                </a:xfrm>
                <a:prstGeom prst="rect">
                  <a:avLst/>
                </a:prstGeom>
                <a:noFill/>
              </p:spPr>
              <p:txBody>
                <a:bodyPr wrap="none" lIns="0" tIns="0" rIns="0" bIns="0" rtlCol="0">
                  <a:spAutoFit/>
                </a:bodyPr>
                <a:lstStyle/>
                <a:p>
                  <a:pPr algn="l"/>
                  <a:r>
                    <a:rPr lang="en-GB" sz="900" b="1" dirty="0">
                      <a:solidFill>
                        <a:srgbClr val="000000"/>
                      </a:solidFill>
                      <a:latin typeface="Arial"/>
                    </a:rPr>
                    <a:t>DC</a:t>
                  </a:r>
                </a:p>
              </p:txBody>
            </p:sp>
          </p:grpSp>
          <p:sp>
            <p:nvSpPr>
              <p:cNvPr id="47" name="TextBox 46">
                <a:extLst>
                  <a:ext uri="{FF2B5EF4-FFF2-40B4-BE49-F238E27FC236}">
                    <a16:creationId xmlns:a16="http://schemas.microsoft.com/office/drawing/2014/main" id="{E51B3374-CA6F-4BE1-AD2D-7BF56FC1E8FD}"/>
                  </a:ext>
                </a:extLst>
              </p:cNvPr>
              <p:cNvSpPr txBox="1"/>
              <p:nvPr/>
            </p:nvSpPr>
            <p:spPr>
              <a:xfrm>
                <a:off x="8886371" y="1817859"/>
                <a:ext cx="945772" cy="138499"/>
              </a:xfrm>
              <a:prstGeom prst="rect">
                <a:avLst/>
              </a:prstGeom>
              <a:noFill/>
            </p:spPr>
            <p:txBody>
              <a:bodyPr wrap="none" lIns="0" tIns="0" rIns="0" bIns="0" rtlCol="0">
                <a:spAutoFit/>
              </a:bodyPr>
              <a:lstStyle/>
              <a:p>
                <a:pPr algn="l"/>
                <a:r>
                  <a:rPr lang="el-GR" sz="900" b="1" dirty="0" err="1">
                    <a:solidFill>
                      <a:srgbClr val="000000"/>
                    </a:solidFill>
                    <a:latin typeface="Arial"/>
                  </a:rPr>
                  <a:t>Κερατινοκύτταρο</a:t>
                </a:r>
                <a:endParaRPr lang="en-GB" sz="900" b="1" dirty="0">
                  <a:solidFill>
                    <a:srgbClr val="000000"/>
                  </a:solidFill>
                  <a:latin typeface="Arial"/>
                </a:endParaRPr>
              </a:p>
            </p:txBody>
          </p:sp>
          <p:grpSp>
            <p:nvGrpSpPr>
              <p:cNvPr id="2" name="Group 1">
                <a:extLst>
                  <a:ext uri="{FF2B5EF4-FFF2-40B4-BE49-F238E27FC236}">
                    <a16:creationId xmlns:a16="http://schemas.microsoft.com/office/drawing/2014/main" id="{F9ED2857-2C60-4405-A033-441A0E619F71}"/>
                  </a:ext>
                </a:extLst>
              </p:cNvPr>
              <p:cNvGrpSpPr/>
              <p:nvPr/>
            </p:nvGrpSpPr>
            <p:grpSpPr>
              <a:xfrm>
                <a:off x="6186959" y="2646775"/>
                <a:ext cx="959184" cy="769927"/>
                <a:chOff x="7243262" y="3680256"/>
                <a:chExt cx="959184" cy="769927"/>
              </a:xfrm>
            </p:grpSpPr>
            <p:pic>
              <p:nvPicPr>
                <p:cNvPr id="25" name="Picture 24">
                  <a:extLst>
                    <a:ext uri="{FF2B5EF4-FFF2-40B4-BE49-F238E27FC236}">
                      <a16:creationId xmlns:a16="http://schemas.microsoft.com/office/drawing/2014/main" id="{C0B1FCEA-1F0D-4AB8-B46C-DB485F85D94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800000">
                  <a:off x="7742943" y="3680256"/>
                  <a:ext cx="166194" cy="221670"/>
                </a:xfrm>
                <a:prstGeom prst="rect">
                  <a:avLst/>
                </a:prstGeom>
              </p:spPr>
            </p:pic>
            <p:sp>
              <p:nvSpPr>
                <p:cNvPr id="31" name="TextBox 30">
                  <a:extLst>
                    <a:ext uri="{FF2B5EF4-FFF2-40B4-BE49-F238E27FC236}">
                      <a16:creationId xmlns:a16="http://schemas.microsoft.com/office/drawing/2014/main" id="{282D9018-9978-40A7-B63A-D5388B837896}"/>
                    </a:ext>
                  </a:extLst>
                </p:cNvPr>
                <p:cNvSpPr txBox="1"/>
                <p:nvPr/>
              </p:nvSpPr>
              <p:spPr>
                <a:xfrm>
                  <a:off x="7888257" y="3802128"/>
                  <a:ext cx="314189" cy="138499"/>
                </a:xfrm>
                <a:prstGeom prst="rect">
                  <a:avLst/>
                </a:prstGeom>
                <a:noFill/>
              </p:spPr>
              <p:txBody>
                <a:bodyPr wrap="none" lIns="0" tIns="0" rIns="0" bIns="0" rtlCol="0">
                  <a:spAutoFit/>
                </a:bodyPr>
                <a:lstStyle/>
                <a:p>
                  <a:pPr algn="l"/>
                  <a:r>
                    <a:rPr lang="en-GB" sz="900" b="1" dirty="0">
                      <a:solidFill>
                        <a:srgbClr val="000000"/>
                      </a:solidFill>
                      <a:latin typeface="Arial"/>
                    </a:rPr>
                    <a:t>CCR6</a:t>
                  </a:r>
                </a:p>
              </p:txBody>
            </p:sp>
            <p:pic>
              <p:nvPicPr>
                <p:cNvPr id="44" name="Picture 43">
                  <a:extLst>
                    <a:ext uri="{FF2B5EF4-FFF2-40B4-BE49-F238E27FC236}">
                      <a16:creationId xmlns:a16="http://schemas.microsoft.com/office/drawing/2014/main" id="{59E91058-3408-4975-80E3-F14AC2B97FD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243262" y="3763411"/>
                  <a:ext cx="790691" cy="686772"/>
                </a:xfrm>
                <a:prstGeom prst="rect">
                  <a:avLst/>
                </a:prstGeom>
              </p:spPr>
            </p:pic>
            <p:sp>
              <p:nvSpPr>
                <p:cNvPr id="48" name="TextBox 47">
                  <a:extLst>
                    <a:ext uri="{FF2B5EF4-FFF2-40B4-BE49-F238E27FC236}">
                      <a16:creationId xmlns:a16="http://schemas.microsoft.com/office/drawing/2014/main" id="{CA535736-1916-49BC-A294-2EDD9932BAA6}"/>
                    </a:ext>
                  </a:extLst>
                </p:cNvPr>
                <p:cNvSpPr txBox="1"/>
                <p:nvPr/>
              </p:nvSpPr>
              <p:spPr>
                <a:xfrm>
                  <a:off x="7526097" y="4031795"/>
                  <a:ext cx="269304" cy="138499"/>
                </a:xfrm>
                <a:prstGeom prst="rect">
                  <a:avLst/>
                </a:prstGeom>
                <a:noFill/>
              </p:spPr>
              <p:txBody>
                <a:bodyPr wrap="none" lIns="0" tIns="0" rIns="0" bIns="0" rtlCol="0">
                  <a:spAutoFit/>
                </a:bodyPr>
                <a:lstStyle/>
                <a:p>
                  <a:pPr algn="l"/>
                  <a:r>
                    <a:rPr lang="en-GB" sz="900" b="1" dirty="0">
                      <a:solidFill>
                        <a:srgbClr val="FFFFFF"/>
                      </a:solidFill>
                      <a:latin typeface="Arial"/>
                    </a:rPr>
                    <a:t>Th17</a:t>
                  </a:r>
                </a:p>
              </p:txBody>
            </p:sp>
          </p:grpSp>
          <p:grpSp>
            <p:nvGrpSpPr>
              <p:cNvPr id="6" name="Group 5">
                <a:extLst>
                  <a:ext uri="{FF2B5EF4-FFF2-40B4-BE49-F238E27FC236}">
                    <a16:creationId xmlns:a16="http://schemas.microsoft.com/office/drawing/2014/main" id="{480E7E16-6018-4C5C-8083-0B1DFD39446F}"/>
                  </a:ext>
                </a:extLst>
              </p:cNvPr>
              <p:cNvGrpSpPr/>
              <p:nvPr/>
            </p:nvGrpSpPr>
            <p:grpSpPr>
              <a:xfrm>
                <a:off x="6856424" y="3343215"/>
                <a:ext cx="956225" cy="775557"/>
                <a:chOff x="7249460" y="4486113"/>
                <a:chExt cx="956225" cy="775557"/>
              </a:xfrm>
            </p:grpSpPr>
            <p:pic>
              <p:nvPicPr>
                <p:cNvPr id="24" name="Picture 23">
                  <a:extLst>
                    <a:ext uri="{FF2B5EF4-FFF2-40B4-BE49-F238E27FC236}">
                      <a16:creationId xmlns:a16="http://schemas.microsoft.com/office/drawing/2014/main" id="{8A92D061-B62C-40B8-9250-B8C44851502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9619039">
                  <a:off x="7537060" y="4486113"/>
                  <a:ext cx="166194" cy="221670"/>
                </a:xfrm>
                <a:prstGeom prst="rect">
                  <a:avLst/>
                </a:prstGeom>
              </p:spPr>
            </p:pic>
            <p:sp>
              <p:nvSpPr>
                <p:cNvPr id="30" name="TextBox 29">
                  <a:extLst>
                    <a:ext uri="{FF2B5EF4-FFF2-40B4-BE49-F238E27FC236}">
                      <a16:creationId xmlns:a16="http://schemas.microsoft.com/office/drawing/2014/main" id="{345AC56F-4E77-4812-99DF-91A9FC8A92E5}"/>
                    </a:ext>
                  </a:extLst>
                </p:cNvPr>
                <p:cNvSpPr txBox="1"/>
                <p:nvPr/>
              </p:nvSpPr>
              <p:spPr>
                <a:xfrm>
                  <a:off x="7249460" y="4627969"/>
                  <a:ext cx="314189" cy="138499"/>
                </a:xfrm>
                <a:prstGeom prst="rect">
                  <a:avLst/>
                </a:prstGeom>
                <a:noFill/>
              </p:spPr>
              <p:txBody>
                <a:bodyPr wrap="none" lIns="0" tIns="0" rIns="0" bIns="0" rtlCol="0">
                  <a:spAutoFit/>
                </a:bodyPr>
                <a:lstStyle/>
                <a:p>
                  <a:pPr algn="l"/>
                  <a:r>
                    <a:rPr lang="en-GB" sz="900" b="1" dirty="0">
                      <a:solidFill>
                        <a:srgbClr val="000000"/>
                      </a:solidFill>
                      <a:latin typeface="Arial"/>
                    </a:rPr>
                    <a:t>CCR6</a:t>
                  </a:r>
                </a:p>
              </p:txBody>
            </p:sp>
            <p:pic>
              <p:nvPicPr>
                <p:cNvPr id="45" name="Picture 44">
                  <a:extLst>
                    <a:ext uri="{FF2B5EF4-FFF2-40B4-BE49-F238E27FC236}">
                      <a16:creationId xmlns:a16="http://schemas.microsoft.com/office/drawing/2014/main" id="{EDA7C351-7A02-4218-8628-E6AD6165664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535998" y="4492243"/>
                  <a:ext cx="669687" cy="769427"/>
                </a:xfrm>
                <a:prstGeom prst="rect">
                  <a:avLst/>
                </a:prstGeom>
              </p:spPr>
            </p:pic>
            <p:sp>
              <p:nvSpPr>
                <p:cNvPr id="49" name="TextBox 48">
                  <a:extLst>
                    <a:ext uri="{FF2B5EF4-FFF2-40B4-BE49-F238E27FC236}">
                      <a16:creationId xmlns:a16="http://schemas.microsoft.com/office/drawing/2014/main" id="{2A97FFA2-96BF-4C11-A9B0-B3309FF16C37}"/>
                    </a:ext>
                  </a:extLst>
                </p:cNvPr>
                <p:cNvSpPr txBox="1"/>
                <p:nvPr/>
              </p:nvSpPr>
              <p:spPr>
                <a:xfrm>
                  <a:off x="7787082" y="4783358"/>
                  <a:ext cx="262892" cy="138499"/>
                </a:xfrm>
                <a:prstGeom prst="rect">
                  <a:avLst/>
                </a:prstGeom>
                <a:noFill/>
              </p:spPr>
              <p:txBody>
                <a:bodyPr wrap="none" lIns="0" tIns="0" rIns="0" bIns="0" rtlCol="0">
                  <a:spAutoFit/>
                </a:bodyPr>
                <a:lstStyle/>
                <a:p>
                  <a:pPr algn="l"/>
                  <a:r>
                    <a:rPr lang="en-GB" sz="900" b="1" dirty="0">
                      <a:solidFill>
                        <a:srgbClr val="FFFFFF"/>
                      </a:solidFill>
                      <a:latin typeface="Arial"/>
                    </a:rPr>
                    <a:t>Tc17</a:t>
                  </a:r>
                </a:p>
              </p:txBody>
            </p:sp>
          </p:grpSp>
          <p:grpSp>
            <p:nvGrpSpPr>
              <p:cNvPr id="12" name="Group 11">
                <a:extLst>
                  <a:ext uri="{FF2B5EF4-FFF2-40B4-BE49-F238E27FC236}">
                    <a16:creationId xmlns:a16="http://schemas.microsoft.com/office/drawing/2014/main" id="{D5A32E4F-F47F-41CD-84B8-3071B730B8DE}"/>
                  </a:ext>
                </a:extLst>
              </p:cNvPr>
              <p:cNvGrpSpPr/>
              <p:nvPr/>
            </p:nvGrpSpPr>
            <p:grpSpPr>
              <a:xfrm>
                <a:off x="7925351" y="2729185"/>
                <a:ext cx="873037" cy="769534"/>
                <a:chOff x="8231262" y="4326615"/>
                <a:chExt cx="873037" cy="769534"/>
              </a:xfrm>
            </p:grpSpPr>
            <p:pic>
              <p:nvPicPr>
                <p:cNvPr id="21" name="Picture 20">
                  <a:extLst>
                    <a:ext uri="{FF2B5EF4-FFF2-40B4-BE49-F238E27FC236}">
                      <a16:creationId xmlns:a16="http://schemas.microsoft.com/office/drawing/2014/main" id="{EE02BBBD-E17C-48AF-BFED-17AD3015CBB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9619039">
                  <a:off x="8534868" y="4326615"/>
                  <a:ext cx="166194" cy="221670"/>
                </a:xfrm>
                <a:prstGeom prst="rect">
                  <a:avLst/>
                </a:prstGeom>
              </p:spPr>
            </p:pic>
            <p:sp>
              <p:nvSpPr>
                <p:cNvPr id="29" name="TextBox 28">
                  <a:extLst>
                    <a:ext uri="{FF2B5EF4-FFF2-40B4-BE49-F238E27FC236}">
                      <a16:creationId xmlns:a16="http://schemas.microsoft.com/office/drawing/2014/main" id="{36B482DC-8E4B-4662-93E9-0269037B378E}"/>
                    </a:ext>
                  </a:extLst>
                </p:cNvPr>
                <p:cNvSpPr txBox="1"/>
                <p:nvPr/>
              </p:nvSpPr>
              <p:spPr>
                <a:xfrm>
                  <a:off x="8231262" y="4465885"/>
                  <a:ext cx="314189" cy="138499"/>
                </a:xfrm>
                <a:prstGeom prst="rect">
                  <a:avLst/>
                </a:prstGeom>
                <a:noFill/>
              </p:spPr>
              <p:txBody>
                <a:bodyPr wrap="none" lIns="0" tIns="0" rIns="0" bIns="0" rtlCol="0">
                  <a:spAutoFit/>
                </a:bodyPr>
                <a:lstStyle/>
                <a:p>
                  <a:pPr algn="l"/>
                  <a:r>
                    <a:rPr lang="en-GB" sz="900" b="1" dirty="0">
                      <a:solidFill>
                        <a:srgbClr val="000000"/>
                      </a:solidFill>
                      <a:latin typeface="Arial"/>
                    </a:rPr>
                    <a:t>CCR6</a:t>
                  </a:r>
                </a:p>
              </p:txBody>
            </p:sp>
            <p:pic>
              <p:nvPicPr>
                <p:cNvPr id="46" name="Picture 45">
                  <a:extLst>
                    <a:ext uri="{FF2B5EF4-FFF2-40B4-BE49-F238E27FC236}">
                      <a16:creationId xmlns:a16="http://schemas.microsoft.com/office/drawing/2014/main" id="{8D2EF8DD-9FFC-4A61-A6D5-67BC0662B4A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465593" y="4336934"/>
                  <a:ext cx="638706" cy="759215"/>
                </a:xfrm>
                <a:prstGeom prst="rect">
                  <a:avLst/>
                </a:prstGeom>
              </p:spPr>
            </p:pic>
            <p:sp>
              <p:nvSpPr>
                <p:cNvPr id="50" name="TextBox 49">
                  <a:extLst>
                    <a:ext uri="{FF2B5EF4-FFF2-40B4-BE49-F238E27FC236}">
                      <a16:creationId xmlns:a16="http://schemas.microsoft.com/office/drawing/2014/main" id="{CFDFE058-ABE5-4D7C-AD75-282C2362D2F0}"/>
                    </a:ext>
                  </a:extLst>
                </p:cNvPr>
                <p:cNvSpPr txBox="1"/>
                <p:nvPr/>
              </p:nvSpPr>
              <p:spPr>
                <a:xfrm>
                  <a:off x="8699877" y="4606900"/>
                  <a:ext cx="237244" cy="138499"/>
                </a:xfrm>
                <a:prstGeom prst="rect">
                  <a:avLst/>
                </a:prstGeom>
                <a:noFill/>
              </p:spPr>
              <p:txBody>
                <a:bodyPr wrap="none" lIns="0" tIns="0" rIns="0" bIns="0" rtlCol="0">
                  <a:spAutoFit/>
                </a:bodyPr>
                <a:lstStyle/>
                <a:p>
                  <a:pPr algn="l"/>
                  <a:r>
                    <a:rPr lang="el-GR" sz="900" b="1" dirty="0">
                      <a:solidFill>
                        <a:srgbClr val="FFFFFF"/>
                      </a:solidFill>
                      <a:latin typeface="Arial"/>
                    </a:rPr>
                    <a:t>γδ </a:t>
                  </a:r>
                  <a:r>
                    <a:rPr lang="en-GB" sz="900" b="1" dirty="0">
                      <a:solidFill>
                        <a:srgbClr val="FFFFFF"/>
                      </a:solidFill>
                      <a:latin typeface="Arial"/>
                    </a:rPr>
                    <a:t>T</a:t>
                  </a:r>
                </a:p>
              </p:txBody>
            </p:sp>
          </p:grpSp>
          <p:pic>
            <p:nvPicPr>
              <p:cNvPr id="55" name="Picture 54">
                <a:extLst>
                  <a:ext uri="{FF2B5EF4-FFF2-40B4-BE49-F238E27FC236}">
                    <a16:creationId xmlns:a16="http://schemas.microsoft.com/office/drawing/2014/main" id="{1AB6779C-97DD-4BA1-9AF5-48FE01EBEA9B}"/>
                  </a:ext>
                </a:extLst>
              </p:cNvPr>
              <p:cNvPicPr>
                <a:picLocks noChangeAspect="1"/>
              </p:cNvPicPr>
              <p:nvPr/>
            </p:nvPicPr>
            <p:blipFill>
              <a:blip r:embed="rId7" cstate="hq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7289284">
                <a:off x="8673880" y="2048869"/>
                <a:ext cx="166194" cy="221670"/>
              </a:xfrm>
              <a:prstGeom prst="rect">
                <a:avLst/>
              </a:prstGeom>
            </p:spPr>
          </p:pic>
          <p:sp>
            <p:nvSpPr>
              <p:cNvPr id="56" name="TextBox 55">
                <a:extLst>
                  <a:ext uri="{FF2B5EF4-FFF2-40B4-BE49-F238E27FC236}">
                    <a16:creationId xmlns:a16="http://schemas.microsoft.com/office/drawing/2014/main" id="{BD5F0D7A-B0CA-4420-9C2C-C311F1321681}"/>
                  </a:ext>
                </a:extLst>
              </p:cNvPr>
              <p:cNvSpPr txBox="1"/>
              <p:nvPr/>
            </p:nvSpPr>
            <p:spPr>
              <a:xfrm>
                <a:off x="8373402" y="1907711"/>
                <a:ext cx="346249" cy="138499"/>
              </a:xfrm>
              <a:prstGeom prst="rect">
                <a:avLst/>
              </a:prstGeom>
              <a:noFill/>
            </p:spPr>
            <p:txBody>
              <a:bodyPr wrap="none" lIns="0" tIns="0" rIns="0" bIns="0" rtlCol="0">
                <a:spAutoFit/>
              </a:bodyPr>
              <a:lstStyle/>
              <a:p>
                <a:pPr algn="l"/>
                <a:r>
                  <a:rPr lang="en-GB" sz="900" dirty="0">
                    <a:solidFill>
                      <a:srgbClr val="D6B099">
                        <a:lumMod val="50000"/>
                      </a:srgbClr>
                    </a:solidFill>
                    <a:latin typeface="Arial"/>
                  </a:rPr>
                  <a:t>IL-17R</a:t>
                </a:r>
              </a:p>
            </p:txBody>
          </p:sp>
          <p:pic>
            <p:nvPicPr>
              <p:cNvPr id="18" name="Picture 17">
                <a:extLst>
                  <a:ext uri="{FF2B5EF4-FFF2-40B4-BE49-F238E27FC236}">
                    <a16:creationId xmlns:a16="http://schemas.microsoft.com/office/drawing/2014/main" id="{A3DA9789-D408-4FAD-BD01-441F51DC367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777890" y="2022186"/>
                <a:ext cx="517193" cy="638587"/>
              </a:xfrm>
              <a:prstGeom prst="rect">
                <a:avLst/>
              </a:prstGeom>
            </p:spPr>
          </p:pic>
          <p:cxnSp>
            <p:nvCxnSpPr>
              <p:cNvPr id="60" name="Straight Arrow Connector 59">
                <a:extLst>
                  <a:ext uri="{FF2B5EF4-FFF2-40B4-BE49-F238E27FC236}">
                    <a16:creationId xmlns:a16="http://schemas.microsoft.com/office/drawing/2014/main" id="{81F950D7-7BB9-40A5-B046-845852F8D057}"/>
                  </a:ext>
                </a:extLst>
              </p:cNvPr>
              <p:cNvCxnSpPr>
                <a:cxnSpLocks/>
              </p:cNvCxnSpPr>
              <p:nvPr/>
            </p:nvCxnSpPr>
            <p:spPr bwMode="auto">
              <a:xfrm flipV="1">
                <a:off x="7118903" y="2443346"/>
                <a:ext cx="457033" cy="234744"/>
              </a:xfrm>
              <a:prstGeom prst="straightConnector1">
                <a:avLst/>
              </a:prstGeom>
              <a:noFill/>
              <a:ln w="28575"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sp>
        <p:nvSpPr>
          <p:cNvPr id="54" name="Rectangle 53">
            <a:extLst>
              <a:ext uri="{FF2B5EF4-FFF2-40B4-BE49-F238E27FC236}">
                <a16:creationId xmlns:a16="http://schemas.microsoft.com/office/drawing/2014/main" id="{FB69C4E2-F090-4175-9E48-F1AFEA511546}"/>
              </a:ext>
            </a:extLst>
          </p:cNvPr>
          <p:cNvSpPr/>
          <p:nvPr/>
        </p:nvSpPr>
        <p:spPr>
          <a:xfrm>
            <a:off x="631625" y="2160535"/>
            <a:ext cx="5702185" cy="3170099"/>
          </a:xfrm>
          <a:prstGeom prst="rect">
            <a:avLst/>
          </a:prstGeom>
        </p:spPr>
        <p:txBody>
          <a:bodyPr wrap="square">
            <a:spAutoFit/>
          </a:bodyPr>
          <a:lstStyle/>
          <a:p>
            <a:pPr algn="l">
              <a:spcBef>
                <a:spcPts val="1200"/>
              </a:spcBef>
              <a:spcAft>
                <a:spcPts val="0"/>
              </a:spcAft>
            </a:pPr>
            <a:r>
              <a:rPr lang="el-GR" sz="1600" b="1" dirty="0"/>
              <a:t>Ρόλος της  </a:t>
            </a:r>
            <a:r>
              <a:rPr lang="en-CA" sz="1600" b="1" dirty="0"/>
              <a:t>IL-17C </a:t>
            </a:r>
            <a:r>
              <a:rPr lang="el-GR" sz="1600" b="1" dirty="0"/>
              <a:t>στις ψωριασικές βλάβες</a:t>
            </a:r>
            <a:endParaRPr lang="en-GB" sz="1600" b="1" dirty="0">
              <a:solidFill>
                <a:srgbClr val="000000"/>
              </a:solidFill>
            </a:endParaRPr>
          </a:p>
          <a:p>
            <a:pPr marL="176213" indent="-176213" algn="l">
              <a:spcBef>
                <a:spcPts val="1200"/>
              </a:spcBef>
              <a:spcAft>
                <a:spcPts val="0"/>
              </a:spcAft>
              <a:buFont typeface="Arial" panose="020B0604020202020204" pitchFamily="34" charset="0"/>
              <a:buChar char="•"/>
            </a:pPr>
            <a:r>
              <a:rPr lang="el-GR" sz="1600" dirty="0">
                <a:solidFill>
                  <a:srgbClr val="000000"/>
                </a:solidFill>
              </a:rPr>
              <a:t>Η </a:t>
            </a:r>
            <a:r>
              <a:rPr lang="en-GB" sz="1600" dirty="0">
                <a:solidFill>
                  <a:srgbClr val="000000"/>
                </a:solidFill>
              </a:rPr>
              <a:t>IL-17C </a:t>
            </a:r>
            <a:r>
              <a:rPr lang="el-GR" sz="1600" dirty="0"/>
              <a:t>είναι αυξημένη στις </a:t>
            </a:r>
            <a:r>
              <a:rPr lang="el-GR" sz="1600" dirty="0" err="1"/>
              <a:t>ψωριασικές</a:t>
            </a:r>
            <a:r>
              <a:rPr lang="el-GR" sz="1600" dirty="0"/>
              <a:t> βλάβες και επάγει την έκφραση πολλαπλών </a:t>
            </a:r>
            <a:r>
              <a:rPr lang="el-GR" sz="1600" dirty="0" err="1"/>
              <a:t>προφλεγμονωδών</a:t>
            </a:r>
            <a:r>
              <a:rPr lang="el-GR" sz="1600" dirty="0"/>
              <a:t> διαμεσολαβητών</a:t>
            </a:r>
            <a:r>
              <a:rPr lang="en-GB" sz="1600" baseline="30000" dirty="0">
                <a:solidFill>
                  <a:srgbClr val="000000"/>
                </a:solidFill>
              </a:rPr>
              <a:t>5–7</a:t>
            </a:r>
            <a:endParaRPr lang="en-GB" sz="1600" dirty="0">
              <a:solidFill>
                <a:srgbClr val="000000"/>
              </a:solidFill>
            </a:endParaRPr>
          </a:p>
          <a:p>
            <a:pPr marL="176213" indent="-176213" algn="l">
              <a:spcBef>
                <a:spcPts val="1200"/>
              </a:spcBef>
              <a:spcAft>
                <a:spcPts val="0"/>
              </a:spcAft>
              <a:buFont typeface="Arial" panose="020B0604020202020204" pitchFamily="34" charset="0"/>
              <a:buChar char="•"/>
            </a:pPr>
            <a:r>
              <a:rPr lang="el-GR" sz="1600" b="1" dirty="0">
                <a:solidFill>
                  <a:srgbClr val="000000"/>
                </a:solidFill>
              </a:rPr>
              <a:t>Η </a:t>
            </a:r>
            <a:r>
              <a:rPr lang="en-GB" sz="1600" b="1" dirty="0">
                <a:solidFill>
                  <a:srgbClr val="000000"/>
                </a:solidFill>
              </a:rPr>
              <a:t>IL-17C </a:t>
            </a:r>
            <a:r>
              <a:rPr lang="el-GR" sz="1600" b="1" dirty="0">
                <a:solidFill>
                  <a:srgbClr val="000000"/>
                </a:solidFill>
              </a:rPr>
              <a:t>απελευθερώνεται από τα </a:t>
            </a:r>
            <a:r>
              <a:rPr lang="el-GR" sz="1600" b="1" dirty="0" err="1">
                <a:solidFill>
                  <a:srgbClr val="000000"/>
                </a:solidFill>
              </a:rPr>
              <a:t>κερατινοκύτταρα</a:t>
            </a:r>
            <a:r>
              <a:rPr lang="el-GR" sz="1600" b="1" dirty="0">
                <a:solidFill>
                  <a:srgbClr val="000000"/>
                </a:solidFill>
              </a:rPr>
              <a:t> και έχει αποδειχθεί </a:t>
            </a:r>
            <a:r>
              <a:rPr lang="el-GR" sz="1800" b="1" dirty="0">
                <a:solidFill>
                  <a:srgbClr val="FF0000"/>
                </a:solidFill>
              </a:rPr>
              <a:t>ότι …</a:t>
            </a:r>
          </a:p>
          <a:p>
            <a:pPr marL="176213" indent="-176213" algn="l">
              <a:spcBef>
                <a:spcPts val="1200"/>
              </a:spcBef>
              <a:spcAft>
                <a:spcPts val="0"/>
              </a:spcAft>
            </a:pPr>
            <a:r>
              <a:rPr lang="el-GR" sz="1800" b="1" dirty="0">
                <a:solidFill>
                  <a:srgbClr val="FF0000"/>
                </a:solidFill>
              </a:rPr>
              <a:t>	δρα μέσω ενός </a:t>
            </a:r>
            <a:r>
              <a:rPr lang="el-GR" sz="1800" b="1" dirty="0" err="1">
                <a:solidFill>
                  <a:srgbClr val="FF0000"/>
                </a:solidFill>
              </a:rPr>
              <a:t>ετεροδιμερούς</a:t>
            </a:r>
            <a:r>
              <a:rPr lang="en-GB" sz="1800" b="1" dirty="0">
                <a:solidFill>
                  <a:srgbClr val="FF0000"/>
                </a:solidFill>
              </a:rPr>
              <a:t> IL-17RA/RE </a:t>
            </a:r>
            <a:r>
              <a:rPr lang="el-GR" sz="1800" b="1" dirty="0">
                <a:solidFill>
                  <a:srgbClr val="FF0000"/>
                </a:solidFill>
              </a:rPr>
              <a:t>στα κύτταρα </a:t>
            </a:r>
            <a:r>
              <a:rPr lang="en-GB" sz="1800" b="1" dirty="0">
                <a:solidFill>
                  <a:srgbClr val="FF0000"/>
                </a:solidFill>
              </a:rPr>
              <a:t>Th17 </a:t>
            </a:r>
            <a:r>
              <a:rPr lang="el-GR" sz="1800" b="1" dirty="0">
                <a:solidFill>
                  <a:srgbClr val="FF0000"/>
                </a:solidFill>
              </a:rPr>
              <a:t>για να διεγείρει την απελευθέρωση των</a:t>
            </a:r>
            <a:r>
              <a:rPr lang="en-GB" sz="1800" b="1" dirty="0">
                <a:solidFill>
                  <a:srgbClr val="FF0000"/>
                </a:solidFill>
              </a:rPr>
              <a:t> IL-17A </a:t>
            </a:r>
            <a:r>
              <a:rPr lang="el-GR" sz="1800" b="1" dirty="0">
                <a:solidFill>
                  <a:srgbClr val="FF0000"/>
                </a:solidFill>
              </a:rPr>
              <a:t>και</a:t>
            </a:r>
            <a:r>
              <a:rPr lang="en-GB" sz="1800" b="1" dirty="0">
                <a:solidFill>
                  <a:srgbClr val="FF0000"/>
                </a:solidFill>
              </a:rPr>
              <a:t> F,</a:t>
            </a:r>
            <a:r>
              <a:rPr lang="el-GR" sz="1800" b="1" dirty="0">
                <a:solidFill>
                  <a:srgbClr val="FF0000"/>
                </a:solidFill>
              </a:rPr>
              <a:t> δημιουργώντας ένα βρόχο θετικής ανάδρασης</a:t>
            </a:r>
            <a:r>
              <a:rPr lang="en-GB" sz="1800" b="1" baseline="30000" dirty="0">
                <a:solidFill>
                  <a:srgbClr val="FF0000"/>
                </a:solidFill>
              </a:rPr>
              <a:t>6,8</a:t>
            </a:r>
            <a:endParaRPr lang="en-GB" sz="1800" b="1" dirty="0">
              <a:solidFill>
                <a:srgbClr val="FF0000"/>
              </a:solidFill>
            </a:endParaRPr>
          </a:p>
        </p:txBody>
      </p:sp>
      <p:grpSp>
        <p:nvGrpSpPr>
          <p:cNvPr id="107" name="Group 106">
            <a:extLst>
              <a:ext uri="{FF2B5EF4-FFF2-40B4-BE49-F238E27FC236}">
                <a16:creationId xmlns:a16="http://schemas.microsoft.com/office/drawing/2014/main" id="{260EF651-25F1-4E82-917B-A3A40B0C20DE}"/>
              </a:ext>
            </a:extLst>
          </p:cNvPr>
          <p:cNvGrpSpPr/>
          <p:nvPr/>
        </p:nvGrpSpPr>
        <p:grpSpPr>
          <a:xfrm>
            <a:off x="6170226" y="3429421"/>
            <a:ext cx="5490187" cy="2800767"/>
            <a:chOff x="4728181" y="1820889"/>
            <a:chExt cx="6494210" cy="2800767"/>
          </a:xfrm>
        </p:grpSpPr>
        <p:sp>
          <p:nvSpPr>
            <p:cNvPr id="108" name="Rectangle: Rounded Corners 107">
              <a:extLst>
                <a:ext uri="{FF2B5EF4-FFF2-40B4-BE49-F238E27FC236}">
                  <a16:creationId xmlns:a16="http://schemas.microsoft.com/office/drawing/2014/main" id="{51C7621B-9096-4534-9211-1C7A06F82790}"/>
                </a:ext>
              </a:extLst>
            </p:cNvPr>
            <p:cNvSpPr/>
            <p:nvPr/>
          </p:nvSpPr>
          <p:spPr bwMode="auto">
            <a:xfrm>
              <a:off x="4728181" y="1820889"/>
              <a:ext cx="6494210" cy="2800767"/>
            </a:xfrm>
            <a:prstGeom prst="roundRect">
              <a:avLst>
                <a:gd name="adj" fmla="val 3041"/>
              </a:avLst>
            </a:prstGeom>
            <a:gradFill>
              <a:gsLst>
                <a:gs pos="0">
                  <a:schemeClr val="bg1">
                    <a:lumMod val="95000"/>
                  </a:schemeClr>
                </a:gs>
                <a:gs pos="90000">
                  <a:schemeClr val="bg1"/>
                </a:gs>
                <a:gs pos="10000">
                  <a:schemeClr val="bg1"/>
                </a:gs>
                <a:gs pos="100000">
                  <a:schemeClr val="bg1">
                    <a:lumMod val="95000"/>
                  </a:schemeClr>
                </a:gs>
              </a:gsLst>
              <a:path path="shape">
                <a:fillToRect l="50000" t="50000" r="50000" b="50000"/>
              </a:path>
            </a:gradFill>
            <a:ln w="1905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rgbClr val="000000"/>
                </a:solidFill>
              </a:endParaRPr>
            </a:p>
          </p:txBody>
        </p:sp>
        <p:pic>
          <p:nvPicPr>
            <p:cNvPr id="109" name="Picture 108">
              <a:extLst>
                <a:ext uri="{FF2B5EF4-FFF2-40B4-BE49-F238E27FC236}">
                  <a16:creationId xmlns:a16="http://schemas.microsoft.com/office/drawing/2014/main" id="{01AAF901-BCFA-4C54-B038-8D610E9FA5C0}"/>
                </a:ext>
              </a:extLst>
            </p:cNvPr>
            <p:cNvPicPr>
              <a:picLocks noChangeAspect="1"/>
            </p:cNvPicPr>
            <p:nvPr/>
          </p:nvPicPr>
          <p:blipFill rotWithShape="1">
            <a:blip r:embed="rId13"/>
            <a:srcRect b="10977"/>
            <a:stretch/>
          </p:blipFill>
          <p:spPr>
            <a:xfrm rot="16200000" flipH="1">
              <a:off x="8485558" y="2613030"/>
              <a:ext cx="316188" cy="457468"/>
            </a:xfrm>
            <a:prstGeom prst="rect">
              <a:avLst/>
            </a:prstGeom>
          </p:spPr>
        </p:pic>
        <p:sp>
          <p:nvSpPr>
            <p:cNvPr id="110" name="TextBox 109">
              <a:extLst>
                <a:ext uri="{FF2B5EF4-FFF2-40B4-BE49-F238E27FC236}">
                  <a16:creationId xmlns:a16="http://schemas.microsoft.com/office/drawing/2014/main" id="{7AAA8182-4404-4488-9D2D-3A22A5080F68}"/>
                </a:ext>
              </a:extLst>
            </p:cNvPr>
            <p:cNvSpPr txBox="1"/>
            <p:nvPr/>
          </p:nvSpPr>
          <p:spPr>
            <a:xfrm>
              <a:off x="6209130" y="3670413"/>
              <a:ext cx="945773" cy="138499"/>
            </a:xfrm>
            <a:prstGeom prst="rect">
              <a:avLst/>
            </a:prstGeom>
            <a:noFill/>
          </p:spPr>
          <p:txBody>
            <a:bodyPr wrap="none" lIns="0" tIns="0" rIns="0" bIns="0" rtlCol="0">
              <a:spAutoFit/>
            </a:bodyPr>
            <a:lstStyle/>
            <a:p>
              <a:r>
                <a:rPr lang="el-GR" sz="900" b="1" dirty="0" err="1">
                  <a:solidFill>
                    <a:srgbClr val="000000"/>
                  </a:solidFill>
                  <a:latin typeface="Arial"/>
                </a:rPr>
                <a:t>Κερατινοκύτταρο</a:t>
              </a:r>
              <a:endParaRPr lang="en-GB" sz="900" b="1" dirty="0">
                <a:solidFill>
                  <a:srgbClr val="000000"/>
                </a:solidFill>
                <a:latin typeface="Arial"/>
              </a:endParaRPr>
            </a:p>
          </p:txBody>
        </p:sp>
        <p:cxnSp>
          <p:nvCxnSpPr>
            <p:cNvPr id="111" name="Straight Arrow Connector 110">
              <a:extLst>
                <a:ext uri="{FF2B5EF4-FFF2-40B4-BE49-F238E27FC236}">
                  <a16:creationId xmlns:a16="http://schemas.microsoft.com/office/drawing/2014/main" id="{F4C4B23D-03AA-494F-8B7E-B0E636AC7902}"/>
                </a:ext>
              </a:extLst>
            </p:cNvPr>
            <p:cNvCxnSpPr>
              <a:cxnSpLocks/>
            </p:cNvCxnSpPr>
            <p:nvPr/>
          </p:nvCxnSpPr>
          <p:spPr bwMode="auto">
            <a:xfrm>
              <a:off x="7791369" y="2847117"/>
              <a:ext cx="427265"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2" name="Arc 111">
              <a:extLst>
                <a:ext uri="{FF2B5EF4-FFF2-40B4-BE49-F238E27FC236}">
                  <a16:creationId xmlns:a16="http://schemas.microsoft.com/office/drawing/2014/main" id="{246E0D57-8C56-49A3-B5B3-E749F73D4A60}"/>
                </a:ext>
              </a:extLst>
            </p:cNvPr>
            <p:cNvSpPr/>
            <p:nvPr/>
          </p:nvSpPr>
          <p:spPr bwMode="auto">
            <a:xfrm>
              <a:off x="4921681" y="2216285"/>
              <a:ext cx="6096618" cy="2214313"/>
            </a:xfrm>
            <a:prstGeom prst="arc">
              <a:avLst>
                <a:gd name="adj1" fmla="val 21001156"/>
                <a:gd name="adj2" fmla="val 11495283"/>
              </a:avLst>
            </a:prstGeom>
            <a:noFill/>
            <a:ln w="25400" cap="flat" cmpd="sng" algn="ctr">
              <a:solidFill>
                <a:srgbClr val="7180AD"/>
              </a:solidFill>
              <a:prstDash val="solid"/>
              <a:round/>
              <a:headEnd type="none" w="med" len="med"/>
              <a:tailEnd type="triangle" w="med" len="med"/>
            </a:ln>
            <a:effectLst/>
          </p:spPr>
          <p:txBody>
            <a:bodyPr rtlCol="0" anchor="ctr"/>
            <a:lstStyle/>
            <a:p>
              <a:endParaRPr lang="en-GB">
                <a:solidFill>
                  <a:srgbClr val="000000"/>
                </a:solidFill>
              </a:endParaRPr>
            </a:p>
          </p:txBody>
        </p:sp>
        <p:pic>
          <p:nvPicPr>
            <p:cNvPr id="113" name="Picture 112">
              <a:extLst>
                <a:ext uri="{FF2B5EF4-FFF2-40B4-BE49-F238E27FC236}">
                  <a16:creationId xmlns:a16="http://schemas.microsoft.com/office/drawing/2014/main" id="{CF749719-DA2B-4EC2-B723-0EB2087CCA1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126820" y="2359175"/>
              <a:ext cx="1030702" cy="1271353"/>
            </a:xfrm>
            <a:prstGeom prst="rect">
              <a:avLst/>
            </a:prstGeom>
          </p:spPr>
        </p:pic>
        <p:sp>
          <p:nvSpPr>
            <p:cNvPr id="114" name="TextBox 113">
              <a:extLst>
                <a:ext uri="{FF2B5EF4-FFF2-40B4-BE49-F238E27FC236}">
                  <a16:creationId xmlns:a16="http://schemas.microsoft.com/office/drawing/2014/main" id="{F882E94C-9BC1-4E30-B06C-3F123413383F}"/>
                </a:ext>
              </a:extLst>
            </p:cNvPr>
            <p:cNvSpPr txBox="1"/>
            <p:nvPr/>
          </p:nvSpPr>
          <p:spPr>
            <a:xfrm>
              <a:off x="8273733" y="2527395"/>
              <a:ext cx="436017" cy="138499"/>
            </a:xfrm>
            <a:prstGeom prst="rect">
              <a:avLst/>
            </a:prstGeom>
            <a:noFill/>
          </p:spPr>
          <p:txBody>
            <a:bodyPr wrap="none" lIns="0" tIns="0" rIns="0" bIns="0" rtlCol="0">
              <a:spAutoFit/>
            </a:bodyPr>
            <a:lstStyle/>
            <a:p>
              <a:pPr algn="l"/>
              <a:r>
                <a:rPr lang="en-GB" sz="900" dirty="0">
                  <a:solidFill>
                    <a:srgbClr val="5A7BBD"/>
                  </a:solidFill>
                  <a:latin typeface="Arial"/>
                </a:rPr>
                <a:t>IL-17RA</a:t>
              </a:r>
            </a:p>
          </p:txBody>
        </p:sp>
        <p:sp>
          <p:nvSpPr>
            <p:cNvPr id="115" name="TextBox 114">
              <a:extLst>
                <a:ext uri="{FF2B5EF4-FFF2-40B4-BE49-F238E27FC236}">
                  <a16:creationId xmlns:a16="http://schemas.microsoft.com/office/drawing/2014/main" id="{43089DBF-C48E-485B-AA9E-A96660F46D6F}"/>
                </a:ext>
              </a:extLst>
            </p:cNvPr>
            <p:cNvSpPr txBox="1"/>
            <p:nvPr/>
          </p:nvSpPr>
          <p:spPr>
            <a:xfrm>
              <a:off x="8273733" y="3020553"/>
              <a:ext cx="429605" cy="138499"/>
            </a:xfrm>
            <a:prstGeom prst="rect">
              <a:avLst/>
            </a:prstGeom>
            <a:noFill/>
          </p:spPr>
          <p:txBody>
            <a:bodyPr wrap="none" lIns="0" tIns="0" rIns="0" bIns="0" rtlCol="0">
              <a:spAutoFit/>
            </a:bodyPr>
            <a:lstStyle/>
            <a:p>
              <a:pPr algn="l"/>
              <a:r>
                <a:rPr lang="en-GB" sz="900" dirty="0">
                  <a:solidFill>
                    <a:srgbClr val="F7931E"/>
                  </a:solidFill>
                  <a:latin typeface="Arial"/>
                </a:rPr>
                <a:t>IL-17RE</a:t>
              </a:r>
            </a:p>
          </p:txBody>
        </p:sp>
        <p:sp>
          <p:nvSpPr>
            <p:cNvPr id="116" name="TextBox 115">
              <a:extLst>
                <a:ext uri="{FF2B5EF4-FFF2-40B4-BE49-F238E27FC236}">
                  <a16:creationId xmlns:a16="http://schemas.microsoft.com/office/drawing/2014/main" id="{137E6EBA-DF3C-4C85-98C6-D0DCB7372107}"/>
                </a:ext>
              </a:extLst>
            </p:cNvPr>
            <p:cNvSpPr txBox="1"/>
            <p:nvPr/>
          </p:nvSpPr>
          <p:spPr>
            <a:xfrm>
              <a:off x="9135925" y="3464659"/>
              <a:ext cx="269304" cy="138499"/>
            </a:xfrm>
            <a:prstGeom prst="rect">
              <a:avLst/>
            </a:prstGeom>
            <a:noFill/>
          </p:spPr>
          <p:txBody>
            <a:bodyPr wrap="none" lIns="0" tIns="0" rIns="0" bIns="0" rtlCol="0">
              <a:spAutoFit/>
            </a:bodyPr>
            <a:lstStyle>
              <a:defPPr>
                <a:defRPr lang="en-US"/>
              </a:defPPr>
              <a:lvl1pPr algn="l">
                <a:lnSpc>
                  <a:spcPct val="100000"/>
                </a:lnSpc>
                <a:defRPr sz="900" b="1">
                  <a:latin typeface="+mn-lt"/>
                </a:defRPr>
              </a:lvl1pPr>
            </a:lstStyle>
            <a:p>
              <a:r>
                <a:rPr lang="en-GB" dirty="0">
                  <a:solidFill>
                    <a:srgbClr val="000000"/>
                  </a:solidFill>
                  <a:latin typeface="Arial"/>
                </a:rPr>
                <a:t>Th17</a:t>
              </a:r>
            </a:p>
          </p:txBody>
        </p:sp>
        <p:sp>
          <p:nvSpPr>
            <p:cNvPr id="117" name="TextBox 116">
              <a:extLst>
                <a:ext uri="{FF2B5EF4-FFF2-40B4-BE49-F238E27FC236}">
                  <a16:creationId xmlns:a16="http://schemas.microsoft.com/office/drawing/2014/main" id="{CDFF6324-FDDD-412D-9A46-046958E0E46B}"/>
                </a:ext>
              </a:extLst>
            </p:cNvPr>
            <p:cNvSpPr txBox="1"/>
            <p:nvPr/>
          </p:nvSpPr>
          <p:spPr>
            <a:xfrm>
              <a:off x="9788667" y="2429513"/>
              <a:ext cx="1037143" cy="138499"/>
            </a:xfrm>
            <a:prstGeom prst="rect">
              <a:avLst/>
            </a:prstGeom>
            <a:noFill/>
          </p:spPr>
          <p:txBody>
            <a:bodyPr wrap="none" lIns="0" tIns="0" rIns="0" bIns="0" rtlCol="0">
              <a:spAutoFit/>
            </a:bodyPr>
            <a:lstStyle/>
            <a:p>
              <a:r>
                <a:rPr lang="el-GR" sz="900" b="1" dirty="0">
                  <a:solidFill>
                    <a:srgbClr val="000000"/>
                  </a:solidFill>
                  <a:latin typeface="Arial"/>
                </a:rPr>
                <a:t>Αυξημένη σύνθεση</a:t>
              </a:r>
              <a:endParaRPr lang="en-GB" sz="900" b="1" dirty="0">
                <a:solidFill>
                  <a:srgbClr val="000000"/>
                </a:solidFill>
                <a:latin typeface="Arial"/>
              </a:endParaRPr>
            </a:p>
          </p:txBody>
        </p:sp>
        <p:cxnSp>
          <p:nvCxnSpPr>
            <p:cNvPr id="118" name="Straight Arrow Connector 117">
              <a:extLst>
                <a:ext uri="{FF2B5EF4-FFF2-40B4-BE49-F238E27FC236}">
                  <a16:creationId xmlns:a16="http://schemas.microsoft.com/office/drawing/2014/main" id="{1FCA08B5-69C4-469E-B35C-B22282244EAD}"/>
                </a:ext>
              </a:extLst>
            </p:cNvPr>
            <p:cNvCxnSpPr>
              <a:cxnSpLocks/>
            </p:cNvCxnSpPr>
            <p:nvPr/>
          </p:nvCxnSpPr>
          <p:spPr bwMode="auto">
            <a:xfrm>
              <a:off x="9733582" y="2847117"/>
              <a:ext cx="341505"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9" name="TextBox 118">
              <a:extLst>
                <a:ext uri="{FF2B5EF4-FFF2-40B4-BE49-F238E27FC236}">
                  <a16:creationId xmlns:a16="http://schemas.microsoft.com/office/drawing/2014/main" id="{78B4A01A-ABA1-42FA-9E9E-1BCBF5004B78}"/>
                </a:ext>
              </a:extLst>
            </p:cNvPr>
            <p:cNvSpPr txBox="1"/>
            <p:nvPr/>
          </p:nvSpPr>
          <p:spPr>
            <a:xfrm>
              <a:off x="6940946" y="4050089"/>
              <a:ext cx="2120773" cy="138499"/>
            </a:xfrm>
            <a:prstGeom prst="rect">
              <a:avLst/>
            </a:prstGeom>
            <a:noFill/>
          </p:spPr>
          <p:txBody>
            <a:bodyPr wrap="none" lIns="0" tIns="0" rIns="0" bIns="0" rtlCol="0">
              <a:spAutoFit/>
            </a:bodyPr>
            <a:lstStyle/>
            <a:p>
              <a:r>
                <a:rPr lang="en-GB" sz="900" b="1" dirty="0">
                  <a:solidFill>
                    <a:srgbClr val="000000"/>
                  </a:solidFill>
                  <a:latin typeface="Arial"/>
                </a:rPr>
                <a:t>~100X </a:t>
              </a:r>
              <a:r>
                <a:rPr lang="el-GR" sz="900" b="1" dirty="0">
                  <a:solidFill>
                    <a:srgbClr val="000000"/>
                  </a:solidFill>
                  <a:latin typeface="Arial"/>
                </a:rPr>
                <a:t>ενίσχυση της ποσότητας</a:t>
              </a:r>
              <a:r>
                <a:rPr lang="en-GB" sz="900" b="1" dirty="0">
                  <a:solidFill>
                    <a:srgbClr val="000000"/>
                  </a:solidFill>
                  <a:latin typeface="Arial"/>
                </a:rPr>
                <a:t> IL-17A</a:t>
              </a:r>
            </a:p>
          </p:txBody>
        </p:sp>
        <p:sp>
          <p:nvSpPr>
            <p:cNvPr id="120" name="TextBox 119">
              <a:extLst>
                <a:ext uri="{FF2B5EF4-FFF2-40B4-BE49-F238E27FC236}">
                  <a16:creationId xmlns:a16="http://schemas.microsoft.com/office/drawing/2014/main" id="{01506B33-3BEE-49DD-A44B-34E7671F48D5}"/>
                </a:ext>
              </a:extLst>
            </p:cNvPr>
            <p:cNvSpPr txBox="1"/>
            <p:nvPr/>
          </p:nvSpPr>
          <p:spPr>
            <a:xfrm>
              <a:off x="5511658" y="3141102"/>
              <a:ext cx="256480" cy="138499"/>
            </a:xfrm>
            <a:prstGeom prst="rect">
              <a:avLst/>
            </a:prstGeom>
            <a:noFill/>
          </p:spPr>
          <p:txBody>
            <a:bodyPr wrap="none" lIns="0" tIns="0" rIns="0" bIns="0" rtlCol="0">
              <a:spAutoFit/>
            </a:bodyPr>
            <a:lstStyle/>
            <a:p>
              <a:r>
                <a:rPr lang="en-GB" sz="900" dirty="0">
                  <a:solidFill>
                    <a:srgbClr val="000000"/>
                  </a:solidFill>
                  <a:latin typeface="Arial"/>
                </a:rPr>
                <a:t>TNF</a:t>
              </a:r>
              <a:r>
                <a:rPr lang="en-GB" sz="900" b="1" dirty="0">
                  <a:solidFill>
                    <a:srgbClr val="000000"/>
                  </a:solidFill>
                  <a:latin typeface="Arial"/>
                </a:rPr>
                <a:t> </a:t>
              </a:r>
            </a:p>
          </p:txBody>
        </p:sp>
        <p:sp>
          <p:nvSpPr>
            <p:cNvPr id="121" name="TextBox 120">
              <a:extLst>
                <a:ext uri="{FF2B5EF4-FFF2-40B4-BE49-F238E27FC236}">
                  <a16:creationId xmlns:a16="http://schemas.microsoft.com/office/drawing/2014/main" id="{5321CFEE-648F-45EE-897C-45C8AB40E681}"/>
                </a:ext>
              </a:extLst>
            </p:cNvPr>
            <p:cNvSpPr txBox="1"/>
            <p:nvPr/>
          </p:nvSpPr>
          <p:spPr>
            <a:xfrm>
              <a:off x="5463567" y="2364105"/>
              <a:ext cx="352662" cy="138499"/>
            </a:xfrm>
            <a:prstGeom prst="rect">
              <a:avLst/>
            </a:prstGeom>
            <a:noFill/>
          </p:spPr>
          <p:txBody>
            <a:bodyPr wrap="none" lIns="0" tIns="0" rIns="0" bIns="0" rtlCol="0">
              <a:spAutoFit/>
            </a:bodyPr>
            <a:lstStyle>
              <a:defPPr>
                <a:defRPr lang="en-US"/>
              </a:defPPr>
              <a:lvl1pPr>
                <a:lnSpc>
                  <a:spcPct val="100000"/>
                </a:lnSpc>
                <a:defRPr sz="900">
                  <a:solidFill>
                    <a:srgbClr val="74839B"/>
                  </a:solidFill>
                  <a:latin typeface="+mn-lt"/>
                </a:defRPr>
              </a:lvl1pPr>
            </a:lstStyle>
            <a:p>
              <a:r>
                <a:rPr lang="en-GB" dirty="0">
                  <a:latin typeface="Arial"/>
                </a:rPr>
                <a:t>IL-17A</a:t>
              </a:r>
            </a:p>
          </p:txBody>
        </p:sp>
        <p:cxnSp>
          <p:nvCxnSpPr>
            <p:cNvPr id="122" name="Straight Arrow Connector 121">
              <a:extLst>
                <a:ext uri="{FF2B5EF4-FFF2-40B4-BE49-F238E27FC236}">
                  <a16:creationId xmlns:a16="http://schemas.microsoft.com/office/drawing/2014/main" id="{49EF774F-9258-49F7-A9DF-E2BCD61AE560}"/>
                </a:ext>
              </a:extLst>
            </p:cNvPr>
            <p:cNvCxnSpPr>
              <a:cxnSpLocks/>
            </p:cNvCxnSpPr>
            <p:nvPr/>
          </p:nvCxnSpPr>
          <p:spPr bwMode="auto">
            <a:xfrm>
              <a:off x="5810451" y="2657112"/>
              <a:ext cx="361564"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3" name="Straight Arrow Connector 122">
              <a:extLst>
                <a:ext uri="{FF2B5EF4-FFF2-40B4-BE49-F238E27FC236}">
                  <a16:creationId xmlns:a16="http://schemas.microsoft.com/office/drawing/2014/main" id="{9A7A563B-E474-4541-AD34-67CBC581476A}"/>
                </a:ext>
              </a:extLst>
            </p:cNvPr>
            <p:cNvCxnSpPr>
              <a:cxnSpLocks/>
            </p:cNvCxnSpPr>
            <p:nvPr/>
          </p:nvCxnSpPr>
          <p:spPr bwMode="auto">
            <a:xfrm>
              <a:off x="5810451" y="3308307"/>
              <a:ext cx="361564"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4" name="Straight Arrow Connector 123">
              <a:extLst>
                <a:ext uri="{FF2B5EF4-FFF2-40B4-BE49-F238E27FC236}">
                  <a16:creationId xmlns:a16="http://schemas.microsoft.com/office/drawing/2014/main" id="{1249C588-6F02-431B-826F-E15460C054A3}"/>
                </a:ext>
              </a:extLst>
            </p:cNvPr>
            <p:cNvCxnSpPr>
              <a:cxnSpLocks/>
            </p:cNvCxnSpPr>
            <p:nvPr/>
          </p:nvCxnSpPr>
          <p:spPr bwMode="auto">
            <a:xfrm>
              <a:off x="5810451" y="3459992"/>
              <a:ext cx="361564"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5" name="TextBox 124">
              <a:extLst>
                <a:ext uri="{FF2B5EF4-FFF2-40B4-BE49-F238E27FC236}">
                  <a16:creationId xmlns:a16="http://schemas.microsoft.com/office/drawing/2014/main" id="{A4796062-DB00-4F46-BC8F-7B9AB61BEB94}"/>
                </a:ext>
              </a:extLst>
            </p:cNvPr>
            <p:cNvSpPr txBox="1"/>
            <p:nvPr/>
          </p:nvSpPr>
          <p:spPr>
            <a:xfrm>
              <a:off x="7337494" y="2527395"/>
              <a:ext cx="352661" cy="138499"/>
            </a:xfrm>
            <a:prstGeom prst="rect">
              <a:avLst/>
            </a:prstGeom>
            <a:noFill/>
          </p:spPr>
          <p:txBody>
            <a:bodyPr wrap="none" lIns="0" tIns="0" rIns="0" bIns="0" rtlCol="0">
              <a:spAutoFit/>
            </a:bodyPr>
            <a:lstStyle/>
            <a:p>
              <a:pPr algn="l"/>
              <a:r>
                <a:rPr lang="en-GB" sz="900" dirty="0">
                  <a:solidFill>
                    <a:srgbClr val="5DC7BE"/>
                  </a:solidFill>
                  <a:latin typeface="Arial"/>
                </a:rPr>
                <a:t>IL-17C</a:t>
              </a:r>
            </a:p>
          </p:txBody>
        </p:sp>
        <p:pic>
          <p:nvPicPr>
            <p:cNvPr id="126" name="Picture 125">
              <a:extLst>
                <a:ext uri="{FF2B5EF4-FFF2-40B4-BE49-F238E27FC236}">
                  <a16:creationId xmlns:a16="http://schemas.microsoft.com/office/drawing/2014/main" id="{C0FBA22A-BBE0-43E5-94C7-A23F7A6FC28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325380" y="2752491"/>
              <a:ext cx="148525" cy="153297"/>
            </a:xfrm>
            <a:prstGeom prst="rect">
              <a:avLst/>
            </a:prstGeom>
          </p:spPr>
        </p:pic>
        <p:pic>
          <p:nvPicPr>
            <p:cNvPr id="127" name="Picture 126">
              <a:extLst>
                <a:ext uri="{FF2B5EF4-FFF2-40B4-BE49-F238E27FC236}">
                  <a16:creationId xmlns:a16="http://schemas.microsoft.com/office/drawing/2014/main" id="{0630916A-73BE-4437-B6CF-19F39072269F}"/>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288068" y="2961619"/>
              <a:ext cx="148525" cy="153297"/>
            </a:xfrm>
            <a:prstGeom prst="rect">
              <a:avLst/>
            </a:prstGeom>
          </p:spPr>
        </p:pic>
        <p:pic>
          <p:nvPicPr>
            <p:cNvPr id="128" name="Picture 127">
              <a:extLst>
                <a:ext uri="{FF2B5EF4-FFF2-40B4-BE49-F238E27FC236}">
                  <a16:creationId xmlns:a16="http://schemas.microsoft.com/office/drawing/2014/main" id="{864E404D-E020-4BBC-BEAE-599B627708B3}"/>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573636" y="2789432"/>
              <a:ext cx="148525" cy="153297"/>
            </a:xfrm>
            <a:prstGeom prst="rect">
              <a:avLst/>
            </a:prstGeom>
          </p:spPr>
        </p:pic>
        <p:pic>
          <p:nvPicPr>
            <p:cNvPr id="129" name="Picture 128">
              <a:extLst>
                <a:ext uri="{FF2B5EF4-FFF2-40B4-BE49-F238E27FC236}">
                  <a16:creationId xmlns:a16="http://schemas.microsoft.com/office/drawing/2014/main" id="{5A63B202-D567-4FDF-A0D3-2073F811881D}"/>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584076" y="3084896"/>
              <a:ext cx="148525" cy="153297"/>
            </a:xfrm>
            <a:prstGeom prst="rect">
              <a:avLst/>
            </a:prstGeom>
          </p:spPr>
        </p:pic>
        <p:pic>
          <p:nvPicPr>
            <p:cNvPr id="130" name="Picture 129">
              <a:extLst>
                <a:ext uri="{FF2B5EF4-FFF2-40B4-BE49-F238E27FC236}">
                  <a16:creationId xmlns:a16="http://schemas.microsoft.com/office/drawing/2014/main" id="{3D0E2D3D-883F-4301-AE10-3C7A94AFD48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235337" y="3203147"/>
              <a:ext cx="148525" cy="153297"/>
            </a:xfrm>
            <a:prstGeom prst="rect">
              <a:avLst/>
            </a:prstGeom>
          </p:spPr>
        </p:pic>
        <p:pic>
          <p:nvPicPr>
            <p:cNvPr id="131" name="Picture 130">
              <a:extLst>
                <a:ext uri="{FF2B5EF4-FFF2-40B4-BE49-F238E27FC236}">
                  <a16:creationId xmlns:a16="http://schemas.microsoft.com/office/drawing/2014/main" id="{8E7E9E47-2444-42E8-8018-4A0947D3DCB1}"/>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402387" y="3098870"/>
              <a:ext cx="148525" cy="153297"/>
            </a:xfrm>
            <a:prstGeom prst="rect">
              <a:avLst/>
            </a:prstGeom>
          </p:spPr>
        </p:pic>
        <p:pic>
          <p:nvPicPr>
            <p:cNvPr id="132" name="Picture 131">
              <a:extLst>
                <a:ext uri="{FF2B5EF4-FFF2-40B4-BE49-F238E27FC236}">
                  <a16:creationId xmlns:a16="http://schemas.microsoft.com/office/drawing/2014/main" id="{3CA05FB2-428E-4FDB-98A1-5BE219407D6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153742" y="2858879"/>
              <a:ext cx="148525" cy="153297"/>
            </a:xfrm>
            <a:prstGeom prst="rect">
              <a:avLst/>
            </a:prstGeom>
          </p:spPr>
        </p:pic>
        <p:sp>
          <p:nvSpPr>
            <p:cNvPr id="133" name="TextBox 132">
              <a:extLst>
                <a:ext uri="{FF2B5EF4-FFF2-40B4-BE49-F238E27FC236}">
                  <a16:creationId xmlns:a16="http://schemas.microsoft.com/office/drawing/2014/main" id="{337D7E33-2FD9-4F8D-80A9-5360DB583C8C}"/>
                </a:ext>
              </a:extLst>
            </p:cNvPr>
            <p:cNvSpPr txBox="1"/>
            <p:nvPr/>
          </p:nvSpPr>
          <p:spPr>
            <a:xfrm>
              <a:off x="5510055" y="3562496"/>
              <a:ext cx="259686" cy="138499"/>
            </a:xfrm>
            <a:prstGeom prst="rect">
              <a:avLst/>
            </a:prstGeom>
            <a:noFill/>
          </p:spPr>
          <p:txBody>
            <a:bodyPr wrap="none" lIns="0" tIns="0" rIns="0" bIns="0" rtlCol="0">
              <a:spAutoFit/>
            </a:bodyPr>
            <a:lstStyle/>
            <a:p>
              <a:r>
                <a:rPr lang="en-GB" sz="900" dirty="0">
                  <a:solidFill>
                    <a:srgbClr val="86BC25"/>
                  </a:solidFill>
                  <a:latin typeface="Arial"/>
                </a:rPr>
                <a:t>IL-1</a:t>
              </a:r>
              <a:r>
                <a:rPr lang="el-GR" sz="900" dirty="0">
                  <a:solidFill>
                    <a:srgbClr val="86BC25"/>
                  </a:solidFill>
                  <a:latin typeface="Calibri" panose="020F0502020204030204" pitchFamily="34" charset="0"/>
                  <a:cs typeface="Calibri" panose="020F0502020204030204" pitchFamily="34" charset="0"/>
                </a:rPr>
                <a:t>β</a:t>
              </a:r>
              <a:endParaRPr lang="en-GB" sz="900" dirty="0">
                <a:solidFill>
                  <a:srgbClr val="86BC25"/>
                </a:solidFill>
                <a:latin typeface="Arial"/>
              </a:endParaRPr>
            </a:p>
          </p:txBody>
        </p:sp>
        <p:pic>
          <p:nvPicPr>
            <p:cNvPr id="134" name="Picture 133">
              <a:extLst>
                <a:ext uri="{FF2B5EF4-FFF2-40B4-BE49-F238E27FC236}">
                  <a16:creationId xmlns:a16="http://schemas.microsoft.com/office/drawing/2014/main" id="{A7CB5FF7-A1C3-4751-A871-4E108A78270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580011" y="3272196"/>
              <a:ext cx="119777" cy="119777"/>
            </a:xfrm>
            <a:prstGeom prst="rect">
              <a:avLst/>
            </a:prstGeom>
          </p:spPr>
        </p:pic>
        <p:pic>
          <p:nvPicPr>
            <p:cNvPr id="135" name="Picture 134">
              <a:extLst>
                <a:ext uri="{FF2B5EF4-FFF2-40B4-BE49-F238E27FC236}">
                  <a16:creationId xmlns:a16="http://schemas.microsoft.com/office/drawing/2014/main" id="{1BA5AB3B-E973-4177-B154-39937E44A210}"/>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5513213" y="2505919"/>
              <a:ext cx="253370" cy="141740"/>
            </a:xfrm>
            <a:prstGeom prst="rect">
              <a:avLst/>
            </a:prstGeom>
          </p:spPr>
        </p:pic>
        <p:pic>
          <p:nvPicPr>
            <p:cNvPr id="136" name="Picture 135">
              <a:extLst>
                <a:ext uri="{FF2B5EF4-FFF2-40B4-BE49-F238E27FC236}">
                  <a16:creationId xmlns:a16="http://schemas.microsoft.com/office/drawing/2014/main" id="{FAF9E691-16B4-48B7-98DA-1E0FD92DB302}"/>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5513213" y="2691268"/>
              <a:ext cx="253370" cy="126154"/>
            </a:xfrm>
            <a:prstGeom prst="rect">
              <a:avLst/>
            </a:prstGeom>
          </p:spPr>
        </p:pic>
        <p:sp>
          <p:nvSpPr>
            <p:cNvPr id="137" name="TextBox 136">
              <a:extLst>
                <a:ext uri="{FF2B5EF4-FFF2-40B4-BE49-F238E27FC236}">
                  <a16:creationId xmlns:a16="http://schemas.microsoft.com/office/drawing/2014/main" id="{08BF923B-F6CB-45BB-87F3-F420C2D66951}"/>
                </a:ext>
              </a:extLst>
            </p:cNvPr>
            <p:cNvSpPr txBox="1"/>
            <p:nvPr/>
          </p:nvSpPr>
          <p:spPr>
            <a:xfrm>
              <a:off x="5469979" y="2827089"/>
              <a:ext cx="339838" cy="138499"/>
            </a:xfrm>
            <a:prstGeom prst="rect">
              <a:avLst/>
            </a:prstGeom>
            <a:noFill/>
          </p:spPr>
          <p:txBody>
            <a:bodyPr wrap="none" lIns="0" tIns="0" rIns="0" bIns="0" rtlCol="0">
              <a:spAutoFit/>
            </a:bodyPr>
            <a:lstStyle>
              <a:defPPr>
                <a:defRPr lang="en-US"/>
              </a:defPPr>
              <a:lvl1pPr>
                <a:lnSpc>
                  <a:spcPct val="100000"/>
                </a:lnSpc>
                <a:defRPr sz="900">
                  <a:solidFill>
                    <a:srgbClr val="6BBEF6"/>
                  </a:solidFill>
                  <a:latin typeface="+mn-lt"/>
                </a:defRPr>
              </a:lvl1pPr>
            </a:lstStyle>
            <a:p>
              <a:r>
                <a:rPr lang="en-GB" dirty="0">
                  <a:latin typeface="Arial"/>
                </a:rPr>
                <a:t>IL-17F</a:t>
              </a:r>
            </a:p>
          </p:txBody>
        </p:sp>
        <p:pic>
          <p:nvPicPr>
            <p:cNvPr id="138" name="Picture 137">
              <a:extLst>
                <a:ext uri="{FF2B5EF4-FFF2-40B4-BE49-F238E27FC236}">
                  <a16:creationId xmlns:a16="http://schemas.microsoft.com/office/drawing/2014/main" id="{3570D88C-3D91-46CF-A8FC-851ABCF45957}"/>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5507386" y="3424937"/>
              <a:ext cx="126837" cy="123326"/>
            </a:xfrm>
            <a:prstGeom prst="rect">
              <a:avLst/>
            </a:prstGeom>
          </p:spPr>
        </p:pic>
        <p:pic>
          <p:nvPicPr>
            <p:cNvPr id="139" name="Picture 138">
              <a:extLst>
                <a:ext uri="{FF2B5EF4-FFF2-40B4-BE49-F238E27FC236}">
                  <a16:creationId xmlns:a16="http://schemas.microsoft.com/office/drawing/2014/main" id="{3A942954-1D57-4EC7-A6D6-52C32C78326F}"/>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5640995" y="3424937"/>
              <a:ext cx="126837" cy="123326"/>
            </a:xfrm>
            <a:prstGeom prst="rect">
              <a:avLst/>
            </a:prstGeom>
          </p:spPr>
        </p:pic>
        <p:sp>
          <p:nvSpPr>
            <p:cNvPr id="140" name="TextBox 139">
              <a:extLst>
                <a:ext uri="{FF2B5EF4-FFF2-40B4-BE49-F238E27FC236}">
                  <a16:creationId xmlns:a16="http://schemas.microsoft.com/office/drawing/2014/main" id="{2571725B-013E-4BEB-8B37-D21B729D291E}"/>
                </a:ext>
              </a:extLst>
            </p:cNvPr>
            <p:cNvSpPr txBox="1"/>
            <p:nvPr/>
          </p:nvSpPr>
          <p:spPr>
            <a:xfrm>
              <a:off x="10130904" y="2738748"/>
              <a:ext cx="352662" cy="138499"/>
            </a:xfrm>
            <a:prstGeom prst="rect">
              <a:avLst/>
            </a:prstGeom>
            <a:noFill/>
          </p:spPr>
          <p:txBody>
            <a:bodyPr wrap="none" lIns="0" tIns="0" rIns="0" bIns="0" rtlCol="0">
              <a:spAutoFit/>
            </a:bodyPr>
            <a:lstStyle/>
            <a:p>
              <a:r>
                <a:rPr lang="en-GB" sz="900" dirty="0">
                  <a:solidFill>
                    <a:srgbClr val="74839B"/>
                  </a:solidFill>
                  <a:latin typeface="Arial"/>
                </a:rPr>
                <a:t>IL-17A</a:t>
              </a:r>
            </a:p>
          </p:txBody>
        </p:sp>
        <p:pic>
          <p:nvPicPr>
            <p:cNvPr id="141" name="Picture 140">
              <a:extLst>
                <a:ext uri="{FF2B5EF4-FFF2-40B4-BE49-F238E27FC236}">
                  <a16:creationId xmlns:a16="http://schemas.microsoft.com/office/drawing/2014/main" id="{CEE257EB-CDE5-49EB-A2DD-EC3DA0D07050}"/>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10180550" y="2869084"/>
              <a:ext cx="253370" cy="141740"/>
            </a:xfrm>
            <a:prstGeom prst="rect">
              <a:avLst/>
            </a:prstGeom>
          </p:spPr>
        </p:pic>
        <p:pic>
          <p:nvPicPr>
            <p:cNvPr id="142" name="Picture 141">
              <a:extLst>
                <a:ext uri="{FF2B5EF4-FFF2-40B4-BE49-F238E27FC236}">
                  <a16:creationId xmlns:a16="http://schemas.microsoft.com/office/drawing/2014/main" id="{FE039161-8CD9-4C50-804A-AFB53C97B9AC}"/>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0180550" y="3202060"/>
              <a:ext cx="253370" cy="126154"/>
            </a:xfrm>
            <a:prstGeom prst="rect">
              <a:avLst/>
            </a:prstGeom>
          </p:spPr>
        </p:pic>
        <p:sp>
          <p:nvSpPr>
            <p:cNvPr id="143" name="TextBox 142">
              <a:extLst>
                <a:ext uri="{FF2B5EF4-FFF2-40B4-BE49-F238E27FC236}">
                  <a16:creationId xmlns:a16="http://schemas.microsoft.com/office/drawing/2014/main" id="{E4105A97-68E0-4C2B-B1E6-C7062598F03A}"/>
                </a:ext>
              </a:extLst>
            </p:cNvPr>
            <p:cNvSpPr txBox="1"/>
            <p:nvPr/>
          </p:nvSpPr>
          <p:spPr>
            <a:xfrm>
              <a:off x="10137316" y="3061360"/>
              <a:ext cx="339838" cy="138499"/>
            </a:xfrm>
            <a:prstGeom prst="rect">
              <a:avLst/>
            </a:prstGeom>
            <a:noFill/>
          </p:spPr>
          <p:txBody>
            <a:bodyPr wrap="none" lIns="0" tIns="0" rIns="0" bIns="0" rtlCol="0">
              <a:spAutoFit/>
            </a:bodyPr>
            <a:lstStyle/>
            <a:p>
              <a:r>
                <a:rPr lang="en-GB" sz="900" dirty="0">
                  <a:solidFill>
                    <a:srgbClr val="6BBEF6"/>
                  </a:solidFill>
                  <a:latin typeface="Arial"/>
                </a:rPr>
                <a:t>IL-17F</a:t>
              </a:r>
            </a:p>
          </p:txBody>
        </p:sp>
        <p:sp>
          <p:nvSpPr>
            <p:cNvPr id="144" name="TextBox 143">
              <a:extLst>
                <a:ext uri="{FF2B5EF4-FFF2-40B4-BE49-F238E27FC236}">
                  <a16:creationId xmlns:a16="http://schemas.microsoft.com/office/drawing/2014/main" id="{FB59AD5D-AA42-45D3-B3A3-D81E3ABBFF74}"/>
                </a:ext>
              </a:extLst>
            </p:cNvPr>
            <p:cNvSpPr txBox="1"/>
            <p:nvPr/>
          </p:nvSpPr>
          <p:spPr>
            <a:xfrm>
              <a:off x="10172582" y="3373239"/>
              <a:ext cx="269306" cy="138499"/>
            </a:xfrm>
            <a:prstGeom prst="rect">
              <a:avLst/>
            </a:prstGeom>
            <a:noFill/>
          </p:spPr>
          <p:txBody>
            <a:bodyPr wrap="none" lIns="0" tIns="0" rIns="0" bIns="0" rtlCol="0">
              <a:spAutoFit/>
            </a:bodyPr>
            <a:lstStyle/>
            <a:p>
              <a:r>
                <a:rPr lang="en-GB" sz="900" dirty="0">
                  <a:solidFill>
                    <a:srgbClr val="00C987"/>
                  </a:solidFill>
                  <a:latin typeface="Arial"/>
                </a:rPr>
                <a:t>IL-22</a:t>
              </a:r>
            </a:p>
          </p:txBody>
        </p:sp>
        <p:grpSp>
          <p:nvGrpSpPr>
            <p:cNvPr id="145" name="Group 144">
              <a:extLst>
                <a:ext uri="{FF2B5EF4-FFF2-40B4-BE49-F238E27FC236}">
                  <a16:creationId xmlns:a16="http://schemas.microsoft.com/office/drawing/2014/main" id="{97F04E3A-E3BD-4654-BC59-2671B33F20BD}"/>
                </a:ext>
              </a:extLst>
            </p:cNvPr>
            <p:cNvGrpSpPr/>
            <p:nvPr/>
          </p:nvGrpSpPr>
          <p:grpSpPr>
            <a:xfrm>
              <a:off x="10173632" y="3513150"/>
              <a:ext cx="267209" cy="131180"/>
              <a:chOff x="9901256" y="4873064"/>
              <a:chExt cx="267209" cy="131180"/>
            </a:xfrm>
          </p:grpSpPr>
          <p:pic>
            <p:nvPicPr>
              <p:cNvPr id="153" name="Picture 152">
                <a:extLst>
                  <a:ext uri="{FF2B5EF4-FFF2-40B4-BE49-F238E27FC236}">
                    <a16:creationId xmlns:a16="http://schemas.microsoft.com/office/drawing/2014/main" id="{54B711B8-201F-4B1C-B06F-23F1A5950647}"/>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9901256" y="4873064"/>
                <a:ext cx="131914" cy="131180"/>
              </a:xfrm>
              <a:prstGeom prst="rect">
                <a:avLst/>
              </a:prstGeom>
            </p:spPr>
          </p:pic>
          <p:pic>
            <p:nvPicPr>
              <p:cNvPr id="154" name="Picture 153">
                <a:extLst>
                  <a:ext uri="{FF2B5EF4-FFF2-40B4-BE49-F238E27FC236}">
                    <a16:creationId xmlns:a16="http://schemas.microsoft.com/office/drawing/2014/main" id="{662A0E74-DCD3-4676-BC1F-31493D1BAF79}"/>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10036551" y="4873064"/>
                <a:ext cx="131914" cy="131180"/>
              </a:xfrm>
              <a:prstGeom prst="rect">
                <a:avLst/>
              </a:prstGeom>
            </p:spPr>
          </p:pic>
        </p:grpSp>
        <p:pic>
          <p:nvPicPr>
            <p:cNvPr id="146" name="Picture 145">
              <a:extLst>
                <a:ext uri="{FF2B5EF4-FFF2-40B4-BE49-F238E27FC236}">
                  <a16:creationId xmlns:a16="http://schemas.microsoft.com/office/drawing/2014/main" id="{234D7006-01D6-461D-846C-EA2FD8E23CD1}"/>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8248662" y="2687925"/>
              <a:ext cx="148525" cy="153297"/>
            </a:xfrm>
            <a:prstGeom prst="rect">
              <a:avLst/>
            </a:prstGeom>
          </p:spPr>
        </p:pic>
        <p:pic>
          <p:nvPicPr>
            <p:cNvPr id="147" name="Picture 146">
              <a:extLst>
                <a:ext uri="{FF2B5EF4-FFF2-40B4-BE49-F238E27FC236}">
                  <a16:creationId xmlns:a16="http://schemas.microsoft.com/office/drawing/2014/main" id="{285D79F9-6338-4092-AA4B-1C7D8FF8235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475922" y="3340535"/>
              <a:ext cx="148525" cy="153297"/>
            </a:xfrm>
            <a:prstGeom prst="rect">
              <a:avLst/>
            </a:prstGeom>
          </p:spPr>
        </p:pic>
        <p:pic>
          <p:nvPicPr>
            <p:cNvPr id="148" name="Picture 147">
              <a:extLst>
                <a:ext uri="{FF2B5EF4-FFF2-40B4-BE49-F238E27FC236}">
                  <a16:creationId xmlns:a16="http://schemas.microsoft.com/office/drawing/2014/main" id="{790481BC-C8D2-4508-A700-7A7D250ACD1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731560" y="2937412"/>
              <a:ext cx="148525" cy="153297"/>
            </a:xfrm>
            <a:prstGeom prst="rect">
              <a:avLst/>
            </a:prstGeom>
          </p:spPr>
        </p:pic>
        <p:cxnSp>
          <p:nvCxnSpPr>
            <p:cNvPr id="149" name="Straight Arrow Connector 148">
              <a:extLst>
                <a:ext uri="{FF2B5EF4-FFF2-40B4-BE49-F238E27FC236}">
                  <a16:creationId xmlns:a16="http://schemas.microsoft.com/office/drawing/2014/main" id="{F3644D4D-E516-4ED1-A39E-D3E051725F8E}"/>
                </a:ext>
              </a:extLst>
            </p:cNvPr>
            <p:cNvCxnSpPr>
              <a:cxnSpLocks/>
            </p:cNvCxnSpPr>
            <p:nvPr/>
          </p:nvCxnSpPr>
          <p:spPr bwMode="auto">
            <a:xfrm>
              <a:off x="6837640" y="3073259"/>
              <a:ext cx="427265" cy="0"/>
            </a:xfrm>
            <a:prstGeom prst="straightConnector1">
              <a:avLst/>
            </a:prstGeom>
            <a:noFill/>
            <a:ln w="25400" cap="flat" cmpd="sng" algn="ctr">
              <a:solidFill>
                <a:srgbClr val="7180AD"/>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50" name="Picture 149">
              <a:extLst>
                <a:ext uri="{FF2B5EF4-FFF2-40B4-BE49-F238E27FC236}">
                  <a16:creationId xmlns:a16="http://schemas.microsoft.com/office/drawing/2014/main" id="{0DCB27AD-804F-4B43-86F8-A9B04119291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7465049" y="2912458"/>
              <a:ext cx="148525" cy="153297"/>
            </a:xfrm>
            <a:prstGeom prst="rect">
              <a:avLst/>
            </a:prstGeom>
          </p:spPr>
        </p:pic>
        <p:pic>
          <p:nvPicPr>
            <p:cNvPr id="151" name="Picture 150">
              <a:extLst>
                <a:ext uri="{FF2B5EF4-FFF2-40B4-BE49-F238E27FC236}">
                  <a16:creationId xmlns:a16="http://schemas.microsoft.com/office/drawing/2014/main" id="{461BB8B0-2C2E-4F6F-92BE-8B771F01D2C4}"/>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4498" b="-6263"/>
            <a:stretch/>
          </p:blipFill>
          <p:spPr>
            <a:xfrm>
              <a:off x="8248662" y="2852604"/>
              <a:ext cx="148525" cy="153297"/>
            </a:xfrm>
            <a:prstGeom prst="rect">
              <a:avLst/>
            </a:prstGeom>
          </p:spPr>
        </p:pic>
        <p:pic>
          <p:nvPicPr>
            <p:cNvPr id="152" name="Picture 151">
              <a:extLst>
                <a:ext uri="{FF2B5EF4-FFF2-40B4-BE49-F238E27FC236}">
                  <a16:creationId xmlns:a16="http://schemas.microsoft.com/office/drawing/2014/main" id="{7675B801-B4CE-4008-AC09-837AF3A59C67}"/>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596172" y="2425506"/>
              <a:ext cx="1286239" cy="1117190"/>
            </a:xfrm>
            <a:prstGeom prst="rect">
              <a:avLst/>
            </a:prstGeom>
          </p:spPr>
        </p:pic>
      </p:grpSp>
    </p:spTree>
    <p:extLst>
      <p:ext uri="{BB962C8B-B14F-4D97-AF65-F5344CB8AC3E}">
        <p14:creationId xmlns:p14="http://schemas.microsoft.com/office/powerpoint/2010/main" val="42258037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672706" y="1348039"/>
            <a:ext cx="10664218" cy="3488474"/>
          </a:xfrm>
        </p:spPr>
        <p:txBody>
          <a:bodyPr/>
          <a:lstStyle/>
          <a:p>
            <a:r>
              <a:rPr lang="en-US" sz="4400" dirty="0">
                <a:solidFill>
                  <a:srgbClr val="C00000"/>
                </a:solidFill>
                <a:latin typeface="Comic Sans MS" pitchFamily="66" charset="0"/>
              </a:rPr>
              <a:t>		</a:t>
            </a:r>
            <a:r>
              <a:rPr lang="el-GR" sz="4400" dirty="0">
                <a:solidFill>
                  <a:srgbClr val="C00000"/>
                </a:solidFill>
                <a:latin typeface="Comic Sans MS" pitchFamily="66" charset="0"/>
              </a:rPr>
              <a:t>Θα μπορούμε άραγε να αναστείλουμε όλους τους κύριους </a:t>
            </a:r>
            <a:r>
              <a:rPr lang="en-US" sz="4400" dirty="0">
                <a:solidFill>
                  <a:srgbClr val="C00000"/>
                </a:solidFill>
                <a:latin typeface="Comic Sans MS" pitchFamily="66" charset="0"/>
              </a:rPr>
              <a:t>IL-17 </a:t>
            </a:r>
            <a:r>
              <a:rPr lang="el-GR" sz="4400" dirty="0" err="1">
                <a:solidFill>
                  <a:srgbClr val="C00000"/>
                </a:solidFill>
                <a:latin typeface="Comic Sans MS" pitchFamily="66" charset="0"/>
              </a:rPr>
              <a:t>συνδέτες</a:t>
            </a:r>
            <a:r>
              <a:rPr lang="en-US" sz="4400" dirty="0">
                <a:solidFill>
                  <a:srgbClr val="C00000"/>
                </a:solidFill>
                <a:latin typeface="Comic Sans MS" pitchFamily="66" charset="0"/>
              </a:rPr>
              <a:t>,</a:t>
            </a:r>
            <a:r>
              <a:rPr lang="el-GR" sz="4400" dirty="0">
                <a:solidFill>
                  <a:srgbClr val="C00000"/>
                </a:solidFill>
                <a:latin typeface="Comic Sans MS" pitchFamily="66" charset="0"/>
              </a:rPr>
              <a:t> που είναι αυξημένοι στους ασθενείς με ψωρίαση και όχι μόνο εκλεκτικά κάποιους από αυτούς;;;</a:t>
            </a:r>
            <a:br>
              <a:rPr lang="el-GR" sz="4400" dirty="0">
                <a:solidFill>
                  <a:srgbClr val="C00000"/>
                </a:solidFill>
                <a:latin typeface="Comic Sans MS" pitchFamily="66" charset="0"/>
              </a:rPr>
            </a:br>
            <a:r>
              <a:rPr lang="en-US" sz="4400" dirty="0">
                <a:solidFill>
                  <a:srgbClr val="C00000"/>
                </a:solidFill>
                <a:latin typeface="Comic Sans MS" pitchFamily="66" charset="0"/>
              </a:rPr>
              <a:t>	</a:t>
            </a:r>
            <a:br>
              <a:rPr lang="el-GR" sz="4400" dirty="0">
                <a:solidFill>
                  <a:srgbClr val="C00000"/>
                </a:solidFill>
                <a:latin typeface="Comic Sans MS" pitchFamily="66" charset="0"/>
              </a:rPr>
            </a:b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34</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7051" y="188643"/>
            <a:ext cx="11127718" cy="544311"/>
          </a:xfrm>
        </p:spPr>
        <p:txBody>
          <a:bodyPr/>
          <a:lstStyle/>
          <a:p>
            <a:pPr>
              <a:lnSpc>
                <a:spcPct val="95000"/>
              </a:lnSpc>
            </a:pPr>
            <a:r>
              <a:rPr lang="el-GR" b="1" dirty="0">
                <a:solidFill>
                  <a:srgbClr val="C00000"/>
                </a:solidFill>
                <a:latin typeface="Comic Sans MS" pitchFamily="66" charset="0"/>
              </a:rPr>
              <a:t>Έκφραση </a:t>
            </a:r>
            <a:r>
              <a:rPr lang="en-US" b="1" dirty="0">
                <a:solidFill>
                  <a:srgbClr val="C00000"/>
                </a:solidFill>
                <a:latin typeface="Comic Sans MS" pitchFamily="66" charset="0"/>
              </a:rPr>
              <a:t>IL-17 </a:t>
            </a:r>
            <a:r>
              <a:rPr lang="el-GR" b="1" dirty="0">
                <a:solidFill>
                  <a:srgbClr val="C00000"/>
                </a:solidFill>
                <a:latin typeface="Comic Sans MS" pitchFamily="66" charset="0"/>
              </a:rPr>
              <a:t>συνδετών και των υποδοχέων τους</a:t>
            </a:r>
            <a:endParaRPr lang="en-US" b="1" dirty="0">
              <a:solidFill>
                <a:srgbClr val="C00000"/>
              </a:solidFill>
              <a:latin typeface="Comic Sans MS" pitchFamily="66" charset="0"/>
            </a:endParaRPr>
          </a:p>
        </p:txBody>
      </p:sp>
      <p:sp>
        <p:nvSpPr>
          <p:cNvPr id="4" name="Slide Number Placeholder 3"/>
          <p:cNvSpPr>
            <a:spLocks noGrp="1"/>
          </p:cNvSpPr>
          <p:nvPr>
            <p:ph type="sldNum" sz="quarter" idx="4294967295"/>
          </p:nvPr>
        </p:nvSpPr>
        <p:spPr>
          <a:xfrm>
            <a:off x="431802" y="6312066"/>
            <a:ext cx="1457324" cy="162000"/>
          </a:xfrm>
          <a:prstGeom prst="rect">
            <a:avLst/>
          </a:prstGeom>
        </p:spPr>
        <p:txBody>
          <a:bodyPr lIns="91429" tIns="45714" rIns="91429" bIns="45714"/>
          <a:lstStyle/>
          <a:p>
            <a:fld id="{5E425EE3-649D-47AA-A51A-6C53D1975ED0}" type="slidenum">
              <a:rPr lang="en-GB" smtClean="0"/>
              <a:pPr/>
              <a:t>35</a:t>
            </a:fld>
            <a:endParaRPr lang="en-GB" dirty="0"/>
          </a:p>
        </p:txBody>
      </p:sp>
      <p:sp>
        <p:nvSpPr>
          <p:cNvPr id="5" name="TextBox 4"/>
          <p:cNvSpPr txBox="1"/>
          <p:nvPr/>
        </p:nvSpPr>
        <p:spPr>
          <a:xfrm>
            <a:off x="827584" y="6157913"/>
            <a:ext cx="10131474" cy="336687"/>
          </a:xfrm>
          <a:prstGeom prst="rect">
            <a:avLst/>
          </a:prstGeom>
          <a:noFill/>
        </p:spPr>
        <p:txBody>
          <a:bodyPr wrap="square" lIns="0" tIns="0" rIns="0" bIns="0" rtlCol="0" anchor="b" anchorCtr="0">
            <a:noAutofit/>
          </a:bodyPr>
          <a:lstStyle/>
          <a:p>
            <a:pPr>
              <a:spcBef>
                <a:spcPts val="200"/>
              </a:spcBef>
            </a:pPr>
            <a:r>
              <a:rPr lang="en-US" sz="900" dirty="0" err="1">
                <a:solidFill>
                  <a:schemeClr val="tx1">
                    <a:lumMod val="50000"/>
                    <a:lumOff val="50000"/>
                  </a:schemeClr>
                </a:solidFill>
                <a:latin typeface="Arial"/>
              </a:rPr>
              <a:t>Gaffen</a:t>
            </a:r>
            <a:r>
              <a:rPr lang="en-US" sz="900" dirty="0">
                <a:solidFill>
                  <a:schemeClr val="tx1">
                    <a:lumMod val="50000"/>
                    <a:lumOff val="50000"/>
                  </a:schemeClr>
                </a:solidFill>
                <a:latin typeface="Arial"/>
              </a:rPr>
              <a:t> SL. </a:t>
            </a:r>
            <a:r>
              <a:rPr lang="en-US" sz="900" i="1" dirty="0">
                <a:solidFill>
                  <a:schemeClr val="tx1">
                    <a:lumMod val="50000"/>
                    <a:lumOff val="50000"/>
                  </a:schemeClr>
                </a:solidFill>
                <a:latin typeface="Arial"/>
              </a:rPr>
              <a:t>Nat Rev </a:t>
            </a:r>
            <a:r>
              <a:rPr lang="en-US" sz="900" i="1" dirty="0" err="1">
                <a:solidFill>
                  <a:schemeClr val="tx1">
                    <a:lumMod val="50000"/>
                    <a:lumOff val="50000"/>
                  </a:schemeClr>
                </a:solidFill>
                <a:latin typeface="Arial"/>
              </a:rPr>
              <a:t>Immunol</a:t>
            </a:r>
            <a:r>
              <a:rPr lang="en-US" sz="900" i="1" dirty="0">
                <a:solidFill>
                  <a:schemeClr val="tx1">
                    <a:lumMod val="50000"/>
                    <a:lumOff val="50000"/>
                  </a:schemeClr>
                </a:solidFill>
                <a:latin typeface="Arial"/>
              </a:rPr>
              <a:t>. </a:t>
            </a:r>
            <a:r>
              <a:rPr lang="en-US" sz="900" dirty="0">
                <a:solidFill>
                  <a:schemeClr val="tx1">
                    <a:lumMod val="50000"/>
                    <a:lumOff val="50000"/>
                  </a:schemeClr>
                </a:solidFill>
                <a:latin typeface="Arial"/>
              </a:rPr>
              <a:t>2009;9:556-568; </a:t>
            </a:r>
            <a:r>
              <a:rPr lang="en-US" sz="900" dirty="0" err="1">
                <a:solidFill>
                  <a:schemeClr val="tx1">
                    <a:lumMod val="50000"/>
                    <a:lumOff val="50000"/>
                  </a:schemeClr>
                </a:solidFill>
                <a:latin typeface="Arial"/>
              </a:rPr>
              <a:t>Garley</a:t>
            </a:r>
            <a:r>
              <a:rPr lang="en-US" sz="900" dirty="0">
                <a:solidFill>
                  <a:schemeClr val="tx1">
                    <a:lumMod val="50000"/>
                    <a:lumOff val="50000"/>
                  </a:schemeClr>
                </a:solidFill>
                <a:latin typeface="Arial"/>
              </a:rPr>
              <a:t> M, </a:t>
            </a:r>
            <a:r>
              <a:rPr lang="en-US" sz="900" i="1" dirty="0">
                <a:solidFill>
                  <a:schemeClr val="tx1">
                    <a:lumMod val="50000"/>
                    <a:lumOff val="50000"/>
                  </a:schemeClr>
                </a:solidFill>
                <a:latin typeface="Arial"/>
              </a:rPr>
              <a:t>et al. </a:t>
            </a:r>
            <a:r>
              <a:rPr lang="en-US" sz="900" i="1" dirty="0" err="1">
                <a:solidFill>
                  <a:schemeClr val="tx1">
                    <a:lumMod val="50000"/>
                    <a:lumOff val="50000"/>
                  </a:schemeClr>
                </a:solidFill>
                <a:latin typeface="Arial"/>
              </a:rPr>
              <a:t>Adv</a:t>
            </a:r>
            <a:r>
              <a:rPr lang="en-US" sz="900" i="1" dirty="0">
                <a:solidFill>
                  <a:schemeClr val="tx1">
                    <a:lumMod val="50000"/>
                    <a:lumOff val="50000"/>
                  </a:schemeClr>
                </a:solidFill>
                <a:latin typeface="Arial"/>
              </a:rPr>
              <a:t> Med Sci. </a:t>
            </a:r>
            <a:r>
              <a:rPr lang="en-US" sz="900" dirty="0">
                <a:solidFill>
                  <a:schemeClr val="tx1">
                    <a:lumMod val="50000"/>
                    <a:lumOff val="50000"/>
                  </a:schemeClr>
                </a:solidFill>
                <a:latin typeface="Arial"/>
              </a:rPr>
              <a:t>2008;53:326-330; </a:t>
            </a:r>
            <a:r>
              <a:rPr lang="en-US" sz="900" dirty="0" err="1">
                <a:solidFill>
                  <a:schemeClr val="tx1">
                    <a:lumMod val="50000"/>
                    <a:lumOff val="50000"/>
                  </a:schemeClr>
                </a:solidFill>
                <a:latin typeface="Arial"/>
              </a:rPr>
              <a:t>Pappu</a:t>
            </a:r>
            <a:r>
              <a:rPr lang="en-US" sz="900" dirty="0">
                <a:solidFill>
                  <a:schemeClr val="tx1">
                    <a:lumMod val="50000"/>
                    <a:lumOff val="50000"/>
                  </a:schemeClr>
                </a:solidFill>
                <a:latin typeface="Arial"/>
              </a:rPr>
              <a:t> R, </a:t>
            </a:r>
            <a:r>
              <a:rPr lang="en-US" sz="900" i="1" dirty="0">
                <a:solidFill>
                  <a:schemeClr val="tx1">
                    <a:lumMod val="50000"/>
                    <a:lumOff val="50000"/>
                  </a:schemeClr>
                </a:solidFill>
                <a:latin typeface="Arial"/>
              </a:rPr>
              <a:t>et al. Immunology. </a:t>
            </a:r>
            <a:r>
              <a:rPr lang="en-US" sz="900" dirty="0">
                <a:solidFill>
                  <a:schemeClr val="tx1">
                    <a:lumMod val="50000"/>
                    <a:lumOff val="50000"/>
                  </a:schemeClr>
                </a:solidFill>
                <a:latin typeface="Arial"/>
              </a:rPr>
              <a:t>2011;134:8-16; Ramirez-</a:t>
            </a:r>
            <a:r>
              <a:rPr lang="en-US" sz="900" dirty="0" err="1">
                <a:solidFill>
                  <a:schemeClr val="tx1">
                    <a:lumMod val="50000"/>
                    <a:lumOff val="50000"/>
                  </a:schemeClr>
                </a:solidFill>
                <a:latin typeface="Arial"/>
              </a:rPr>
              <a:t>Carrozzi</a:t>
            </a:r>
            <a:r>
              <a:rPr lang="en-US" sz="900" dirty="0">
                <a:solidFill>
                  <a:schemeClr val="tx1">
                    <a:lumMod val="50000"/>
                    <a:lumOff val="50000"/>
                  </a:schemeClr>
                </a:solidFill>
                <a:latin typeface="Arial"/>
              </a:rPr>
              <a:t> V, </a:t>
            </a:r>
            <a:r>
              <a:rPr lang="en-US" sz="900" i="1" dirty="0">
                <a:solidFill>
                  <a:schemeClr val="tx1">
                    <a:lumMod val="50000"/>
                    <a:lumOff val="50000"/>
                  </a:schemeClr>
                </a:solidFill>
                <a:latin typeface="Arial"/>
              </a:rPr>
              <a:t>et al. Nat </a:t>
            </a:r>
            <a:r>
              <a:rPr lang="en-US" sz="900" i="1" dirty="0" err="1">
                <a:solidFill>
                  <a:schemeClr val="tx1">
                    <a:lumMod val="50000"/>
                    <a:lumOff val="50000"/>
                  </a:schemeClr>
                </a:solidFill>
                <a:latin typeface="Arial"/>
              </a:rPr>
              <a:t>Immunol</a:t>
            </a:r>
            <a:r>
              <a:rPr lang="en-US" sz="900" dirty="0">
                <a:solidFill>
                  <a:schemeClr val="tx1">
                    <a:lumMod val="50000"/>
                    <a:lumOff val="50000"/>
                  </a:schemeClr>
                </a:solidFill>
                <a:latin typeface="Arial"/>
              </a:rPr>
              <a:t>. 2011;12:1159-1167;  Song X, </a:t>
            </a:r>
            <a:r>
              <a:rPr lang="en-US" sz="900" i="1" dirty="0">
                <a:solidFill>
                  <a:schemeClr val="tx1">
                    <a:lumMod val="50000"/>
                    <a:lumOff val="50000"/>
                  </a:schemeClr>
                </a:solidFill>
                <a:latin typeface="Arial"/>
              </a:rPr>
              <a:t>et al. Nat </a:t>
            </a:r>
            <a:r>
              <a:rPr lang="en-US" sz="900" i="1" dirty="0" err="1">
                <a:solidFill>
                  <a:schemeClr val="tx1">
                    <a:lumMod val="50000"/>
                    <a:lumOff val="50000"/>
                  </a:schemeClr>
                </a:solidFill>
                <a:latin typeface="Arial"/>
              </a:rPr>
              <a:t>Immunol</a:t>
            </a:r>
            <a:r>
              <a:rPr lang="en-US" sz="900" i="1" dirty="0">
                <a:solidFill>
                  <a:schemeClr val="tx1">
                    <a:lumMod val="50000"/>
                    <a:lumOff val="50000"/>
                  </a:schemeClr>
                </a:solidFill>
                <a:latin typeface="Arial"/>
              </a:rPr>
              <a:t>. </a:t>
            </a:r>
            <a:r>
              <a:rPr lang="en-US" sz="900" dirty="0">
                <a:solidFill>
                  <a:schemeClr val="tx1">
                    <a:lumMod val="50000"/>
                    <a:lumOff val="50000"/>
                  </a:schemeClr>
                </a:solidFill>
                <a:latin typeface="Arial"/>
              </a:rPr>
              <a:t>2011;12:1151-1158; Ge D, </a:t>
            </a:r>
            <a:r>
              <a:rPr lang="en-US" sz="900" i="1" dirty="0">
                <a:solidFill>
                  <a:schemeClr val="tx1">
                    <a:lumMod val="50000"/>
                    <a:lumOff val="50000"/>
                  </a:schemeClr>
                </a:solidFill>
                <a:latin typeface="Arial"/>
              </a:rPr>
              <a:t>et al. </a:t>
            </a:r>
            <a:r>
              <a:rPr lang="en-US" sz="900" i="1" dirty="0" err="1">
                <a:solidFill>
                  <a:schemeClr val="tx1">
                    <a:lumMod val="50000"/>
                    <a:lumOff val="50000"/>
                  </a:schemeClr>
                </a:solidFill>
                <a:latin typeface="Arial"/>
              </a:rPr>
              <a:t>Int</a:t>
            </a:r>
            <a:r>
              <a:rPr lang="en-US" sz="900" i="1" dirty="0">
                <a:solidFill>
                  <a:schemeClr val="tx1">
                    <a:lumMod val="50000"/>
                    <a:lumOff val="50000"/>
                  </a:schemeClr>
                </a:solidFill>
                <a:latin typeface="Arial"/>
              </a:rPr>
              <a:t> Arch Med. </a:t>
            </a:r>
            <a:r>
              <a:rPr lang="en-US" sz="900" dirty="0">
                <a:solidFill>
                  <a:schemeClr val="tx1">
                    <a:lumMod val="50000"/>
                    <a:lumOff val="50000"/>
                  </a:schemeClr>
                </a:solidFill>
                <a:latin typeface="Arial"/>
              </a:rPr>
              <a:t>2008;1:1-19 </a:t>
            </a:r>
          </a:p>
        </p:txBody>
      </p:sp>
      <p:graphicFrame>
        <p:nvGraphicFramePr>
          <p:cNvPr id="6" name="Table 5"/>
          <p:cNvGraphicFramePr>
            <a:graphicFrameLocks noGrp="1"/>
          </p:cNvGraphicFramePr>
          <p:nvPr>
            <p:extLst>
              <p:ext uri="{D42A27DB-BD31-4B8C-83A1-F6EECF244321}">
                <p14:modId xmlns:p14="http://schemas.microsoft.com/office/powerpoint/2010/main" val="238436518"/>
              </p:ext>
            </p:extLst>
          </p:nvPr>
        </p:nvGraphicFramePr>
        <p:xfrm>
          <a:off x="738150" y="1269117"/>
          <a:ext cx="10431453" cy="4519490"/>
        </p:xfrm>
        <a:graphic>
          <a:graphicData uri="http://schemas.openxmlformats.org/drawingml/2006/table">
            <a:tbl>
              <a:tblPr firstRow="1" firstCol="1" bandRow="1">
                <a:tableStyleId>{5C22544A-7EE6-4342-B048-85BDC9FD1C3A}</a:tableStyleId>
              </a:tblPr>
              <a:tblGrid>
                <a:gridCol w="1122834">
                  <a:extLst>
                    <a:ext uri="{9D8B030D-6E8A-4147-A177-3AD203B41FA5}">
                      <a16:colId xmlns:a16="http://schemas.microsoft.com/office/drawing/2014/main" val="3721879162"/>
                    </a:ext>
                  </a:extLst>
                </a:gridCol>
                <a:gridCol w="1540565">
                  <a:extLst>
                    <a:ext uri="{9D8B030D-6E8A-4147-A177-3AD203B41FA5}">
                      <a16:colId xmlns:a16="http://schemas.microsoft.com/office/drawing/2014/main" val="3230630851"/>
                    </a:ext>
                  </a:extLst>
                </a:gridCol>
                <a:gridCol w="1789043">
                  <a:extLst>
                    <a:ext uri="{9D8B030D-6E8A-4147-A177-3AD203B41FA5}">
                      <a16:colId xmlns:a16="http://schemas.microsoft.com/office/drawing/2014/main" val="20002"/>
                    </a:ext>
                  </a:extLst>
                </a:gridCol>
                <a:gridCol w="5979011">
                  <a:extLst>
                    <a:ext uri="{9D8B030D-6E8A-4147-A177-3AD203B41FA5}">
                      <a16:colId xmlns:a16="http://schemas.microsoft.com/office/drawing/2014/main" val="102499011"/>
                    </a:ext>
                  </a:extLst>
                </a:gridCol>
              </a:tblGrid>
              <a:tr h="364331">
                <a:tc>
                  <a:txBody>
                    <a:bodyPr/>
                    <a:lstStyle/>
                    <a:p>
                      <a:pPr algn="ctr">
                        <a:lnSpc>
                          <a:spcPct val="100000"/>
                        </a:lnSpc>
                        <a:spcAft>
                          <a:spcPts val="0"/>
                        </a:spcAft>
                      </a:pPr>
                      <a:r>
                        <a:rPr lang="el-GR" sz="1200" b="1" kern="1200" dirty="0" err="1">
                          <a:solidFill>
                            <a:schemeClr val="tx1"/>
                          </a:solidFill>
                          <a:effectLst/>
                          <a:latin typeface="+mn-lt"/>
                          <a:ea typeface="+mn-ea"/>
                          <a:cs typeface="+mn-cs"/>
                        </a:rPr>
                        <a:t>Συνδέτες</a:t>
                      </a:r>
                      <a:endParaRPr lang="en-CA"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solidFill>
                  </a:tcPr>
                </a:tc>
                <a:tc>
                  <a:txBody>
                    <a:bodyPr/>
                    <a:lstStyle/>
                    <a:p>
                      <a:pPr algn="ctr">
                        <a:lnSpc>
                          <a:spcPct val="100000"/>
                        </a:lnSpc>
                        <a:spcAft>
                          <a:spcPts val="0"/>
                        </a:spcAft>
                      </a:pPr>
                      <a:r>
                        <a:rPr lang="el-GR"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Προέλευση </a:t>
                      </a:r>
                      <a:r>
                        <a:rPr lang="el-GR" sz="1200" b="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Συνδέτη</a:t>
                      </a:r>
                      <a:endParaRPr lang="en-CA"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solidFill>
                  </a:tcPr>
                </a:tc>
                <a:tc>
                  <a:txBody>
                    <a:bodyPr/>
                    <a:lstStyle/>
                    <a:p>
                      <a:pPr algn="ctr">
                        <a:lnSpc>
                          <a:spcPct val="100000"/>
                        </a:lnSpc>
                        <a:spcAft>
                          <a:spcPts val="0"/>
                        </a:spcAft>
                      </a:pPr>
                      <a:r>
                        <a:rPr lang="el-GR" sz="1200" b="1"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Σύμπλοκα</a:t>
                      </a:r>
                      <a:r>
                        <a:rPr lang="el-GR"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Υποδοχέων</a:t>
                      </a:r>
                      <a:endParaRPr lang="en-CA"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solidFill>
                  </a:tcPr>
                </a:tc>
                <a:tc>
                  <a:txBody>
                    <a:bodyPr/>
                    <a:lstStyle/>
                    <a:p>
                      <a:pPr algn="l">
                        <a:lnSpc>
                          <a:spcPct val="100000"/>
                        </a:lnSpc>
                        <a:spcAft>
                          <a:spcPts val="0"/>
                        </a:spcAft>
                      </a:pPr>
                      <a:r>
                        <a:rPr lang="el-GR" sz="1200" kern="1200" dirty="0">
                          <a:solidFill>
                            <a:schemeClr val="tx1"/>
                          </a:solidFill>
                          <a:effectLst/>
                        </a:rPr>
                        <a:t>Έκφραση Υποδοχέων</a:t>
                      </a:r>
                      <a:endParaRPr lang="en-CA" sz="12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8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solidFill>
                  </a:tcPr>
                </a:tc>
                <a:extLst>
                  <a:ext uri="{0D108BD9-81ED-4DB2-BD59-A6C34878D82A}">
                    <a16:rowId xmlns:a16="http://schemas.microsoft.com/office/drawing/2014/main" val="3635874951"/>
                  </a:ext>
                </a:extLst>
              </a:tr>
              <a:tr h="1080000">
                <a:tc>
                  <a:txBody>
                    <a:bodyPr/>
                    <a:lstStyle/>
                    <a:p>
                      <a:pPr algn="l" fontAlgn="b">
                        <a:spcAft>
                          <a:spcPts val="0"/>
                        </a:spcAft>
                      </a:pPr>
                      <a:r>
                        <a:rPr lang="en-US" sz="1200" kern="1200" dirty="0">
                          <a:solidFill>
                            <a:schemeClr val="tx1"/>
                          </a:solidFill>
                          <a:effectLst/>
                        </a:rPr>
                        <a:t>IL-17A</a:t>
                      </a:r>
                    </a:p>
                    <a:p>
                      <a:pPr algn="l" fontAlgn="b">
                        <a:spcAft>
                          <a:spcPts val="0"/>
                        </a:spcAft>
                      </a:pPr>
                      <a:r>
                        <a:rPr lang="en-US" sz="1200" kern="1200" dirty="0">
                          <a:solidFill>
                            <a:schemeClr val="tx1"/>
                          </a:solidFill>
                          <a:effectLst/>
                        </a:rPr>
                        <a:t>IL-17F</a:t>
                      </a:r>
                    </a:p>
                    <a:p>
                      <a:pPr algn="l" fontAlgn="b">
                        <a:spcAft>
                          <a:spcPts val="0"/>
                        </a:spcAft>
                      </a:pPr>
                      <a:r>
                        <a:rPr lang="en-US" sz="1200" kern="1200" dirty="0">
                          <a:solidFill>
                            <a:schemeClr val="tx1"/>
                          </a:solidFill>
                          <a:effectLst/>
                        </a:rPr>
                        <a:t>IL-17A/F     </a:t>
                      </a:r>
                      <a:r>
                        <a:rPr lang="el-GR" sz="1200" kern="1200" dirty="0" err="1">
                          <a:solidFill>
                            <a:schemeClr val="tx1"/>
                          </a:solidFill>
                          <a:effectLst/>
                        </a:rPr>
                        <a:t>ετεροδιμερές</a:t>
                      </a:r>
                      <a:endParaRPr lang="en-US" sz="1200" kern="1200" dirty="0">
                        <a:solidFill>
                          <a:schemeClr val="tx1"/>
                        </a:solidFill>
                        <a:effectLst/>
                      </a:endParaRP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20000"/>
                        <a:lumOff val="80000"/>
                      </a:schemeClr>
                    </a:solidFill>
                  </a:tcPr>
                </a:tc>
                <a:tc>
                  <a:txBody>
                    <a:bodyPr/>
                    <a:lstStyle/>
                    <a:p>
                      <a:pPr marL="0" algn="l" defTabSz="457178" rtl="0" eaLnBrk="1" fontAlgn="b" latinLnBrk="0" hangingPunct="1">
                        <a:spcAft>
                          <a:spcPts val="0"/>
                        </a:spcAft>
                      </a:pPr>
                      <a:r>
                        <a:rPr lang="en-CA" sz="1200" kern="1200" dirty="0">
                          <a:solidFill>
                            <a:schemeClr val="tx1"/>
                          </a:solidFill>
                          <a:effectLst/>
                          <a:latin typeface="+mn-lt"/>
                          <a:ea typeface="+mn-ea"/>
                          <a:cs typeface="+mn-cs"/>
                        </a:rPr>
                        <a:t>T</a:t>
                      </a:r>
                      <a:r>
                        <a:rPr lang="en-CA" sz="1200" kern="1200" baseline="-25000" dirty="0">
                          <a:solidFill>
                            <a:schemeClr val="tx1"/>
                          </a:solidFill>
                          <a:effectLst/>
                          <a:latin typeface="+mn-lt"/>
                          <a:ea typeface="+mn-ea"/>
                          <a:cs typeface="+mn-cs"/>
                        </a:rPr>
                        <a:t>H</a:t>
                      </a:r>
                      <a:r>
                        <a:rPr lang="en-CA" sz="1200" kern="1200" dirty="0">
                          <a:solidFill>
                            <a:schemeClr val="tx1"/>
                          </a:solidFill>
                          <a:effectLst/>
                          <a:latin typeface="+mn-lt"/>
                          <a:ea typeface="+mn-ea"/>
                          <a:cs typeface="+mn-cs"/>
                        </a:rPr>
                        <a:t>17 </a:t>
                      </a:r>
                      <a:r>
                        <a:rPr lang="el-GR" sz="1200" kern="1200" dirty="0">
                          <a:solidFill>
                            <a:schemeClr val="tx1"/>
                          </a:solidFill>
                          <a:effectLst/>
                          <a:latin typeface="+mn-lt"/>
                          <a:ea typeface="+mn-ea"/>
                          <a:cs typeface="+mn-cs"/>
                        </a:rPr>
                        <a:t>κύτταρα και κύτταρα</a:t>
                      </a:r>
                      <a:r>
                        <a:rPr lang="el-GR" sz="1200" kern="1200" baseline="0" dirty="0">
                          <a:solidFill>
                            <a:schemeClr val="tx1"/>
                          </a:solidFill>
                          <a:effectLst/>
                          <a:latin typeface="+mn-lt"/>
                          <a:ea typeface="+mn-ea"/>
                          <a:cs typeface="+mn-cs"/>
                        </a:rPr>
                        <a:t> έμφυτης ανοσίας</a:t>
                      </a:r>
                      <a:endParaRPr lang="en-CA" sz="1200" kern="1200" dirty="0">
                        <a:solidFill>
                          <a:schemeClr val="tx1"/>
                        </a:solidFill>
                        <a:effectLst/>
                        <a:latin typeface="+mn-lt"/>
                        <a:ea typeface="+mn-ea"/>
                        <a:cs typeface="+mn-cs"/>
                      </a:endParaRP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20000"/>
                        <a:lumOff val="80000"/>
                      </a:schemeClr>
                    </a:solidFill>
                  </a:tcPr>
                </a:tc>
                <a:tc>
                  <a:txBody>
                    <a:bodyPr/>
                    <a:lstStyle/>
                    <a:p>
                      <a:pPr marL="0" algn="r" defTabSz="457178" rtl="0" eaLnBrk="1" fontAlgn="b" latinLnBrk="0" hangingPunct="1">
                        <a:spcAft>
                          <a:spcPts val="0"/>
                        </a:spcAft>
                      </a:pPr>
                      <a:r>
                        <a:rPr lang="mr-IN" sz="1200" kern="1200" dirty="0">
                          <a:solidFill>
                            <a:schemeClr val="tx1"/>
                          </a:solidFill>
                          <a:effectLst/>
                          <a:latin typeface="+mn-lt"/>
                          <a:ea typeface="+mn-ea"/>
                          <a:cs typeface="+mn-cs"/>
                        </a:rPr>
                        <a:t>IL-17RA</a:t>
                      </a:r>
                    </a:p>
                    <a:p>
                      <a:pPr marL="0" algn="r" defTabSz="457178" rtl="0" eaLnBrk="1" fontAlgn="b" latinLnBrk="0" hangingPunct="1">
                        <a:spcAft>
                          <a:spcPts val="0"/>
                        </a:spcAft>
                      </a:pPr>
                      <a:endParaRPr lang="mr-IN" sz="1200" kern="1200" dirty="0">
                        <a:solidFill>
                          <a:schemeClr val="tx1"/>
                        </a:solidFill>
                        <a:effectLst/>
                        <a:latin typeface="+mn-lt"/>
                        <a:ea typeface="+mn-ea"/>
                        <a:cs typeface="+mn-cs"/>
                      </a:endParaRPr>
                    </a:p>
                    <a:p>
                      <a:pPr marL="0" algn="r" defTabSz="457178" rtl="0" eaLnBrk="1" fontAlgn="b" latinLnBrk="0" hangingPunct="1">
                        <a:spcAft>
                          <a:spcPts val="0"/>
                        </a:spcAft>
                      </a:pPr>
                      <a:r>
                        <a:rPr lang="mr-IN" sz="1200" kern="1200" dirty="0">
                          <a:solidFill>
                            <a:schemeClr val="tx1"/>
                          </a:solidFill>
                          <a:effectLst/>
                          <a:latin typeface="+mn-lt"/>
                          <a:ea typeface="+mn-ea"/>
                          <a:cs typeface="+mn-cs"/>
                        </a:rPr>
                        <a:t>IL-17RC</a:t>
                      </a:r>
                    </a:p>
                  </a:txBody>
                  <a:tcPr marL="144000" marR="144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20000"/>
                        <a:lumOff val="80000"/>
                      </a:schemeClr>
                    </a:solidFill>
                  </a:tcPr>
                </a:tc>
                <a:tc>
                  <a:txBody>
                    <a:bodyPr/>
                    <a:lstStyle/>
                    <a:p>
                      <a:pPr algn="l" fontAlgn="b">
                        <a:spcAft>
                          <a:spcPts val="0"/>
                        </a:spcAft>
                      </a:pPr>
                      <a:r>
                        <a:rPr lang="el-GR" sz="1200" kern="1200" dirty="0">
                          <a:solidFill>
                            <a:schemeClr val="tx1"/>
                          </a:solidFill>
                          <a:effectLst/>
                        </a:rPr>
                        <a:t>Διάχυτη</a:t>
                      </a:r>
                      <a:endParaRPr lang="en-US" sz="1200" kern="1200" dirty="0">
                        <a:solidFill>
                          <a:schemeClr val="tx1"/>
                        </a:solidFill>
                        <a:effectLst/>
                      </a:endParaRPr>
                    </a:p>
                    <a:p>
                      <a:pPr algn="l" fontAlgn="b">
                        <a:spcAft>
                          <a:spcPts val="0"/>
                        </a:spcAft>
                      </a:pPr>
                      <a:endParaRPr lang="en-US" sz="1200" kern="1200" dirty="0">
                        <a:solidFill>
                          <a:schemeClr val="tx1"/>
                        </a:solidFill>
                        <a:effectLst/>
                      </a:endParaRPr>
                    </a:p>
                    <a:p>
                      <a:pPr algn="l" fontAlgn="b">
                        <a:spcAft>
                          <a:spcPts val="0"/>
                        </a:spcAft>
                      </a:pPr>
                      <a:r>
                        <a:rPr lang="el-GR" sz="1200" kern="1200" dirty="0">
                          <a:solidFill>
                            <a:schemeClr val="tx1"/>
                          </a:solidFill>
                          <a:effectLst/>
                        </a:rPr>
                        <a:t>Πλειονότητα ανθρώπινων ιστών </a:t>
                      </a:r>
                      <a:r>
                        <a:rPr lang="en-US" sz="1200" kern="1200" dirty="0">
                          <a:solidFill>
                            <a:schemeClr val="tx1"/>
                          </a:solidFill>
                          <a:effectLst/>
                        </a:rPr>
                        <a:t>(</a:t>
                      </a:r>
                      <a:r>
                        <a:rPr lang="el-GR" sz="1200" kern="1200" dirty="0">
                          <a:solidFill>
                            <a:schemeClr val="tx1"/>
                          </a:solidFill>
                          <a:effectLst/>
                        </a:rPr>
                        <a:t>ειδικά σε μη-αιμοποιητικούς ιστούς</a:t>
                      </a:r>
                      <a:r>
                        <a:rPr lang="en-US" sz="1200" kern="1200" dirty="0">
                          <a:solidFill>
                            <a:schemeClr val="tx1"/>
                          </a:solidFill>
                          <a:effectLst/>
                        </a:rPr>
                        <a:t>)</a:t>
                      </a:r>
                    </a:p>
                  </a:txBody>
                  <a:tcPr marL="144000" marR="144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4471727"/>
                  </a:ext>
                </a:extLst>
              </a:tr>
              <a:tr h="1080000">
                <a:tc>
                  <a:txBody>
                    <a:bodyPr/>
                    <a:lstStyle/>
                    <a:p>
                      <a:pPr algn="l" fontAlgn="b">
                        <a:spcAft>
                          <a:spcPts val="0"/>
                        </a:spcAft>
                      </a:pPr>
                      <a:r>
                        <a:rPr lang="mr-IN" sz="1200" kern="1200" dirty="0">
                          <a:solidFill>
                            <a:schemeClr val="tx1"/>
                          </a:solidFill>
                          <a:effectLst/>
                        </a:rPr>
                        <a:t>IL-17C</a:t>
                      </a:r>
                      <a:endParaRPr lang="en-C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40000"/>
                        <a:lumOff val="60000"/>
                      </a:schemeClr>
                    </a:solidFill>
                  </a:tcPr>
                </a:tc>
                <a:tc>
                  <a:txBody>
                    <a:bodyPr/>
                    <a:lstStyle/>
                    <a:p>
                      <a:pPr algn="l" fontAlgn="b">
                        <a:spcAft>
                          <a:spcPts val="0"/>
                        </a:spcAft>
                      </a:pPr>
                      <a:r>
                        <a:rPr lang="el-GR"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Επιθηλιακά κύτταρα</a:t>
                      </a:r>
                      <a:endParaRPr lang="en-C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40000"/>
                        <a:lumOff val="60000"/>
                      </a:schemeClr>
                    </a:solidFill>
                  </a:tcPr>
                </a:tc>
                <a:tc>
                  <a:txBody>
                    <a:bodyPr/>
                    <a:lstStyle/>
                    <a:p>
                      <a:pPr marL="0" algn="r" defTabSz="457178" rtl="0" eaLnBrk="1" fontAlgn="b" latinLnBrk="0" hangingPunct="1">
                        <a:spcAft>
                          <a:spcPts val="0"/>
                        </a:spcAft>
                      </a:pPr>
                      <a:r>
                        <a:rPr lang="mr-IN" sz="1200" kern="1200" dirty="0">
                          <a:solidFill>
                            <a:schemeClr val="tx1"/>
                          </a:solidFill>
                          <a:effectLst/>
                          <a:latin typeface="+mn-lt"/>
                          <a:ea typeface="+mn-ea"/>
                          <a:cs typeface="+mn-cs"/>
                        </a:rPr>
                        <a:t>IL-17RA</a:t>
                      </a:r>
                    </a:p>
                    <a:p>
                      <a:pPr marL="0" algn="r" defTabSz="457178" rtl="0" eaLnBrk="1" fontAlgn="b" latinLnBrk="0" hangingPunct="1">
                        <a:spcAft>
                          <a:spcPts val="0"/>
                        </a:spcAft>
                      </a:pPr>
                      <a:endParaRPr lang="mr-IN" sz="1200" kern="1200" dirty="0">
                        <a:solidFill>
                          <a:schemeClr val="tx1"/>
                        </a:solidFill>
                        <a:effectLst/>
                        <a:latin typeface="+mn-lt"/>
                        <a:ea typeface="+mn-ea"/>
                        <a:cs typeface="+mn-cs"/>
                      </a:endParaRPr>
                    </a:p>
                    <a:p>
                      <a:pPr marL="0" algn="r" defTabSz="457178" rtl="0" eaLnBrk="1" fontAlgn="b" latinLnBrk="0" hangingPunct="1">
                        <a:spcAft>
                          <a:spcPts val="0"/>
                        </a:spcAft>
                      </a:pPr>
                      <a:r>
                        <a:rPr lang="mr-IN" sz="1200" kern="1200" dirty="0">
                          <a:solidFill>
                            <a:schemeClr val="tx1"/>
                          </a:solidFill>
                          <a:effectLst/>
                          <a:latin typeface="+mn-lt"/>
                          <a:ea typeface="+mn-ea"/>
                          <a:cs typeface="+mn-cs"/>
                        </a:rPr>
                        <a:t>IL-17R</a:t>
                      </a:r>
                      <a:r>
                        <a:rPr lang="en-GB" sz="1200" kern="1200" dirty="0">
                          <a:solidFill>
                            <a:schemeClr val="tx1"/>
                          </a:solidFill>
                          <a:effectLst/>
                          <a:latin typeface="+mn-lt"/>
                          <a:ea typeface="+mn-ea"/>
                          <a:cs typeface="+mn-cs"/>
                        </a:rPr>
                        <a:t>E</a:t>
                      </a:r>
                      <a:endParaRPr lang="mr-IN" sz="1200" kern="1200" dirty="0">
                        <a:solidFill>
                          <a:schemeClr val="tx1"/>
                        </a:solidFill>
                        <a:effectLst/>
                        <a:latin typeface="+mn-lt"/>
                        <a:ea typeface="+mn-ea"/>
                        <a:cs typeface="+mn-cs"/>
                      </a:endParaRPr>
                    </a:p>
                  </a:txBody>
                  <a:tcPr marL="144000" marR="144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40000"/>
                        <a:lumOff val="60000"/>
                      </a:schemeClr>
                    </a:solidFill>
                  </a:tcPr>
                </a:tc>
                <a:tc>
                  <a:txBody>
                    <a:bodyPr/>
                    <a:lstStyle/>
                    <a:p>
                      <a:pPr algn="l" fontAlgn="b">
                        <a:spcAft>
                          <a:spcPts val="0"/>
                        </a:spcAft>
                      </a:pPr>
                      <a:r>
                        <a:rPr lang="el-GR" sz="1200" kern="1200" dirty="0">
                          <a:solidFill>
                            <a:schemeClr val="tx1"/>
                          </a:solidFill>
                          <a:effectLst/>
                        </a:rPr>
                        <a:t>Διάχυτη</a:t>
                      </a:r>
                      <a:endParaRPr lang="en-US" sz="1200" kern="1200" dirty="0">
                        <a:solidFill>
                          <a:schemeClr val="tx1"/>
                        </a:solidFill>
                        <a:effectLst/>
                      </a:endParaRPr>
                    </a:p>
                    <a:p>
                      <a:pPr algn="l" fontAlgn="b">
                        <a:spcAft>
                          <a:spcPts val="0"/>
                        </a:spcAft>
                      </a:pPr>
                      <a:endParaRPr lang="en-US" sz="1200" kern="1200" dirty="0">
                        <a:solidFill>
                          <a:schemeClr val="tx1"/>
                        </a:solidFill>
                        <a:effectLst/>
                      </a:endParaRPr>
                    </a:p>
                    <a:p>
                      <a:pPr algn="l" fontAlgn="b">
                        <a:spcAft>
                          <a:spcPts val="0"/>
                        </a:spcAft>
                      </a:pPr>
                      <a:r>
                        <a:rPr lang="el-GR" sz="1200" kern="1200" dirty="0">
                          <a:solidFill>
                            <a:schemeClr val="tx1"/>
                          </a:solidFill>
                          <a:effectLst/>
                        </a:rPr>
                        <a:t>Επαγόμενη</a:t>
                      </a:r>
                      <a:r>
                        <a:rPr lang="el-GR" sz="1200" kern="1200" baseline="0" dirty="0">
                          <a:solidFill>
                            <a:schemeClr val="tx1"/>
                          </a:solidFill>
                          <a:effectLst/>
                        </a:rPr>
                        <a:t> εκλεκτικότητα σε επιθηλιακά κύτταρα από βακτήρια</a:t>
                      </a:r>
                      <a:r>
                        <a:rPr lang="en-US" sz="1200" kern="1200" dirty="0">
                          <a:solidFill>
                            <a:schemeClr val="tx1"/>
                          </a:solidFill>
                          <a:effectLst/>
                        </a:rPr>
                        <a:t>, </a:t>
                      </a:r>
                      <a:r>
                        <a:rPr lang="el-GR" sz="1200" kern="1200" dirty="0">
                          <a:solidFill>
                            <a:schemeClr val="tx1"/>
                          </a:solidFill>
                          <a:effectLst/>
                        </a:rPr>
                        <a:t>φλεγμονώδη</a:t>
                      </a:r>
                      <a:r>
                        <a:rPr lang="el-GR" sz="1200" kern="1200" baseline="0" dirty="0">
                          <a:solidFill>
                            <a:schemeClr val="tx1"/>
                          </a:solidFill>
                          <a:effectLst/>
                        </a:rPr>
                        <a:t> ερεθίσματα</a:t>
                      </a:r>
                      <a:endParaRPr lang="en-US" sz="1200" kern="1200" dirty="0">
                        <a:solidFill>
                          <a:schemeClr val="tx1"/>
                        </a:solidFill>
                        <a:effectLst/>
                      </a:endParaRPr>
                    </a:p>
                  </a:txBody>
                  <a:tcPr marL="144000" marR="144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56908854"/>
                  </a:ext>
                </a:extLst>
              </a:tr>
              <a:tr h="1275159">
                <a:tc>
                  <a:txBody>
                    <a:bodyPr/>
                    <a:lstStyle/>
                    <a:p>
                      <a:pPr algn="l" fontAlgn="b">
                        <a:spcAft>
                          <a:spcPts val="0"/>
                        </a:spcAft>
                      </a:pPr>
                      <a:r>
                        <a:rPr lang="mr-IN" sz="1200" kern="1200" dirty="0">
                          <a:solidFill>
                            <a:schemeClr val="tx1"/>
                          </a:solidFill>
                          <a:effectLst/>
                        </a:rPr>
                        <a:t>IL-17E </a:t>
                      </a:r>
                    </a:p>
                    <a:p>
                      <a:pPr algn="l" fontAlgn="b">
                        <a:spcAft>
                          <a:spcPts val="0"/>
                        </a:spcAft>
                      </a:pPr>
                      <a:r>
                        <a:rPr lang="mr-IN" sz="1200" kern="1200" dirty="0">
                          <a:solidFill>
                            <a:schemeClr val="tx1"/>
                          </a:solidFill>
                          <a:effectLst/>
                        </a:rPr>
                        <a:t>(IL-25)</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20000"/>
                        <a:lumOff val="80000"/>
                      </a:schemeClr>
                    </a:solidFill>
                  </a:tcPr>
                </a:tc>
                <a:tc>
                  <a:txBody>
                    <a:bodyPr/>
                    <a:lstStyle/>
                    <a:p>
                      <a:pPr algn="l" fontAlgn="b">
                        <a:spcAft>
                          <a:spcPts val="0"/>
                        </a:spcAft>
                      </a:pPr>
                      <a:r>
                        <a:rPr lang="en-C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a:t>
                      </a:r>
                      <a:r>
                        <a:rPr lang="en-CA" sz="1200" baseline="-25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a:t>
                      </a:r>
                      <a:r>
                        <a:rPr lang="en-C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 </a:t>
                      </a:r>
                      <a:r>
                        <a:rPr lang="el-GR" sz="1200" kern="1200" dirty="0">
                          <a:solidFill>
                            <a:schemeClr val="tx1"/>
                          </a:solidFill>
                          <a:effectLst/>
                          <a:latin typeface="+mn-lt"/>
                          <a:ea typeface="+mn-ea"/>
                          <a:cs typeface="+mn-cs"/>
                        </a:rPr>
                        <a:t>κύτταρα και κύτταρα</a:t>
                      </a:r>
                      <a:r>
                        <a:rPr lang="el-GR" sz="1200" kern="1200" baseline="0" dirty="0">
                          <a:solidFill>
                            <a:schemeClr val="tx1"/>
                          </a:solidFill>
                          <a:effectLst/>
                          <a:latin typeface="+mn-lt"/>
                          <a:ea typeface="+mn-ea"/>
                          <a:cs typeface="+mn-cs"/>
                        </a:rPr>
                        <a:t> έμφυτης ανοσίας</a:t>
                      </a:r>
                      <a:r>
                        <a:rPr lang="en-C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επιθηλιακά</a:t>
                      </a:r>
                      <a:r>
                        <a:rPr lang="el-GR" sz="120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και ενδοθηλιακά κύτταρα</a:t>
                      </a:r>
                      <a:endParaRPr lang="en-C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20000"/>
                        <a:lumOff val="80000"/>
                      </a:schemeClr>
                    </a:solidFill>
                  </a:tcPr>
                </a:tc>
                <a:tc>
                  <a:txBody>
                    <a:bodyPr/>
                    <a:lstStyle/>
                    <a:p>
                      <a:pPr marL="0" algn="r" defTabSz="457178" rtl="0" eaLnBrk="1" fontAlgn="b" latinLnBrk="0" hangingPunct="1">
                        <a:spcAft>
                          <a:spcPts val="0"/>
                        </a:spcAft>
                      </a:pPr>
                      <a:r>
                        <a:rPr lang="mr-IN" sz="1200" kern="1200" dirty="0">
                          <a:solidFill>
                            <a:schemeClr val="tx1"/>
                          </a:solidFill>
                          <a:effectLst/>
                          <a:latin typeface="+mn-lt"/>
                          <a:ea typeface="+mn-ea"/>
                          <a:cs typeface="+mn-cs"/>
                        </a:rPr>
                        <a:t>IL-17RA</a:t>
                      </a:r>
                    </a:p>
                    <a:p>
                      <a:pPr marL="0" algn="r" defTabSz="457178" rtl="0" eaLnBrk="1" fontAlgn="b" latinLnBrk="0" hangingPunct="1">
                        <a:spcAft>
                          <a:spcPts val="0"/>
                        </a:spcAft>
                      </a:pPr>
                      <a:endParaRPr lang="mr-IN" sz="1200" kern="1200" dirty="0">
                        <a:solidFill>
                          <a:schemeClr val="tx1"/>
                        </a:solidFill>
                        <a:effectLst/>
                        <a:latin typeface="+mn-lt"/>
                        <a:ea typeface="+mn-ea"/>
                        <a:cs typeface="+mn-cs"/>
                      </a:endParaRPr>
                    </a:p>
                    <a:p>
                      <a:pPr marL="0" algn="r" defTabSz="457178" rtl="0" eaLnBrk="1" fontAlgn="b" latinLnBrk="0" hangingPunct="1">
                        <a:spcAft>
                          <a:spcPts val="0"/>
                        </a:spcAft>
                      </a:pPr>
                      <a:r>
                        <a:rPr lang="mr-IN" sz="1200" kern="1200" dirty="0">
                          <a:solidFill>
                            <a:schemeClr val="tx1"/>
                          </a:solidFill>
                          <a:effectLst/>
                          <a:latin typeface="+mn-lt"/>
                          <a:ea typeface="+mn-ea"/>
                          <a:cs typeface="+mn-cs"/>
                        </a:rPr>
                        <a:t>IL-17R</a:t>
                      </a:r>
                      <a:r>
                        <a:rPr lang="en-GB" sz="1200" kern="1200" dirty="0">
                          <a:solidFill>
                            <a:schemeClr val="tx1"/>
                          </a:solidFill>
                          <a:effectLst/>
                          <a:latin typeface="+mn-lt"/>
                          <a:ea typeface="+mn-ea"/>
                          <a:cs typeface="+mn-cs"/>
                        </a:rPr>
                        <a:t>B</a:t>
                      </a:r>
                      <a:endParaRPr lang="mr-IN" sz="1200" kern="1200" dirty="0">
                        <a:solidFill>
                          <a:schemeClr val="tx1"/>
                        </a:solidFill>
                        <a:effectLst/>
                        <a:latin typeface="+mn-lt"/>
                        <a:ea typeface="+mn-ea"/>
                        <a:cs typeface="+mn-cs"/>
                      </a:endParaRPr>
                    </a:p>
                  </a:txBody>
                  <a:tcPr marL="144000" marR="144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20000"/>
                        <a:lumOff val="80000"/>
                      </a:schemeClr>
                    </a:solidFill>
                  </a:tcPr>
                </a:tc>
                <a:tc>
                  <a:txBody>
                    <a:bodyPr/>
                    <a:lstStyle/>
                    <a:p>
                      <a:pPr algn="l" fontAlgn="b">
                        <a:spcAft>
                          <a:spcPts val="0"/>
                        </a:spcAft>
                      </a:pPr>
                      <a:r>
                        <a:rPr lang="el-GR" sz="1200" kern="1200" dirty="0">
                          <a:solidFill>
                            <a:schemeClr val="tx1"/>
                          </a:solidFill>
                          <a:effectLst/>
                        </a:rPr>
                        <a:t>Διάχυτη</a:t>
                      </a:r>
                      <a:endParaRPr lang="en-US" sz="1200" kern="1200" dirty="0">
                        <a:solidFill>
                          <a:schemeClr val="tx1"/>
                        </a:solidFill>
                        <a:effectLst/>
                      </a:endParaRPr>
                    </a:p>
                    <a:p>
                      <a:pPr algn="l" fontAlgn="b">
                        <a:spcAft>
                          <a:spcPts val="0"/>
                        </a:spcAft>
                      </a:pPr>
                      <a:endParaRPr lang="en-US" sz="1200" kern="1200" dirty="0">
                        <a:solidFill>
                          <a:schemeClr val="tx1"/>
                        </a:solidFill>
                        <a:effectLst/>
                      </a:endParaRPr>
                    </a:p>
                    <a:p>
                      <a:pPr algn="l" fontAlgn="b">
                        <a:spcAft>
                          <a:spcPts val="0"/>
                        </a:spcAft>
                      </a:pPr>
                      <a:r>
                        <a:rPr lang="el-GR" sz="1200" kern="1200" dirty="0">
                          <a:solidFill>
                            <a:schemeClr val="tx1"/>
                          </a:solidFill>
                          <a:effectLst/>
                        </a:rPr>
                        <a:t>Κύτταρα έμφυτης και επίκτητης ανοσίας,</a:t>
                      </a:r>
                      <a:r>
                        <a:rPr lang="en-US" sz="1200" kern="1200" dirty="0">
                          <a:solidFill>
                            <a:schemeClr val="tx1"/>
                          </a:solidFill>
                          <a:effectLst/>
                        </a:rPr>
                        <a:t> </a:t>
                      </a:r>
                      <a:r>
                        <a:rPr lang="el-GR" sz="1200" kern="1200" dirty="0">
                          <a:solidFill>
                            <a:schemeClr val="tx1"/>
                          </a:solidFill>
                          <a:effectLst/>
                        </a:rPr>
                        <a:t>επιθηλιακά</a:t>
                      </a:r>
                      <a:r>
                        <a:rPr lang="el-GR" sz="1200" kern="1200" baseline="0" dirty="0">
                          <a:solidFill>
                            <a:schemeClr val="tx1"/>
                          </a:solidFill>
                          <a:effectLst/>
                        </a:rPr>
                        <a:t> και ενδοθηλιακά κύτταρα,</a:t>
                      </a:r>
                      <a:r>
                        <a:rPr lang="en-US" sz="1200" kern="1200" dirty="0">
                          <a:solidFill>
                            <a:schemeClr val="tx1"/>
                          </a:solidFill>
                          <a:effectLst/>
                        </a:rPr>
                        <a:t> </a:t>
                      </a:r>
                      <a:r>
                        <a:rPr lang="el-GR" sz="1200" kern="1200" dirty="0">
                          <a:solidFill>
                            <a:schemeClr val="tx1"/>
                          </a:solidFill>
                          <a:effectLst/>
                        </a:rPr>
                        <a:t>ινοβλάστες</a:t>
                      </a:r>
                      <a:endParaRPr lang="en-US" sz="1200" kern="1200" dirty="0">
                        <a:solidFill>
                          <a:schemeClr val="tx1"/>
                        </a:solidFill>
                        <a:effectLst/>
                      </a:endParaRPr>
                    </a:p>
                  </a:txBody>
                  <a:tcPr marL="144000" marR="144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83763663"/>
                  </a:ext>
                </a:extLst>
              </a:tr>
              <a:tr h="720000">
                <a:tc>
                  <a:txBody>
                    <a:bodyPr/>
                    <a:lstStyle/>
                    <a:p>
                      <a:pPr algn="l" fontAlgn="b">
                        <a:spcAft>
                          <a:spcPts val="0"/>
                        </a:spcAft>
                      </a:pPr>
                      <a:r>
                        <a:rPr lang="mr-IN" sz="1200" kern="1200" dirty="0">
                          <a:solidFill>
                            <a:schemeClr val="tx1"/>
                          </a:solidFill>
                          <a:effectLst/>
                        </a:rPr>
                        <a:t>IL-17B</a:t>
                      </a:r>
                      <a:br>
                        <a:rPr lang="mr-IN" sz="1200" kern="1200" dirty="0">
                          <a:solidFill>
                            <a:schemeClr val="tx1"/>
                          </a:solidFill>
                          <a:effectLst/>
                        </a:rPr>
                      </a:br>
                      <a:endParaRPr lang="mr-IN" sz="1200" kern="1200" dirty="0">
                        <a:solidFill>
                          <a:schemeClr val="tx1"/>
                        </a:solidFill>
                        <a:effectLst/>
                      </a:endParaRPr>
                    </a:p>
                    <a:p>
                      <a:pPr algn="l" fontAlgn="b">
                        <a:spcAft>
                          <a:spcPts val="0"/>
                        </a:spcAft>
                      </a:pPr>
                      <a:r>
                        <a:rPr lang="mr-IN" sz="1200" kern="1200" dirty="0">
                          <a:solidFill>
                            <a:schemeClr val="tx1"/>
                          </a:solidFill>
                          <a:effectLst/>
                        </a:rPr>
                        <a:t>IL-17D</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40000"/>
                        <a:lumOff val="60000"/>
                      </a:schemeClr>
                    </a:solidFill>
                  </a:tcPr>
                </a:tc>
                <a:tc>
                  <a:txBody>
                    <a:bodyPr/>
                    <a:lstStyle/>
                    <a:p>
                      <a:pPr algn="l" fontAlgn="b">
                        <a:spcAft>
                          <a:spcPts val="0"/>
                        </a:spcAft>
                      </a:pPr>
                      <a:endParaRPr lang="en-C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40000"/>
                        <a:lumOff val="60000"/>
                      </a:schemeClr>
                    </a:solidFill>
                  </a:tcPr>
                </a:tc>
                <a:tc>
                  <a:txBody>
                    <a:bodyPr/>
                    <a:lstStyle/>
                    <a:p>
                      <a:pPr marL="0" algn="r" defTabSz="457178" rtl="0" eaLnBrk="1" fontAlgn="b" latinLnBrk="0" hangingPunct="1">
                        <a:spcAft>
                          <a:spcPts val="0"/>
                        </a:spcAft>
                      </a:pPr>
                      <a:r>
                        <a:rPr lang="mr-IN" sz="1200" kern="1200" dirty="0">
                          <a:solidFill>
                            <a:schemeClr val="tx1"/>
                          </a:solidFill>
                          <a:effectLst/>
                          <a:latin typeface="+mn-lt"/>
                          <a:ea typeface="+mn-ea"/>
                          <a:cs typeface="+mn-cs"/>
                        </a:rPr>
                        <a:t>IL-17R</a:t>
                      </a:r>
                      <a:r>
                        <a:rPr lang="en-GB" sz="1200" kern="1200" dirty="0">
                          <a:solidFill>
                            <a:schemeClr val="tx1"/>
                          </a:solidFill>
                          <a:effectLst/>
                          <a:latin typeface="+mn-lt"/>
                          <a:ea typeface="+mn-ea"/>
                          <a:cs typeface="+mn-cs"/>
                        </a:rPr>
                        <a:t>B</a:t>
                      </a:r>
                      <a:endParaRPr lang="mr-IN" sz="1200" kern="1200" dirty="0">
                        <a:solidFill>
                          <a:schemeClr val="tx1"/>
                        </a:solidFill>
                        <a:effectLst/>
                        <a:latin typeface="+mn-lt"/>
                        <a:ea typeface="+mn-ea"/>
                        <a:cs typeface="+mn-cs"/>
                      </a:endParaRPr>
                    </a:p>
                    <a:p>
                      <a:pPr marL="0" algn="r" defTabSz="457178" rtl="0" eaLnBrk="1" fontAlgn="b" latinLnBrk="0" hangingPunct="1">
                        <a:spcAft>
                          <a:spcPts val="0"/>
                        </a:spcAft>
                      </a:pPr>
                      <a:endParaRPr lang="mr-IN" sz="1200" kern="1200" dirty="0">
                        <a:solidFill>
                          <a:schemeClr val="tx1"/>
                        </a:solidFill>
                        <a:effectLst/>
                        <a:latin typeface="+mn-lt"/>
                        <a:ea typeface="+mn-ea"/>
                        <a:cs typeface="+mn-cs"/>
                      </a:endParaRPr>
                    </a:p>
                    <a:p>
                      <a:pPr marL="0" algn="r" defTabSz="457178" rtl="0" eaLnBrk="1" fontAlgn="b" latinLnBrk="0" hangingPunct="1">
                        <a:spcAft>
                          <a:spcPts val="0"/>
                        </a:spcAft>
                      </a:pPr>
                      <a:r>
                        <a:rPr lang="el-GR" sz="1200" kern="1200" dirty="0">
                          <a:solidFill>
                            <a:schemeClr val="tx1"/>
                          </a:solidFill>
                          <a:effectLst/>
                          <a:latin typeface="+mn-lt"/>
                          <a:ea typeface="+mn-ea"/>
                          <a:cs typeface="+mn-cs"/>
                        </a:rPr>
                        <a:t>Άγνωστη</a:t>
                      </a:r>
                      <a:endParaRPr lang="mr-IN" sz="1200" kern="1200" dirty="0">
                        <a:solidFill>
                          <a:schemeClr val="tx1"/>
                        </a:solidFill>
                        <a:effectLst/>
                        <a:latin typeface="+mn-lt"/>
                        <a:ea typeface="+mn-ea"/>
                        <a:cs typeface="+mn-cs"/>
                      </a:endParaRPr>
                    </a:p>
                  </a:txBody>
                  <a:tcPr marL="144000" marR="144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40000"/>
                        <a:lumOff val="60000"/>
                      </a:schemeClr>
                    </a:solidFill>
                  </a:tcPr>
                </a:tc>
                <a:tc>
                  <a:txBody>
                    <a:bodyPr/>
                    <a:lstStyle/>
                    <a:p>
                      <a:pPr algn="l" fontAlgn="b">
                        <a:spcAft>
                          <a:spcPts val="0"/>
                        </a:spcAft>
                      </a:pPr>
                      <a:endParaRPr lang="en-US" sz="1000" kern="1200" dirty="0">
                        <a:solidFill>
                          <a:schemeClr val="tx1"/>
                        </a:solidFill>
                        <a:effectLst/>
                      </a:endParaRPr>
                    </a:p>
                  </a:txBody>
                  <a:tcPr marL="144000" marR="144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562386449"/>
                  </a:ext>
                </a:extLst>
              </a:tr>
            </a:tbl>
          </a:graphicData>
        </a:graphic>
      </p:graphicFrame>
      <p:pic>
        <p:nvPicPr>
          <p:cNvPr id="2" name="Picture 1" descr="Screen Clipping"/>
          <p:cNvPicPr>
            <a:picLocks noChangeAspect="1"/>
          </p:cNvPicPr>
          <p:nvPr/>
        </p:nvPicPr>
        <p:blipFill>
          <a:blip r:embed="rId2" cstate="print"/>
          <a:stretch>
            <a:fillRect/>
          </a:stretch>
        </p:blipFill>
        <p:spPr>
          <a:xfrm>
            <a:off x="3488034" y="2826242"/>
            <a:ext cx="531800" cy="1013965"/>
          </a:xfrm>
          <a:prstGeom prst="rect">
            <a:avLst/>
          </a:prstGeom>
        </p:spPr>
      </p:pic>
      <p:pic>
        <p:nvPicPr>
          <p:cNvPr id="9" name="Picture 8" descr="Screen Clipping"/>
          <p:cNvPicPr>
            <a:picLocks noChangeAspect="1"/>
          </p:cNvPicPr>
          <p:nvPr/>
        </p:nvPicPr>
        <p:blipFill>
          <a:blip r:embed="rId3" cstate="print"/>
          <a:stretch>
            <a:fillRect/>
          </a:stretch>
        </p:blipFill>
        <p:spPr>
          <a:xfrm>
            <a:off x="3478766" y="1721185"/>
            <a:ext cx="541067" cy="1066892"/>
          </a:xfrm>
          <a:prstGeom prst="rect">
            <a:avLst/>
          </a:prstGeom>
        </p:spPr>
      </p:pic>
      <p:pic>
        <p:nvPicPr>
          <p:cNvPr id="12" name="Picture 11" descr="Screen Clipping"/>
          <p:cNvPicPr>
            <a:picLocks noChangeAspect="1"/>
          </p:cNvPicPr>
          <p:nvPr/>
        </p:nvPicPr>
        <p:blipFill>
          <a:blip r:embed="rId4" cstate="print"/>
          <a:stretch>
            <a:fillRect/>
          </a:stretch>
        </p:blipFill>
        <p:spPr>
          <a:xfrm>
            <a:off x="3478766" y="3931298"/>
            <a:ext cx="541067" cy="1074513"/>
          </a:xfrm>
          <a:prstGeom prst="rect">
            <a:avLst/>
          </a:prstGeom>
          <a:solidFill>
            <a:schemeClr val="accent6">
              <a:lumMod val="75000"/>
            </a:schemeClr>
          </a:solidFill>
        </p:spPr>
      </p:pic>
    </p:spTree>
    <p:extLst>
      <p:ext uri="{BB962C8B-B14F-4D97-AF65-F5344CB8AC3E}">
        <p14:creationId xmlns:p14="http://schemas.microsoft.com/office/powerpoint/2010/main" val="9682286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672706" y="1348039"/>
            <a:ext cx="10664218" cy="3488474"/>
          </a:xfrm>
        </p:spPr>
        <p:txBody>
          <a:bodyPr/>
          <a:lstStyle/>
          <a:p>
            <a:r>
              <a:rPr lang="en-US" sz="4400" dirty="0">
                <a:solidFill>
                  <a:srgbClr val="C00000"/>
                </a:solidFill>
                <a:latin typeface="Comic Sans MS" pitchFamily="66" charset="0"/>
              </a:rPr>
              <a:t>		</a:t>
            </a:r>
            <a:r>
              <a:rPr lang="el-GR" sz="4400" dirty="0">
                <a:solidFill>
                  <a:srgbClr val="C00000"/>
                </a:solidFill>
                <a:latin typeface="Comic Sans MS" pitchFamily="66" charset="0"/>
              </a:rPr>
              <a:t>Το </a:t>
            </a:r>
            <a:r>
              <a:rPr lang="en-US" sz="4400" dirty="0" err="1">
                <a:solidFill>
                  <a:srgbClr val="C00000"/>
                </a:solidFill>
                <a:latin typeface="Comic Sans MS" pitchFamily="66" charset="0"/>
              </a:rPr>
              <a:t>Brodalumab</a:t>
            </a:r>
            <a:r>
              <a:rPr lang="en-US" sz="4400" dirty="0">
                <a:solidFill>
                  <a:srgbClr val="C00000"/>
                </a:solidFill>
                <a:latin typeface="Comic Sans MS" pitchFamily="66" charset="0"/>
              </a:rPr>
              <a:t> </a:t>
            </a:r>
            <a:r>
              <a:rPr lang="el-GR" sz="4400" dirty="0">
                <a:solidFill>
                  <a:srgbClr val="C00000"/>
                </a:solidFill>
                <a:latin typeface="Comic Sans MS" pitchFamily="66" charset="0"/>
              </a:rPr>
              <a:t>έχει καινοτόμο μηχανισμό δράσης διότι...</a:t>
            </a:r>
            <a:br>
              <a:rPr lang="el-GR" sz="4400" dirty="0">
                <a:solidFill>
                  <a:srgbClr val="C00000"/>
                </a:solidFill>
                <a:latin typeface="Comic Sans MS" pitchFamily="66" charset="0"/>
              </a:rPr>
            </a:b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a:xfrm>
            <a:off x="1889125" y="6312066"/>
            <a:ext cx="2208000" cy="1620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36</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B2629ED-1BD4-4EEC-A1E1-3826FD59F6AD}"/>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b="54657"/>
          <a:stretch/>
        </p:blipFill>
        <p:spPr>
          <a:xfrm>
            <a:off x="2544865" y="2141150"/>
            <a:ext cx="9028011" cy="1556349"/>
          </a:xfrm>
          <a:prstGeom prst="rect">
            <a:avLst/>
          </a:prstGeom>
        </p:spPr>
      </p:pic>
      <p:pic>
        <p:nvPicPr>
          <p:cNvPr id="3" name="Picture 2">
            <a:extLst>
              <a:ext uri="{FF2B5EF4-FFF2-40B4-BE49-F238E27FC236}">
                <a16:creationId xmlns:a16="http://schemas.microsoft.com/office/drawing/2014/main" id="{1AC3E7D3-5F08-4675-BFE5-168F3351B2B4}"/>
              </a:ext>
            </a:extLst>
          </p:cNvPr>
          <p:cNvPicPr>
            <a:picLocks noChangeAspect="1"/>
          </p:cNvPicPr>
          <p:nvPr/>
        </p:nvPicPr>
        <p:blipFill>
          <a:blip r:embed="rId5"/>
          <a:stretch>
            <a:fillRect/>
          </a:stretch>
        </p:blipFill>
        <p:spPr>
          <a:xfrm>
            <a:off x="185187" y="5623419"/>
            <a:ext cx="4057650" cy="1104900"/>
          </a:xfrm>
          <a:prstGeom prst="rect">
            <a:avLst/>
          </a:prstGeom>
        </p:spPr>
      </p:pic>
      <p:sp>
        <p:nvSpPr>
          <p:cNvPr id="8" name="Title 4">
            <a:extLst>
              <a:ext uri="{FF2B5EF4-FFF2-40B4-BE49-F238E27FC236}">
                <a16:creationId xmlns:a16="http://schemas.microsoft.com/office/drawing/2014/main" id="{0650B33D-D557-4C23-B2A2-EB2F7EB25A64}"/>
              </a:ext>
            </a:extLst>
          </p:cNvPr>
          <p:cNvSpPr>
            <a:spLocks noGrp="1"/>
          </p:cNvSpPr>
          <p:nvPr>
            <p:ph type="title"/>
          </p:nvPr>
        </p:nvSpPr>
        <p:spPr>
          <a:xfrm>
            <a:off x="2780906" y="129681"/>
            <a:ext cx="8353819" cy="1473498"/>
          </a:xfrm>
        </p:spPr>
        <p:txBody>
          <a:bodyPr/>
          <a:lstStyle/>
          <a:p>
            <a:pPr algn="ctr"/>
            <a:r>
              <a:rPr lang="en-US" sz="2000" dirty="0"/>
              <a:t>To </a:t>
            </a:r>
            <a:r>
              <a:rPr lang="en-CA" sz="2000" dirty="0"/>
              <a:t>Brodalumab </a:t>
            </a:r>
            <a:r>
              <a:rPr lang="el-GR" sz="2000" dirty="0"/>
              <a:t>δεσμεύει την </a:t>
            </a:r>
            <a:r>
              <a:rPr lang="el-GR" sz="2000" dirty="0" err="1"/>
              <a:t>υπομονάδα</a:t>
            </a:r>
            <a:r>
              <a:rPr lang="el-GR" sz="2000" dirty="0"/>
              <a:t> Α του υποδοχέα της </a:t>
            </a:r>
            <a:r>
              <a:rPr lang="en-US" sz="2000" dirty="0"/>
              <a:t>IL-17 </a:t>
            </a:r>
            <a:r>
              <a:rPr lang="el-GR" sz="2000" dirty="0"/>
              <a:t>με μεγάλη συγγένεια και αναστέλλει τη δράση πολλαπλών </a:t>
            </a:r>
            <a:r>
              <a:rPr lang="el-GR" sz="2000" dirty="0" err="1"/>
              <a:t>προφλεγμονωδών</a:t>
            </a:r>
            <a:r>
              <a:rPr lang="el-GR" sz="2000" dirty="0"/>
              <a:t> </a:t>
            </a:r>
            <a:r>
              <a:rPr lang="el-GR" sz="2000" dirty="0" err="1"/>
              <a:t>κυτταροκινών</a:t>
            </a:r>
            <a:r>
              <a:rPr lang="el-GR" sz="2000" dirty="0"/>
              <a:t> της οικογένεια</a:t>
            </a:r>
            <a:r>
              <a:rPr lang="en-US" sz="2000" dirty="0"/>
              <a:t> IL-17</a:t>
            </a:r>
            <a:br>
              <a:rPr lang="en-CA" sz="2000" dirty="0"/>
            </a:br>
            <a:r>
              <a:rPr lang="en-CA" sz="2000" dirty="0"/>
              <a:t> </a:t>
            </a:r>
            <a:endParaRPr lang="en-US" sz="2000" dirty="0"/>
          </a:p>
        </p:txBody>
      </p:sp>
      <p:pic>
        <p:nvPicPr>
          <p:cNvPr id="2" name="Picture 1">
            <a:extLst>
              <a:ext uri="{FF2B5EF4-FFF2-40B4-BE49-F238E27FC236}">
                <a16:creationId xmlns:a16="http://schemas.microsoft.com/office/drawing/2014/main" id="{06DC3CF2-DAF9-4052-B254-59D615507C87}"/>
              </a:ext>
            </a:extLst>
          </p:cNvPr>
          <p:cNvPicPr>
            <a:picLocks noChangeAspect="1"/>
          </p:cNvPicPr>
          <p:nvPr/>
        </p:nvPicPr>
        <p:blipFill>
          <a:blip r:embed="rId6">
            <a:clrChange>
              <a:clrFrom>
                <a:srgbClr val="EEEEEF"/>
              </a:clrFrom>
              <a:clrTo>
                <a:srgbClr val="EEEEEF">
                  <a:alpha val="0"/>
                </a:srgbClr>
              </a:clrTo>
            </a:clrChange>
          </a:blip>
          <a:stretch>
            <a:fillRect/>
          </a:stretch>
        </p:blipFill>
        <p:spPr>
          <a:xfrm>
            <a:off x="-1" y="0"/>
            <a:ext cx="3261361" cy="2756080"/>
          </a:xfrm>
          <a:prstGeom prst="rect">
            <a:avLst/>
          </a:prstGeom>
        </p:spPr>
      </p:pic>
      <p:pic>
        <p:nvPicPr>
          <p:cNvPr id="13" name="Picture 12">
            <a:extLst>
              <a:ext uri="{FF2B5EF4-FFF2-40B4-BE49-F238E27FC236}">
                <a16:creationId xmlns:a16="http://schemas.microsoft.com/office/drawing/2014/main" id="{15660AA9-B06C-4F85-BB58-E8F3FC638A1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t="46068"/>
          <a:stretch/>
        </p:blipFill>
        <p:spPr>
          <a:xfrm>
            <a:off x="2492126" y="4384087"/>
            <a:ext cx="9275976" cy="1851150"/>
          </a:xfrm>
          <a:prstGeom prst="rect">
            <a:avLst/>
          </a:prstGeom>
        </p:spPr>
      </p:pic>
      <p:pic>
        <p:nvPicPr>
          <p:cNvPr id="6" name="Picture 5">
            <a:extLst>
              <a:ext uri="{FF2B5EF4-FFF2-40B4-BE49-F238E27FC236}">
                <a16:creationId xmlns:a16="http://schemas.microsoft.com/office/drawing/2014/main" id="{24065A5F-89C5-4524-B09A-7D5BE0A2197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rot="9838036">
            <a:off x="3987756" y="3757656"/>
            <a:ext cx="776868" cy="750371"/>
          </a:xfrm>
          <a:prstGeom prst="rect">
            <a:avLst/>
          </a:prstGeom>
        </p:spPr>
      </p:pic>
      <p:pic>
        <p:nvPicPr>
          <p:cNvPr id="9" name="Picture 8">
            <a:extLst>
              <a:ext uri="{FF2B5EF4-FFF2-40B4-BE49-F238E27FC236}">
                <a16:creationId xmlns:a16="http://schemas.microsoft.com/office/drawing/2014/main" id="{0254F4E2-A422-448B-8DE9-A091BD3A3BA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rot="9752386">
            <a:off x="6693077" y="3747266"/>
            <a:ext cx="776868" cy="750371"/>
          </a:xfrm>
          <a:prstGeom prst="rect">
            <a:avLst/>
          </a:prstGeom>
        </p:spPr>
      </p:pic>
      <p:pic>
        <p:nvPicPr>
          <p:cNvPr id="10" name="Picture 9">
            <a:extLst>
              <a:ext uri="{FF2B5EF4-FFF2-40B4-BE49-F238E27FC236}">
                <a16:creationId xmlns:a16="http://schemas.microsoft.com/office/drawing/2014/main" id="{A3838D2C-4625-450D-9889-D984ADA2CFF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rot="9529034">
            <a:off x="9419211" y="3719880"/>
            <a:ext cx="776868" cy="750371"/>
          </a:xfrm>
          <a:prstGeom prst="rect">
            <a:avLst/>
          </a:prstGeom>
        </p:spPr>
      </p:pic>
      <p:pic>
        <p:nvPicPr>
          <p:cNvPr id="4" name="Picture 3">
            <a:extLst>
              <a:ext uri="{FF2B5EF4-FFF2-40B4-BE49-F238E27FC236}">
                <a16:creationId xmlns:a16="http://schemas.microsoft.com/office/drawing/2014/main" id="{789C6AE4-7FCC-4060-974E-8E945A9429F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242837" y="1305780"/>
            <a:ext cx="966221" cy="724666"/>
          </a:xfrm>
          <a:prstGeom prst="rect">
            <a:avLst/>
          </a:prstGeom>
        </p:spPr>
      </p:pic>
      <p:pic>
        <p:nvPicPr>
          <p:cNvPr id="11" name="Picture 10">
            <a:extLst>
              <a:ext uri="{FF2B5EF4-FFF2-40B4-BE49-F238E27FC236}">
                <a16:creationId xmlns:a16="http://schemas.microsoft.com/office/drawing/2014/main" id="{36685B33-5C99-4260-BB9F-7045856F3ED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787703" y="1361132"/>
            <a:ext cx="966221" cy="724666"/>
          </a:xfrm>
          <a:prstGeom prst="rect">
            <a:avLst/>
          </a:prstGeom>
        </p:spPr>
      </p:pic>
      <p:pic>
        <p:nvPicPr>
          <p:cNvPr id="14" name="Picture 13">
            <a:extLst>
              <a:ext uri="{FF2B5EF4-FFF2-40B4-BE49-F238E27FC236}">
                <a16:creationId xmlns:a16="http://schemas.microsoft.com/office/drawing/2014/main" id="{F6B75506-6C17-4123-B9D9-19887634AD3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517757" y="1416484"/>
            <a:ext cx="966221" cy="724666"/>
          </a:xfrm>
          <a:prstGeom prst="rect">
            <a:avLst/>
          </a:prstGeom>
        </p:spPr>
      </p:pic>
    </p:spTree>
    <p:extLst>
      <p:ext uri="{BB962C8B-B14F-4D97-AF65-F5344CB8AC3E}">
        <p14:creationId xmlns:p14="http://schemas.microsoft.com/office/powerpoint/2010/main" val="16298946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672706" y="1348039"/>
            <a:ext cx="10664218" cy="3488474"/>
          </a:xfrm>
        </p:spPr>
        <p:txBody>
          <a:bodyPr/>
          <a:lstStyle/>
          <a:p>
            <a:r>
              <a:rPr lang="en-US" sz="4400" dirty="0">
                <a:solidFill>
                  <a:srgbClr val="C00000"/>
                </a:solidFill>
                <a:latin typeface="Comic Sans MS" pitchFamily="66" charset="0"/>
              </a:rPr>
              <a:t>		</a:t>
            </a:r>
            <a:r>
              <a:rPr lang="el-GR" sz="4400" dirty="0">
                <a:solidFill>
                  <a:srgbClr val="C00000"/>
                </a:solidFill>
                <a:latin typeface="Comic Sans MS" pitchFamily="66" charset="0"/>
              </a:rPr>
              <a:t>	</a:t>
            </a:r>
            <a:r>
              <a:rPr lang="el-GR" sz="4800" dirty="0">
                <a:solidFill>
                  <a:srgbClr val="C00000"/>
                </a:solidFill>
                <a:latin typeface="Comic Sans MS" pitchFamily="66" charset="0"/>
              </a:rPr>
              <a:t>και κυρίως...</a:t>
            </a:r>
            <a:br>
              <a:rPr lang="el-GR" sz="4800" dirty="0">
                <a:solidFill>
                  <a:srgbClr val="C00000"/>
                </a:solidFill>
                <a:latin typeface="Comic Sans MS" pitchFamily="66" charset="0"/>
              </a:rPr>
            </a:br>
            <a:endParaRPr lang="el-GR" sz="48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a:xfrm>
            <a:off x="1889125" y="6312066"/>
            <a:ext cx="2208000" cy="1620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38</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65B3E005-FB82-49CA-8087-5857C546D32A}"/>
              </a:ext>
            </a:extLst>
          </p:cNvPr>
          <p:cNvSpPr txBox="1"/>
          <p:nvPr/>
        </p:nvSpPr>
        <p:spPr>
          <a:xfrm>
            <a:off x="3181014" y="4134549"/>
            <a:ext cx="1416627" cy="861774"/>
          </a:xfrm>
          <a:prstGeom prst="rect">
            <a:avLst/>
          </a:prstGeom>
          <a:solidFill>
            <a:srgbClr val="FFFFFF"/>
          </a:solid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400" b="0" i="0" u="none" strike="noStrike" kern="1200" cap="none" spc="0" normalizeH="0" baseline="0" noProof="0" dirty="0">
                <a:ln>
                  <a:noFill/>
                </a:ln>
                <a:solidFill>
                  <a:srgbClr val="323232"/>
                </a:solidFill>
                <a:effectLst/>
                <a:uLnTx/>
                <a:uFillTx/>
                <a:latin typeface="Arial"/>
                <a:ea typeface="ＭＳ Ｐゴシック"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a:ln>
                <a:noFill/>
              </a:ln>
              <a:solidFill>
                <a:srgbClr val="323232"/>
              </a:solidFill>
              <a:effectLst/>
              <a:uLnTx/>
              <a:uFillTx/>
              <a:latin typeface="Arial"/>
              <a:ea typeface="ＭＳ Ｐゴシック"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a:ln>
                <a:noFill/>
              </a:ln>
              <a:solidFill>
                <a:srgbClr val="323232"/>
              </a:solidFill>
              <a:effectLst/>
              <a:uLnTx/>
              <a:uFillTx/>
              <a:latin typeface="Arial"/>
              <a:ea typeface="ＭＳ Ｐゴシック"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7" name="TextBox 56">
            <a:extLst>
              <a:ext uri="{FF2B5EF4-FFF2-40B4-BE49-F238E27FC236}">
                <a16:creationId xmlns:a16="http://schemas.microsoft.com/office/drawing/2014/main" id="{B22B65CB-D808-44E3-A336-39E5AD38402B}"/>
              </a:ext>
            </a:extLst>
          </p:cNvPr>
          <p:cNvSpPr txBox="1"/>
          <p:nvPr/>
        </p:nvSpPr>
        <p:spPr>
          <a:xfrm>
            <a:off x="5037523" y="4134549"/>
            <a:ext cx="1416627" cy="861774"/>
          </a:xfrm>
          <a:prstGeom prst="rect">
            <a:avLst/>
          </a:prstGeom>
          <a:solidFill>
            <a:srgbClr val="FFFFFF"/>
          </a:solid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400" b="0" i="0" u="none" strike="noStrike" kern="1200" cap="none" spc="0" normalizeH="0" baseline="0" noProof="0" dirty="0">
                <a:ln>
                  <a:noFill/>
                </a:ln>
                <a:solidFill>
                  <a:srgbClr val="323232"/>
                </a:solidFill>
                <a:effectLst/>
                <a:uLnTx/>
                <a:uFillTx/>
                <a:latin typeface="Arial"/>
                <a:ea typeface="ＭＳ Ｐゴシック"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a:ln>
                <a:noFill/>
              </a:ln>
              <a:solidFill>
                <a:srgbClr val="323232"/>
              </a:solidFill>
              <a:effectLst/>
              <a:uLnTx/>
              <a:uFillTx/>
              <a:latin typeface="Arial"/>
              <a:ea typeface="ＭＳ Ｐゴシック"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a:ln>
                <a:noFill/>
              </a:ln>
              <a:solidFill>
                <a:srgbClr val="323232"/>
              </a:solidFill>
              <a:effectLst/>
              <a:uLnTx/>
              <a:uFillTx/>
              <a:latin typeface="Arial"/>
              <a:ea typeface="ＭＳ Ｐゴシック"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pic>
        <p:nvPicPr>
          <p:cNvPr id="12" name="Picture 11">
            <a:extLst>
              <a:ext uri="{FF2B5EF4-FFF2-40B4-BE49-F238E27FC236}">
                <a16:creationId xmlns:a16="http://schemas.microsoft.com/office/drawing/2014/main" id="{CB15A677-62B0-4350-BFA5-BA995DBE13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1801" y="1248410"/>
            <a:ext cx="8112124" cy="4875228"/>
          </a:xfrm>
          <a:prstGeom prst="rect">
            <a:avLst/>
          </a:prstGeom>
        </p:spPr>
      </p:pic>
      <p:sp>
        <p:nvSpPr>
          <p:cNvPr id="14" name="Marcador de pie de página 2">
            <a:extLst>
              <a:ext uri="{FF2B5EF4-FFF2-40B4-BE49-F238E27FC236}">
                <a16:creationId xmlns:a16="http://schemas.microsoft.com/office/drawing/2014/main" id="{EB294647-4559-4258-9236-8993982AB6F6}"/>
              </a:ext>
            </a:extLst>
          </p:cNvPr>
          <p:cNvSpPr txBox="1">
            <a:spLocks/>
          </p:cNvSpPr>
          <p:nvPr/>
        </p:nvSpPr>
        <p:spPr>
          <a:xfrm>
            <a:off x="550862" y="6356350"/>
            <a:ext cx="10536237" cy="367005"/>
          </a:xfrm>
        </p:spPr>
        <p:txBody>
          <a:bodyPr/>
          <a:lstStyle>
            <a:defPPr>
              <a:defRPr lang="en-US"/>
            </a:defPPr>
            <a:lvl1pPr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1pPr>
            <a:lvl2pPr marL="4572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2pPr>
            <a:lvl3pPr marL="9144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3pPr>
            <a:lvl4pPr marL="13716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4pPr>
            <a:lvl5pPr marL="18288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l">
              <a:lnSpc>
                <a:spcPct val="90000"/>
              </a:lnSpc>
              <a:defRPr/>
            </a:pPr>
            <a:r>
              <a:rPr lang="en-US" sz="800">
                <a:solidFill>
                  <a:prstClr val="black"/>
                </a:solidFill>
              </a:rPr>
              <a:t>1.Lonnberg A et al.Targeting of interleukin-17 in the treatment of psoriasis Clinical, Cosmetic and Investigational Dermatology 2014:7 251–259.</a:t>
            </a:r>
          </a:p>
          <a:p>
            <a:pPr algn="l">
              <a:lnSpc>
                <a:spcPct val="90000"/>
              </a:lnSpc>
              <a:defRPr/>
            </a:pPr>
            <a:r>
              <a:rPr lang="en-US" sz="800">
                <a:solidFill>
                  <a:prstClr val="black"/>
                </a:solidFill>
              </a:rPr>
              <a:t>2.Campa M , et al. A Review of Biologic Therapies Targeting IL-23 and IL-17 for Use in Moderate-to-Severe Plaque Psoriasis. Dertmatol Ther. 2016; 6:1-12.</a:t>
            </a:r>
          </a:p>
        </p:txBody>
      </p:sp>
      <p:sp>
        <p:nvSpPr>
          <p:cNvPr id="17" name="Título 5">
            <a:extLst>
              <a:ext uri="{FF2B5EF4-FFF2-40B4-BE49-F238E27FC236}">
                <a16:creationId xmlns:a16="http://schemas.microsoft.com/office/drawing/2014/main" id="{F2C49CEF-71EE-4E33-8EBB-A5936002FE12}"/>
              </a:ext>
            </a:extLst>
          </p:cNvPr>
          <p:cNvSpPr>
            <a:spLocks noGrp="1"/>
          </p:cNvSpPr>
          <p:nvPr>
            <p:ph type="title"/>
          </p:nvPr>
        </p:nvSpPr>
        <p:spPr>
          <a:xfrm>
            <a:off x="712162" y="258668"/>
            <a:ext cx="11197340" cy="951650"/>
          </a:xfrm>
        </p:spPr>
        <p:txBody>
          <a:bodyPr/>
          <a:lstStyle/>
          <a:p>
            <a:r>
              <a:rPr lang="el-GR" dirty="0">
                <a:cs typeface="Verdana"/>
              </a:rPr>
              <a:t>Το  </a:t>
            </a:r>
            <a:r>
              <a:rPr lang="en-US" dirty="0">
                <a:cs typeface="Verdana"/>
              </a:rPr>
              <a:t>Brodalumab </a:t>
            </a:r>
            <a:r>
              <a:rPr lang="el-GR" dirty="0">
                <a:cs typeface="Verdana"/>
              </a:rPr>
              <a:t>δεσμεύει όλες τις ισομορφές της </a:t>
            </a:r>
            <a:r>
              <a:rPr lang="en-US" dirty="0">
                <a:cs typeface="Verdana"/>
              </a:rPr>
              <a:t>IL-17 </a:t>
            </a:r>
            <a:r>
              <a:rPr lang="el-GR" dirty="0">
                <a:cs typeface="Verdana"/>
              </a:rPr>
              <a:t>που υπερεκφράζονται στο ψωριασικό δέρμα </a:t>
            </a:r>
            <a:r>
              <a:rPr lang="el-GR" sz="2800" dirty="0">
                <a:solidFill>
                  <a:srgbClr val="FF0000"/>
                </a:solidFill>
                <a:cs typeface="Verdana"/>
              </a:rPr>
              <a:t>από όπου και αν παράγονται</a:t>
            </a:r>
            <a:endParaRPr lang="en-US" sz="2800" dirty="0">
              <a:solidFill>
                <a:srgbClr val="FF0000"/>
              </a:solidFill>
              <a:cs typeface="Verdana"/>
            </a:endParaRPr>
          </a:p>
        </p:txBody>
      </p:sp>
      <p:sp>
        <p:nvSpPr>
          <p:cNvPr id="2" name="Speech Bubble: Rectangle with Corners Rounded 1">
            <a:extLst>
              <a:ext uri="{FF2B5EF4-FFF2-40B4-BE49-F238E27FC236}">
                <a16:creationId xmlns:a16="http://schemas.microsoft.com/office/drawing/2014/main" id="{1101250B-E399-4D8E-BD2C-1BDB36B07A27}"/>
              </a:ext>
            </a:extLst>
          </p:cNvPr>
          <p:cNvSpPr/>
          <p:nvPr/>
        </p:nvSpPr>
        <p:spPr bwMode="auto">
          <a:xfrm>
            <a:off x="8543924" y="2486026"/>
            <a:ext cx="3114675" cy="2510298"/>
          </a:xfrm>
          <a:prstGeom prst="wedgeRoundRectCallout">
            <a:avLst>
              <a:gd name="adj1" fmla="val -65199"/>
              <a:gd name="adj2" fmla="val -48457"/>
              <a:gd name="adj3" fmla="val 16667"/>
            </a:avLst>
          </a:prstGeom>
          <a:solidFill>
            <a:srgbClr val="96D2D2"/>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eaLnBrk="1" hangingPunct="1">
              <a:lnSpc>
                <a:spcPct val="90000"/>
              </a:lnSpc>
              <a:spcBef>
                <a:spcPts val="300"/>
              </a:spcBef>
              <a:spcAft>
                <a:spcPts val="300"/>
              </a:spcAft>
              <a:defRPr/>
            </a:pPr>
            <a:r>
              <a:rPr lang="el-GR" sz="1400" b="1" dirty="0">
                <a:solidFill>
                  <a:prstClr val="white"/>
                </a:solidFill>
                <a:latin typeface="Arial"/>
              </a:rPr>
              <a:t>Ο μοναδικός μηχανισμός δράσης του </a:t>
            </a:r>
            <a:r>
              <a:rPr lang="es-ES" sz="1400" b="1" dirty="0">
                <a:solidFill>
                  <a:prstClr val="white"/>
                </a:solidFill>
                <a:latin typeface="Arial"/>
              </a:rPr>
              <a:t>Brodalumab, </a:t>
            </a:r>
            <a:r>
              <a:rPr lang="el-GR" sz="1400" b="1" dirty="0">
                <a:solidFill>
                  <a:prstClr val="white"/>
                </a:solidFill>
                <a:latin typeface="Arial"/>
              </a:rPr>
              <a:t>παραμένει ως ο πιο επιλεκτικός ως προς την στόχευση του </a:t>
            </a:r>
            <a:r>
              <a:rPr lang="es-ES" sz="1400" b="1" dirty="0">
                <a:solidFill>
                  <a:prstClr val="white"/>
                </a:solidFill>
                <a:latin typeface="Arial"/>
              </a:rPr>
              <a:t>IL17 </a:t>
            </a:r>
            <a:r>
              <a:rPr lang="el-GR" sz="1400" b="1" dirty="0">
                <a:solidFill>
                  <a:prstClr val="white"/>
                </a:solidFill>
                <a:latin typeface="Arial"/>
              </a:rPr>
              <a:t>μονοπατιού</a:t>
            </a:r>
            <a:r>
              <a:rPr lang="es-ES" sz="1400" b="1" dirty="0">
                <a:solidFill>
                  <a:prstClr val="white"/>
                </a:solidFill>
                <a:latin typeface="Arial"/>
              </a:rPr>
              <a:t>, </a:t>
            </a:r>
            <a:r>
              <a:rPr lang="el-GR" sz="1400" b="1" dirty="0">
                <a:solidFill>
                  <a:prstClr val="white"/>
                </a:solidFill>
                <a:latin typeface="Arial"/>
              </a:rPr>
              <a:t>στη πηγή της ψωριασικής βλάβης, με τον πιο ολοκληρωμένο τρόπο</a:t>
            </a:r>
            <a:r>
              <a:rPr lang="en-US" sz="1400" b="1" dirty="0">
                <a:solidFill>
                  <a:prstClr val="white"/>
                </a:solidFill>
                <a:latin typeface="Arial"/>
              </a:rPr>
              <a:t>,</a:t>
            </a:r>
            <a:r>
              <a:rPr lang="el-GR" sz="1400" b="1" dirty="0">
                <a:solidFill>
                  <a:prstClr val="white"/>
                </a:solidFill>
                <a:latin typeface="Arial"/>
              </a:rPr>
              <a:t> </a:t>
            </a:r>
            <a:r>
              <a:rPr lang="el-GR" sz="1400" b="1" dirty="0">
                <a:solidFill>
                  <a:srgbClr val="008F8D"/>
                </a:solidFill>
                <a:latin typeface="Arial"/>
              </a:rPr>
              <a:t>δεσμεύοντας όλες τις ισομορφές της </a:t>
            </a:r>
            <a:r>
              <a:rPr lang="en-US" sz="1400" b="1" dirty="0">
                <a:solidFill>
                  <a:srgbClr val="008F8D"/>
                </a:solidFill>
                <a:latin typeface="Arial"/>
              </a:rPr>
              <a:t>IL-17 </a:t>
            </a:r>
            <a:r>
              <a:rPr lang="el-GR" sz="1400" b="1" dirty="0">
                <a:solidFill>
                  <a:srgbClr val="008F8D"/>
                </a:solidFill>
                <a:latin typeface="Arial"/>
              </a:rPr>
              <a:t>από όπου και αν παράγονται στο ψωριασικό δέρμα</a:t>
            </a:r>
            <a:r>
              <a:rPr lang="en-US" sz="1400" b="1" dirty="0">
                <a:solidFill>
                  <a:srgbClr val="008F8D"/>
                </a:solidFill>
                <a:latin typeface="Arial"/>
              </a:rPr>
              <a:t> </a:t>
            </a:r>
            <a:r>
              <a:rPr lang="en-US" sz="1400" b="1" baseline="30000" dirty="0">
                <a:solidFill>
                  <a:srgbClr val="008F8D"/>
                </a:solidFill>
                <a:latin typeface="Arial"/>
              </a:rPr>
              <a:t>2</a:t>
            </a:r>
          </a:p>
        </p:txBody>
      </p:sp>
      <p:pic>
        <p:nvPicPr>
          <p:cNvPr id="8" name="Graphic 7" descr="Forbidden">
            <a:extLst>
              <a:ext uri="{FF2B5EF4-FFF2-40B4-BE49-F238E27FC236}">
                <a16:creationId xmlns:a16="http://schemas.microsoft.com/office/drawing/2014/main" id="{03A1D76E-D41A-4E8A-ABE0-30DD919FDF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5962" y="2390775"/>
            <a:ext cx="396452" cy="396452"/>
          </a:xfrm>
          <a:prstGeom prst="rect">
            <a:avLst/>
          </a:prstGeom>
        </p:spPr>
      </p:pic>
      <p:pic>
        <p:nvPicPr>
          <p:cNvPr id="9" name="Graphic 8" descr="Forbidden">
            <a:extLst>
              <a:ext uri="{FF2B5EF4-FFF2-40B4-BE49-F238E27FC236}">
                <a16:creationId xmlns:a16="http://schemas.microsoft.com/office/drawing/2014/main" id="{715E9D2D-4998-4CE7-8153-860F2F10F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0754" y="1857375"/>
            <a:ext cx="396452" cy="396452"/>
          </a:xfrm>
          <a:prstGeom prst="rect">
            <a:avLst/>
          </a:prstGeom>
        </p:spPr>
      </p:pic>
      <p:pic>
        <p:nvPicPr>
          <p:cNvPr id="10" name="Picture 9">
            <a:extLst>
              <a:ext uri="{FF2B5EF4-FFF2-40B4-BE49-F238E27FC236}">
                <a16:creationId xmlns:a16="http://schemas.microsoft.com/office/drawing/2014/main" id="{7C484884-EE76-4504-9F8A-B64C95C889F1}"/>
              </a:ext>
            </a:extLst>
          </p:cNvPr>
          <p:cNvPicPr>
            <a:picLocks noChangeAspect="1"/>
          </p:cNvPicPr>
          <p:nvPr/>
        </p:nvPicPr>
        <p:blipFill rotWithShape="1">
          <a:blip r:embed="rId6"/>
          <a:srcRect b="35718"/>
          <a:stretch/>
        </p:blipFill>
        <p:spPr>
          <a:xfrm>
            <a:off x="9239250" y="1377292"/>
            <a:ext cx="1597038" cy="1108734"/>
          </a:xfrm>
          <a:prstGeom prst="rect">
            <a:avLst/>
          </a:prstGeom>
        </p:spPr>
      </p:pic>
      <p:pic>
        <p:nvPicPr>
          <p:cNvPr id="11" name="Graphic 10" descr="Forbidden">
            <a:extLst>
              <a:ext uri="{FF2B5EF4-FFF2-40B4-BE49-F238E27FC236}">
                <a16:creationId xmlns:a16="http://schemas.microsoft.com/office/drawing/2014/main" id="{7D95201C-D2A6-47F6-AEE6-81FED604E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6113" y="2577330"/>
            <a:ext cx="1081265" cy="1081265"/>
          </a:xfrm>
          <a:prstGeom prst="rect">
            <a:avLst/>
          </a:prstGeom>
        </p:spPr>
      </p:pic>
      <p:cxnSp>
        <p:nvCxnSpPr>
          <p:cNvPr id="4" name="Straight Connector 3">
            <a:extLst>
              <a:ext uri="{FF2B5EF4-FFF2-40B4-BE49-F238E27FC236}">
                <a16:creationId xmlns:a16="http://schemas.microsoft.com/office/drawing/2014/main" id="{B645F1B9-89BC-4500-94F9-A2C6CB715587}"/>
              </a:ext>
            </a:extLst>
          </p:cNvPr>
          <p:cNvCxnSpPr>
            <a:cxnSpLocks/>
          </p:cNvCxnSpPr>
          <p:nvPr/>
        </p:nvCxnSpPr>
        <p:spPr bwMode="auto">
          <a:xfrm>
            <a:off x="6106160" y="1908387"/>
            <a:ext cx="0" cy="668943"/>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4420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endParaRPr lang="en-GB" dirty="0"/>
          </a:p>
        </p:txBody>
      </p:sp>
      <p:sp>
        <p:nvSpPr>
          <p:cNvPr id="3" name="2 - Θέση αριθμού διαφάνειας"/>
          <p:cNvSpPr>
            <a:spLocks noGrp="1"/>
          </p:cNvSpPr>
          <p:nvPr>
            <p:ph type="sldNum" sz="quarter" idx="12"/>
          </p:nvPr>
        </p:nvSpPr>
        <p:spPr/>
        <p:txBody>
          <a:bodyPr/>
          <a:lstStyle/>
          <a:p>
            <a:fld id="{5E425EE3-649D-47AA-A51A-6C53D1975ED0}" type="slidenum">
              <a:rPr lang="en-GB" smtClean="0"/>
              <a:pPr/>
              <a:t>4</a:t>
            </a:fld>
            <a:endParaRPr lang="en-GB" dirty="0"/>
          </a:p>
        </p:txBody>
      </p:sp>
      <p:pic>
        <p:nvPicPr>
          <p:cNvPr id="356354" name="Picture 2" descr="Νάξος: Έκρηξη σε σπίτι με έναν τραυματία - ScandalBook | Scandal news and  more... #1"/>
          <p:cNvPicPr>
            <a:picLocks noChangeAspect="1" noChangeArrowheads="1"/>
          </p:cNvPicPr>
          <p:nvPr/>
        </p:nvPicPr>
        <p:blipFill>
          <a:blip r:embed="rId2"/>
          <a:srcRect/>
          <a:stretch>
            <a:fillRect/>
          </a:stretch>
        </p:blipFill>
        <p:spPr bwMode="auto">
          <a:xfrm>
            <a:off x="0" y="635620"/>
            <a:ext cx="7152123" cy="4605453"/>
          </a:xfrm>
          <a:prstGeom prst="rect">
            <a:avLst/>
          </a:prstGeom>
          <a:noFill/>
        </p:spPr>
      </p:pic>
      <p:pic>
        <p:nvPicPr>
          <p:cNvPr id="5" name="Picture 2" descr="Μικροί Εξερευνητές"/>
          <p:cNvPicPr>
            <a:picLocks noChangeAspect="1" noChangeArrowheads="1"/>
          </p:cNvPicPr>
          <p:nvPr/>
        </p:nvPicPr>
        <p:blipFill>
          <a:blip r:embed="rId3"/>
          <a:srcRect/>
          <a:stretch>
            <a:fillRect/>
          </a:stretch>
        </p:blipFill>
        <p:spPr bwMode="auto">
          <a:xfrm>
            <a:off x="5653668" y="2789231"/>
            <a:ext cx="6295926" cy="323242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8735B-768F-402C-9653-067F47A9938F}"/>
              </a:ext>
            </a:extLst>
          </p:cNvPr>
          <p:cNvPicPr>
            <a:picLocks noChangeAspect="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3031" t="1968" r="6288"/>
          <a:stretch/>
        </p:blipFill>
        <p:spPr>
          <a:xfrm>
            <a:off x="0" y="0"/>
            <a:ext cx="12192000" cy="7138815"/>
          </a:xfrm>
          <a:prstGeom prst="rect">
            <a:avLst/>
          </a:prstGeom>
        </p:spPr>
      </p:pic>
      <p:sp>
        <p:nvSpPr>
          <p:cNvPr id="5" name="Title 2">
            <a:extLst>
              <a:ext uri="{FF2B5EF4-FFF2-40B4-BE49-F238E27FC236}">
                <a16:creationId xmlns:a16="http://schemas.microsoft.com/office/drawing/2014/main" id="{CB953726-22A3-4BD7-B36A-00360776A3C7}"/>
              </a:ext>
            </a:extLst>
          </p:cNvPr>
          <p:cNvSpPr txBox="1">
            <a:spLocks/>
          </p:cNvSpPr>
          <p:nvPr/>
        </p:nvSpPr>
        <p:spPr bwMode="auto">
          <a:xfrm>
            <a:off x="7635157" y="1386926"/>
            <a:ext cx="4029464" cy="20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a:lstStyle>
          <a:p>
            <a:pPr algn="ctr"/>
            <a:r>
              <a:rPr lang="el-GR" sz="3600" dirty="0">
                <a:solidFill>
                  <a:srgbClr val="008F8D"/>
                </a:solidFill>
                <a:effectLst>
                  <a:outerShdw blurRad="38100" dist="38100" dir="2700000" algn="tl">
                    <a:srgbClr val="000000">
                      <a:alpha val="43137"/>
                    </a:srgbClr>
                  </a:outerShdw>
                </a:effectLst>
              </a:rPr>
              <a:t>Η έξυπνη κίνηση</a:t>
            </a:r>
            <a:endParaRPr lang="en-US" sz="3600" dirty="0">
              <a:solidFill>
                <a:srgbClr val="008F8D"/>
              </a:solidFill>
              <a:effectLst>
                <a:outerShdw blurRad="38100" dist="38100" dir="2700000" algn="tl">
                  <a:srgbClr val="000000">
                    <a:alpha val="43137"/>
                  </a:srgbClr>
                </a:outerShdw>
              </a:effectLst>
            </a:endParaRPr>
          </a:p>
          <a:p>
            <a:pPr algn="ctr"/>
            <a:r>
              <a:rPr lang="en-US" sz="4000" kern="0" dirty="0">
                <a:solidFill>
                  <a:srgbClr val="008F8D"/>
                </a:solidFill>
                <a:effectLst>
                  <a:outerShdw blurRad="38100" dist="38100" dir="2700000" algn="tl">
                    <a:srgbClr val="000000">
                      <a:alpha val="43137"/>
                    </a:srgbClr>
                  </a:outerShdw>
                </a:effectLst>
              </a:rPr>
              <a:t>Kyntheum</a:t>
            </a:r>
            <a:r>
              <a:rPr lang="en-US" sz="3200" kern="0" baseline="30000" dirty="0">
                <a:solidFill>
                  <a:srgbClr val="008F8D"/>
                </a:solidFill>
                <a:effectLst>
                  <a:outerShdw blurRad="38100" dist="38100" dir="2700000" algn="tl">
                    <a:srgbClr val="000000">
                      <a:alpha val="43137"/>
                    </a:srgbClr>
                  </a:outerShdw>
                </a:effectLst>
              </a:rPr>
              <a:t>®</a:t>
            </a:r>
            <a:endParaRPr lang="el-GR" sz="4000" kern="0" baseline="30000" dirty="0">
              <a:solidFill>
                <a:srgbClr val="008F8D"/>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45AD79DF-C881-4999-8672-783EC406F70A}"/>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19102777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377609" y="1317212"/>
            <a:ext cx="11841014" cy="3488474"/>
          </a:xfrm>
        </p:spPr>
        <p:txBody>
          <a:bodyPr/>
          <a:lstStyle/>
          <a:p>
            <a:r>
              <a:rPr lang="en-US" sz="4400" dirty="0">
                <a:solidFill>
                  <a:srgbClr val="C00000"/>
                </a:solidFill>
                <a:latin typeface="Comic Sans MS" pitchFamily="66" charset="0"/>
              </a:rPr>
              <a:t>		</a:t>
            </a:r>
            <a:br>
              <a:rPr lang="el-GR" sz="4400" dirty="0">
                <a:solidFill>
                  <a:srgbClr val="C00000"/>
                </a:solidFill>
                <a:latin typeface="Comic Sans MS" pitchFamily="66" charset="0"/>
              </a:rPr>
            </a:br>
            <a:r>
              <a:rPr lang="el-GR" sz="4400" dirty="0">
                <a:solidFill>
                  <a:srgbClr val="C00000"/>
                </a:solidFill>
                <a:latin typeface="Comic Sans MS" pitchFamily="66" charset="0"/>
              </a:rPr>
              <a:t>στην πράξη…</a:t>
            </a:r>
            <a:br>
              <a:rPr lang="el-GR" sz="4400" dirty="0">
                <a:solidFill>
                  <a:srgbClr val="C00000"/>
                </a:solidFill>
                <a:latin typeface="Comic Sans MS" pitchFamily="66" charset="0"/>
              </a:rPr>
            </a:br>
            <a:br>
              <a:rPr lang="el-GR" sz="4400" dirty="0">
                <a:solidFill>
                  <a:srgbClr val="C00000"/>
                </a:solidFill>
                <a:latin typeface="Comic Sans MS" pitchFamily="66" charset="0"/>
              </a:rPr>
            </a:br>
            <a:r>
              <a:rPr lang="el-GR" sz="4400" dirty="0">
                <a:solidFill>
                  <a:srgbClr val="C00000"/>
                </a:solidFill>
                <a:latin typeface="Comic Sans MS" pitchFamily="66" charset="0"/>
              </a:rPr>
              <a:t>αυτή η αναστολή του υποδοχέα Α της </a:t>
            </a:r>
            <a:r>
              <a:rPr lang="en-US" sz="4400" dirty="0">
                <a:solidFill>
                  <a:srgbClr val="C00000"/>
                </a:solidFill>
                <a:latin typeface="Comic Sans MS" pitchFamily="66" charset="0"/>
              </a:rPr>
              <a:t>IL-17 </a:t>
            </a:r>
            <a:r>
              <a:rPr lang="el-GR" sz="4400" dirty="0">
                <a:solidFill>
                  <a:srgbClr val="C00000"/>
                </a:solidFill>
                <a:latin typeface="Comic Sans MS" pitchFamily="66" charset="0"/>
              </a:rPr>
              <a:t>έχει  επιπρόσθετο κλινικό όφελος;;;</a:t>
            </a:r>
            <a:br>
              <a:rPr lang="el-GR" sz="4400" dirty="0">
                <a:solidFill>
                  <a:srgbClr val="C00000"/>
                </a:solidFill>
                <a:latin typeface="Comic Sans MS" pitchFamily="66" charset="0"/>
              </a:rPr>
            </a:b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a:xfrm rot="-360000">
            <a:off x="863043" y="4401649"/>
            <a:ext cx="9858978" cy="350098"/>
          </a:xfrm>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069" y="465440"/>
            <a:ext cx="10648727" cy="5880722"/>
          </a:xfrm>
          <a:prstGeom prst="rect">
            <a:avLst/>
          </a:prstGeom>
          <a:noFill/>
        </p:spPr>
        <p:txBody>
          <a:bodyPr wrap="square" lIns="108849" tIns="54424" rIns="108849" bIns="54424" rtlCol="0">
            <a:spAutoFit/>
          </a:bodyPr>
          <a:lstStyle/>
          <a:p>
            <a:pPr>
              <a:lnSpc>
                <a:spcPts val="4520"/>
              </a:lnSpc>
            </a:pPr>
            <a:r>
              <a:rPr lang="el-GR" sz="3000" b="1" dirty="0">
                <a:solidFill>
                  <a:srgbClr val="C00000"/>
                </a:solidFill>
                <a:latin typeface="Comic Sans MS" pitchFamily="66" charset="0"/>
              </a:rPr>
              <a:t>Μπορεί το </a:t>
            </a:r>
            <a:r>
              <a:rPr lang="en-US" sz="3000" b="1" dirty="0" err="1">
                <a:solidFill>
                  <a:srgbClr val="C00000"/>
                </a:solidFill>
                <a:latin typeface="Comic Sans MS" pitchFamily="66" charset="0"/>
              </a:rPr>
              <a:t>brodalumab</a:t>
            </a:r>
            <a:r>
              <a:rPr lang="en-US" sz="3000" b="1" dirty="0">
                <a:solidFill>
                  <a:srgbClr val="C00000"/>
                </a:solidFill>
                <a:latin typeface="Comic Sans MS" pitchFamily="66" charset="0"/>
              </a:rPr>
              <a:t>, </a:t>
            </a:r>
            <a:r>
              <a:rPr lang="el-GR" sz="3000" b="1" dirty="0">
                <a:solidFill>
                  <a:srgbClr val="C00000"/>
                </a:solidFill>
                <a:latin typeface="Comic Sans MS" pitchFamily="66" charset="0"/>
              </a:rPr>
              <a:t>ο ειδικός αυτός αναστολέας του υποδοχέα Α της </a:t>
            </a:r>
            <a:r>
              <a:rPr lang="en-US" sz="3000" b="1" dirty="0">
                <a:solidFill>
                  <a:srgbClr val="C00000"/>
                </a:solidFill>
                <a:latin typeface="Comic Sans MS" pitchFamily="66" charset="0"/>
              </a:rPr>
              <a:t>IL-17 </a:t>
            </a:r>
            <a:r>
              <a:rPr lang="el-GR" sz="3000" b="1" dirty="0">
                <a:solidFill>
                  <a:srgbClr val="C00000"/>
                </a:solidFill>
                <a:latin typeface="Comic Sans MS" pitchFamily="66" charset="0"/>
              </a:rPr>
              <a:t>να συμβάλει στην …</a:t>
            </a:r>
          </a:p>
          <a:p>
            <a:pPr>
              <a:lnSpc>
                <a:spcPts val="4520"/>
              </a:lnSpc>
            </a:pPr>
            <a:endParaRPr lang="el-GR" sz="3000" b="1" dirty="0">
              <a:solidFill>
                <a:srgbClr val="C00000"/>
              </a:solidFill>
              <a:latin typeface="Comic Sans MS" pitchFamily="66" charset="0"/>
            </a:endParaRPr>
          </a:p>
          <a:p>
            <a:pPr lvl="4">
              <a:lnSpc>
                <a:spcPts val="4520"/>
              </a:lnSpc>
              <a:buFont typeface="Wingdings" pitchFamily="2" charset="2"/>
              <a:buChar char="ü"/>
            </a:pPr>
            <a:r>
              <a:rPr lang="el-GR" sz="3000" b="1" dirty="0">
                <a:solidFill>
                  <a:srgbClr val="C00000"/>
                </a:solidFill>
                <a:latin typeface="Comic Sans MS" pitchFamily="66" charset="0"/>
              </a:rPr>
              <a:t> Αποτελεσματική </a:t>
            </a:r>
          </a:p>
          <a:p>
            <a:pPr lvl="4">
              <a:lnSpc>
                <a:spcPts val="4520"/>
              </a:lnSpc>
              <a:buFont typeface="Wingdings" pitchFamily="2" charset="2"/>
              <a:buChar char="ü"/>
            </a:pPr>
            <a:r>
              <a:rPr lang="el-GR" sz="3000" b="1" dirty="0">
                <a:solidFill>
                  <a:srgbClr val="C00000"/>
                </a:solidFill>
                <a:latin typeface="Comic Sans MS" pitchFamily="66" charset="0"/>
              </a:rPr>
              <a:t> Γρήγορη</a:t>
            </a:r>
          </a:p>
          <a:p>
            <a:pPr lvl="4">
              <a:lnSpc>
                <a:spcPts val="4520"/>
              </a:lnSpc>
              <a:buFont typeface="Wingdings" pitchFamily="2" charset="2"/>
              <a:buChar char="ü"/>
            </a:pPr>
            <a:r>
              <a:rPr lang="el-GR" sz="3000" b="1" dirty="0">
                <a:solidFill>
                  <a:srgbClr val="C00000"/>
                </a:solidFill>
                <a:latin typeface="Comic Sans MS" pitchFamily="66" charset="0"/>
              </a:rPr>
              <a:t>Παρατεταμένη</a:t>
            </a:r>
          </a:p>
          <a:p>
            <a:pPr lvl="4">
              <a:lnSpc>
                <a:spcPts val="4520"/>
              </a:lnSpc>
              <a:buFont typeface="Wingdings" pitchFamily="2" charset="2"/>
              <a:buChar char="ü"/>
            </a:pPr>
            <a:r>
              <a:rPr lang="el-GR" sz="3000" b="1" dirty="0">
                <a:solidFill>
                  <a:srgbClr val="C00000"/>
                </a:solidFill>
                <a:latin typeface="Comic Sans MS" pitchFamily="66" charset="0"/>
              </a:rPr>
              <a:t> Ασφαλή </a:t>
            </a:r>
          </a:p>
          <a:p>
            <a:pPr lvl="4">
              <a:lnSpc>
                <a:spcPts val="4520"/>
              </a:lnSpc>
              <a:buFont typeface="Wingdings" pitchFamily="2" charset="2"/>
              <a:buChar char="ü"/>
            </a:pPr>
            <a:endParaRPr lang="el-GR" sz="3000" b="1" dirty="0">
              <a:solidFill>
                <a:srgbClr val="C00000"/>
              </a:solidFill>
              <a:latin typeface="Comic Sans MS" pitchFamily="66" charset="0"/>
            </a:endParaRPr>
          </a:p>
          <a:p>
            <a:pPr>
              <a:lnSpc>
                <a:spcPts val="4520"/>
              </a:lnSpc>
            </a:pPr>
            <a:r>
              <a:rPr lang="el-GR" sz="3000" b="1" dirty="0">
                <a:solidFill>
                  <a:srgbClr val="C00000"/>
                </a:solidFill>
                <a:latin typeface="Comic Sans MS" pitchFamily="66" charset="0"/>
              </a:rPr>
              <a:t>διαχείριση της </a:t>
            </a:r>
            <a:r>
              <a:rPr lang="el-GR" sz="3000" b="1" dirty="0" err="1">
                <a:solidFill>
                  <a:srgbClr val="C00000"/>
                </a:solidFill>
                <a:latin typeface="Comic Sans MS" pitchFamily="66" charset="0"/>
              </a:rPr>
              <a:t>ψωριασικής</a:t>
            </a:r>
            <a:r>
              <a:rPr lang="el-GR" sz="3000" b="1" dirty="0">
                <a:solidFill>
                  <a:srgbClr val="C00000"/>
                </a:solidFill>
                <a:latin typeface="Comic Sans MS" pitchFamily="66" charset="0"/>
              </a:rPr>
              <a:t> νόσου…</a:t>
            </a:r>
          </a:p>
          <a:p>
            <a:pPr>
              <a:lnSpc>
                <a:spcPts val="4520"/>
              </a:lnSpc>
            </a:pPr>
            <a:r>
              <a:rPr lang="el-GR" sz="3000" b="1" dirty="0">
                <a:solidFill>
                  <a:srgbClr val="C00000"/>
                </a:solidFill>
                <a:latin typeface="Comic Sans MS" pitchFamily="66" charset="0"/>
              </a:rPr>
              <a:t>		 σε όλες τις εκφράσεις της</a:t>
            </a:r>
            <a:r>
              <a:rPr lang="en-US" sz="3000" b="1" dirty="0">
                <a:solidFill>
                  <a:srgbClr val="C00000"/>
                </a:solidFill>
                <a:latin typeface="Comic Sans MS" pitchFamily="66" charset="0"/>
              </a:rPr>
              <a:t>;;;</a:t>
            </a:r>
            <a:endParaRPr lang="el-GR" sz="3000" b="1" dirty="0">
              <a:solidFill>
                <a:srgbClr val="C00000"/>
              </a:solidFill>
              <a:latin typeface="Comic Sans MS" pitchFamily="66" charset="0"/>
            </a:endParaRPr>
          </a:p>
        </p:txBody>
      </p:sp>
    </p:spTree>
    <p:extLst>
      <p:ext uri="{BB962C8B-B14F-4D97-AF65-F5344CB8AC3E}">
        <p14:creationId xmlns:p14="http://schemas.microsoft.com/office/powerpoint/2010/main" val="31676771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564F6-D517-410F-AF61-66A2693AD521}"/>
              </a:ext>
            </a:extLst>
          </p:cNvPr>
          <p:cNvSpPr>
            <a:spLocks noGrp="1"/>
          </p:cNvSpPr>
          <p:nvPr>
            <p:ph type="title"/>
          </p:nvPr>
        </p:nvSpPr>
        <p:spPr>
          <a:xfrm>
            <a:off x="550864" y="235405"/>
            <a:ext cx="11304825" cy="883022"/>
          </a:xfrm>
        </p:spPr>
        <p:txBody>
          <a:bodyPr/>
          <a:lstStyle/>
          <a:p>
            <a:pPr algn="ctr"/>
            <a:r>
              <a:rPr lang="el-GR" sz="2700" b="1" dirty="0">
                <a:solidFill>
                  <a:srgbClr val="C00000"/>
                </a:solidFill>
                <a:latin typeface="Comic Sans MS" pitchFamily="66" charset="0"/>
              </a:rPr>
              <a:t>Η ταχύτητα του Brodalumab σε μοριακή &amp; κυτταρική αποτελεσματικότητα ως αποτέλεσμα του αποκλεισμού της IL-17RA</a:t>
            </a:r>
            <a:endParaRPr lang="en-US" sz="2700" b="1" dirty="0">
              <a:solidFill>
                <a:srgbClr val="C00000"/>
              </a:solidFill>
              <a:latin typeface="Comic Sans MS" pitchFamily="66" charset="0"/>
            </a:endParaRPr>
          </a:p>
        </p:txBody>
      </p:sp>
      <p:sp>
        <p:nvSpPr>
          <p:cNvPr id="3" name="Marcador de pie de página 2">
            <a:extLst>
              <a:ext uri="{FF2B5EF4-FFF2-40B4-BE49-F238E27FC236}">
                <a16:creationId xmlns:a16="http://schemas.microsoft.com/office/drawing/2014/main" id="{F3A1C94F-8C26-404C-9281-381247352791}"/>
              </a:ext>
            </a:extLst>
          </p:cNvPr>
          <p:cNvSpPr>
            <a:spLocks noGrp="1"/>
          </p:cNvSpPr>
          <p:nvPr>
            <p:ph type="ftr" sz="quarter" idx="10"/>
          </p:nvPr>
        </p:nvSpPr>
        <p:spPr>
          <a:xfrm>
            <a:off x="550863" y="6356350"/>
            <a:ext cx="10536237" cy="256206"/>
          </a:xfrm>
        </p:spPr>
        <p:txBody>
          <a:bodyPr/>
          <a:lstStyle/>
          <a:p>
            <a:pPr defTabSz="914290">
              <a:lnSpc>
                <a:spcPct val="90000"/>
              </a:lnSpc>
              <a:defRPr/>
            </a:pPr>
            <a:r>
              <a:rPr lang="en-US" sz="800" dirty="0">
                <a:solidFill>
                  <a:prstClr val="black"/>
                </a:solidFill>
              </a:rPr>
              <a:t>1. Russell CB , et al. Gene Expression Profiles Normalized in Psoriatic Skin by Treatment with </a:t>
            </a:r>
            <a:r>
              <a:rPr lang="en-US" sz="800" dirty="0" err="1">
                <a:solidFill>
                  <a:prstClr val="black"/>
                </a:solidFill>
              </a:rPr>
              <a:t>Brodalumab</a:t>
            </a:r>
            <a:r>
              <a:rPr lang="en-US" sz="800" dirty="0">
                <a:solidFill>
                  <a:prstClr val="black"/>
                </a:solidFill>
              </a:rPr>
              <a:t>, a Human Anti–IL-17 Receptor Monoclonal Antibody. The Journal of Immunology, 2014, 192: 3828–3836 </a:t>
            </a:r>
          </a:p>
        </p:txBody>
      </p:sp>
      <p:graphicFrame>
        <p:nvGraphicFramePr>
          <p:cNvPr id="258" name="Chart Placeholder 6">
            <a:extLst>
              <a:ext uri="{FF2B5EF4-FFF2-40B4-BE49-F238E27FC236}">
                <a16:creationId xmlns:a16="http://schemas.microsoft.com/office/drawing/2014/main" id="{2842D1C9-4F25-483D-B5E3-5462566EA039}"/>
              </a:ext>
            </a:extLst>
          </p:cNvPr>
          <p:cNvGraphicFramePr>
            <a:graphicFrameLocks/>
          </p:cNvGraphicFramePr>
          <p:nvPr/>
        </p:nvGraphicFramePr>
        <p:xfrm>
          <a:off x="6355747" y="1426530"/>
          <a:ext cx="5106165" cy="2832874"/>
        </p:xfrm>
        <a:graphic>
          <a:graphicData uri="http://schemas.openxmlformats.org/drawingml/2006/chart">
            <c:chart xmlns:c="http://schemas.openxmlformats.org/drawingml/2006/chart" xmlns:r="http://schemas.openxmlformats.org/officeDocument/2006/relationships" r:id="rId3"/>
          </a:graphicData>
        </a:graphic>
      </p:graphicFrame>
      <p:sp>
        <p:nvSpPr>
          <p:cNvPr id="259" name="TextBox 109">
            <a:extLst>
              <a:ext uri="{FF2B5EF4-FFF2-40B4-BE49-F238E27FC236}">
                <a16:creationId xmlns:a16="http://schemas.microsoft.com/office/drawing/2014/main" id="{A19BE778-3FBC-439D-BF5A-35D33140F9AF}"/>
              </a:ext>
            </a:extLst>
          </p:cNvPr>
          <p:cNvSpPr txBox="1"/>
          <p:nvPr/>
        </p:nvSpPr>
        <p:spPr>
          <a:xfrm>
            <a:off x="6945376" y="1233489"/>
            <a:ext cx="2079476" cy="276987"/>
          </a:xfrm>
          <a:prstGeom prst="rect">
            <a:avLst/>
          </a:prstGeom>
          <a:noFill/>
        </p:spPr>
        <p:txBody>
          <a:bodyPr wrap="square" lIns="91429" tIns="45714" rIns="91429" bIns="45714" rtlCol="0">
            <a:spAutoFit/>
          </a:bodyPr>
          <a:lstStyle/>
          <a:p>
            <a:pPr defTabSz="914290">
              <a:defRPr/>
            </a:pPr>
            <a:r>
              <a:rPr lang="el-GR" sz="1200" dirty="0">
                <a:solidFill>
                  <a:srgbClr val="696969"/>
                </a:solidFill>
                <a:latin typeface="Arial" charset="0"/>
                <a:ea typeface=""/>
                <a:cs typeface="Arial" charset="0"/>
              </a:rPr>
              <a:t>Γονίδια Λευκοκυττάρων</a:t>
            </a:r>
            <a:endParaRPr lang="en-US" sz="1200" dirty="0">
              <a:solidFill>
                <a:srgbClr val="696969"/>
              </a:solidFill>
              <a:latin typeface="Arial" charset="0"/>
              <a:ea typeface=""/>
              <a:cs typeface="Arial" charset="0"/>
            </a:endParaRPr>
          </a:p>
        </p:txBody>
      </p:sp>
      <p:sp>
        <p:nvSpPr>
          <p:cNvPr id="260" name="TextBox 97">
            <a:extLst>
              <a:ext uri="{FF2B5EF4-FFF2-40B4-BE49-F238E27FC236}">
                <a16:creationId xmlns:a16="http://schemas.microsoft.com/office/drawing/2014/main" id="{29EF3E8E-574E-4FB5-BA94-8278600298C5}"/>
              </a:ext>
            </a:extLst>
          </p:cNvPr>
          <p:cNvSpPr txBox="1"/>
          <p:nvPr/>
        </p:nvSpPr>
        <p:spPr>
          <a:xfrm>
            <a:off x="11282530" y="1576830"/>
            <a:ext cx="285584" cy="153888"/>
          </a:xfrm>
          <a:prstGeom prst="rect">
            <a:avLst/>
          </a:prstGeom>
          <a:noFill/>
        </p:spPr>
        <p:txBody>
          <a:bodyPr wrap="square" lIns="0" tIns="0" rIns="0" bIns="0" rtlCol="0" anchor="ctr" anchorCtr="0">
            <a:spAutoFit/>
          </a:bodyPr>
          <a:lstStyle/>
          <a:p>
            <a:pPr defTabSz="914290">
              <a:defRPr/>
            </a:pPr>
            <a:r>
              <a:rPr lang="en-US" sz="1000" dirty="0">
                <a:solidFill>
                  <a:srgbClr val="E7E6E6">
                    <a:lumMod val="50000"/>
                  </a:srgbClr>
                </a:solidFill>
                <a:latin typeface="Arial" charset="0"/>
                <a:ea typeface=""/>
                <a:cs typeface="Arial" charset="0"/>
              </a:rPr>
              <a:t>LS</a:t>
            </a:r>
          </a:p>
        </p:txBody>
      </p:sp>
      <p:sp>
        <p:nvSpPr>
          <p:cNvPr id="261" name="TextBox 97">
            <a:extLst>
              <a:ext uri="{FF2B5EF4-FFF2-40B4-BE49-F238E27FC236}">
                <a16:creationId xmlns:a16="http://schemas.microsoft.com/office/drawing/2014/main" id="{664A12C5-0A5A-4941-8F94-469DC0008611}"/>
              </a:ext>
            </a:extLst>
          </p:cNvPr>
          <p:cNvSpPr txBox="1"/>
          <p:nvPr/>
        </p:nvSpPr>
        <p:spPr>
          <a:xfrm>
            <a:off x="11282530" y="3544836"/>
            <a:ext cx="285584" cy="153888"/>
          </a:xfrm>
          <a:prstGeom prst="rect">
            <a:avLst/>
          </a:prstGeom>
          <a:noFill/>
        </p:spPr>
        <p:txBody>
          <a:bodyPr wrap="square" lIns="0" tIns="0" rIns="0" bIns="0" rtlCol="0" anchor="ctr" anchorCtr="0">
            <a:spAutoFit/>
          </a:bodyPr>
          <a:lstStyle/>
          <a:p>
            <a:pPr defTabSz="914290">
              <a:defRPr/>
            </a:pPr>
            <a:r>
              <a:rPr lang="en-US" sz="1000" dirty="0">
                <a:solidFill>
                  <a:srgbClr val="E7E6E6">
                    <a:lumMod val="50000"/>
                  </a:srgbClr>
                </a:solidFill>
                <a:latin typeface="Arial" charset="0"/>
                <a:ea typeface=""/>
                <a:cs typeface="Arial" charset="0"/>
              </a:rPr>
              <a:t>NL</a:t>
            </a:r>
          </a:p>
        </p:txBody>
      </p:sp>
      <p:cxnSp>
        <p:nvCxnSpPr>
          <p:cNvPr id="262" name="Conector recto 261">
            <a:extLst>
              <a:ext uri="{FF2B5EF4-FFF2-40B4-BE49-F238E27FC236}">
                <a16:creationId xmlns:a16="http://schemas.microsoft.com/office/drawing/2014/main" id="{87FC6429-A1E2-4044-9198-CF6EE219A4D4}"/>
              </a:ext>
            </a:extLst>
          </p:cNvPr>
          <p:cNvCxnSpPr/>
          <p:nvPr/>
        </p:nvCxnSpPr>
        <p:spPr bwMode="auto">
          <a:xfrm flipV="1">
            <a:off x="6945376" y="1931352"/>
            <a:ext cx="4230952" cy="1"/>
          </a:xfrm>
          <a:prstGeom prst="line">
            <a:avLst/>
          </a:prstGeom>
          <a:solidFill>
            <a:schemeClr val="accent1"/>
          </a:solidFill>
          <a:ln w="12700" cap="flat" cmpd="sng" algn="ctr">
            <a:solidFill>
              <a:schemeClr val="bg2">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3" name="Conector recto 262">
            <a:extLst>
              <a:ext uri="{FF2B5EF4-FFF2-40B4-BE49-F238E27FC236}">
                <a16:creationId xmlns:a16="http://schemas.microsoft.com/office/drawing/2014/main" id="{43B2B166-9059-4B82-AA8A-066D7ED8B1D4}"/>
              </a:ext>
            </a:extLst>
          </p:cNvPr>
          <p:cNvCxnSpPr/>
          <p:nvPr/>
        </p:nvCxnSpPr>
        <p:spPr bwMode="auto">
          <a:xfrm flipV="1">
            <a:off x="6945376" y="3612139"/>
            <a:ext cx="4230952" cy="1"/>
          </a:xfrm>
          <a:prstGeom prst="line">
            <a:avLst/>
          </a:prstGeom>
          <a:solidFill>
            <a:schemeClr val="accent1"/>
          </a:solidFill>
          <a:ln w="12700" cap="flat" cmpd="sng" algn="ctr">
            <a:solidFill>
              <a:schemeClr val="bg2">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5" name="Forma libre: forma 264">
            <a:extLst>
              <a:ext uri="{FF2B5EF4-FFF2-40B4-BE49-F238E27FC236}">
                <a16:creationId xmlns:a16="http://schemas.microsoft.com/office/drawing/2014/main" id="{037F7598-4A59-4484-BF1E-66AB2BC83660}"/>
              </a:ext>
            </a:extLst>
          </p:cNvPr>
          <p:cNvSpPr/>
          <p:nvPr/>
        </p:nvSpPr>
        <p:spPr bwMode="auto">
          <a:xfrm>
            <a:off x="7141913" y="1925522"/>
            <a:ext cx="3810864" cy="992646"/>
          </a:xfrm>
          <a:custGeom>
            <a:avLst/>
            <a:gdLst>
              <a:gd name="connsiteX0" fmla="*/ 0 w 2833687"/>
              <a:gd name="connsiteY0" fmla="*/ 0 h 1271587"/>
              <a:gd name="connsiteX1" fmla="*/ 957262 w 2833687"/>
              <a:gd name="connsiteY1" fmla="*/ 1204912 h 1271587"/>
              <a:gd name="connsiteX2" fmla="*/ 2833687 w 2833687"/>
              <a:gd name="connsiteY2" fmla="*/ 1271587 h 1271587"/>
              <a:gd name="connsiteX0" fmla="*/ 0 w 2833687"/>
              <a:gd name="connsiteY0" fmla="*/ 0 h 1271587"/>
              <a:gd name="connsiteX1" fmla="*/ 928687 w 2833687"/>
              <a:gd name="connsiteY1" fmla="*/ 376237 h 1271587"/>
              <a:gd name="connsiteX2" fmla="*/ 2833687 w 2833687"/>
              <a:gd name="connsiteY2" fmla="*/ 1271587 h 1271587"/>
              <a:gd name="connsiteX0" fmla="*/ 0 w 2824162"/>
              <a:gd name="connsiteY0" fmla="*/ 0 h 814387"/>
              <a:gd name="connsiteX1" fmla="*/ 928687 w 2824162"/>
              <a:gd name="connsiteY1" fmla="*/ 376237 h 814387"/>
              <a:gd name="connsiteX2" fmla="*/ 2824162 w 2824162"/>
              <a:gd name="connsiteY2" fmla="*/ 814387 h 814387"/>
            </a:gdLst>
            <a:ahLst/>
            <a:cxnLst>
              <a:cxn ang="0">
                <a:pos x="connsiteX0" y="connsiteY0"/>
              </a:cxn>
              <a:cxn ang="0">
                <a:pos x="connsiteX1" y="connsiteY1"/>
              </a:cxn>
              <a:cxn ang="0">
                <a:pos x="connsiteX2" y="connsiteY2"/>
              </a:cxn>
            </a:cxnLst>
            <a:rect l="l" t="t" r="r" b="b"/>
            <a:pathLst>
              <a:path w="2824162" h="814387">
                <a:moveTo>
                  <a:pt x="0" y="0"/>
                </a:moveTo>
                <a:lnTo>
                  <a:pt x="928687" y="376237"/>
                </a:lnTo>
                <a:lnTo>
                  <a:pt x="2824162" y="814387"/>
                </a:lnTo>
              </a:path>
            </a:pathLst>
          </a:custGeom>
          <a:noFill/>
          <a:ln w="12700" cap="flat" cmpd="sng" algn="ctr">
            <a:solidFill>
              <a:srgbClr val="F39200"/>
            </a:solidFill>
            <a:prstDash val="solid"/>
            <a:miter lim="800000"/>
            <a:headEnd type="none" w="med" len="med"/>
            <a:tailEnd type="none" w="med" len="med"/>
          </a:ln>
          <a:effectLst/>
        </p:spPr>
        <p:txBody>
          <a:bodyPr lIns="91429" tIns="45714" rIns="91429" bIns="45714" rtlCol="0" anchor="ctr"/>
          <a:lstStyle/>
          <a:p>
            <a:pPr defTabSz="914290">
              <a:defRPr/>
            </a:pPr>
            <a:endParaRPr lang="es-ES" dirty="0">
              <a:solidFill>
                <a:prstClr val="black"/>
              </a:solidFill>
            </a:endParaRPr>
          </a:p>
        </p:txBody>
      </p:sp>
      <p:sp>
        <p:nvSpPr>
          <p:cNvPr id="266" name="Forma libre: forma 265">
            <a:extLst>
              <a:ext uri="{FF2B5EF4-FFF2-40B4-BE49-F238E27FC236}">
                <a16:creationId xmlns:a16="http://schemas.microsoft.com/office/drawing/2014/main" id="{C87FFD83-3539-40E9-904A-5C0A39B69789}"/>
              </a:ext>
            </a:extLst>
          </p:cNvPr>
          <p:cNvSpPr/>
          <p:nvPr/>
        </p:nvSpPr>
        <p:spPr bwMode="auto">
          <a:xfrm>
            <a:off x="7154767" y="1938443"/>
            <a:ext cx="3791584" cy="1329333"/>
          </a:xfrm>
          <a:custGeom>
            <a:avLst/>
            <a:gdLst>
              <a:gd name="connsiteX0" fmla="*/ 0 w 2833687"/>
              <a:gd name="connsiteY0" fmla="*/ 0 h 1271587"/>
              <a:gd name="connsiteX1" fmla="*/ 957262 w 2833687"/>
              <a:gd name="connsiteY1" fmla="*/ 1204912 h 1271587"/>
              <a:gd name="connsiteX2" fmla="*/ 2833687 w 2833687"/>
              <a:gd name="connsiteY2" fmla="*/ 1271587 h 1271587"/>
              <a:gd name="connsiteX0" fmla="*/ 0 w 2819399"/>
              <a:gd name="connsiteY0" fmla="*/ 0 h 1204912"/>
              <a:gd name="connsiteX1" fmla="*/ 957262 w 2819399"/>
              <a:gd name="connsiteY1" fmla="*/ 1204912 h 1204912"/>
              <a:gd name="connsiteX2" fmla="*/ 2819399 w 2819399"/>
              <a:gd name="connsiteY2" fmla="*/ 1138237 h 1204912"/>
              <a:gd name="connsiteX0" fmla="*/ 0 w 2809874"/>
              <a:gd name="connsiteY0" fmla="*/ 0 h 1271587"/>
              <a:gd name="connsiteX1" fmla="*/ 947737 w 2809874"/>
              <a:gd name="connsiteY1" fmla="*/ 1271587 h 1271587"/>
              <a:gd name="connsiteX2" fmla="*/ 2809874 w 2809874"/>
              <a:gd name="connsiteY2" fmla="*/ 1204912 h 1271587"/>
              <a:gd name="connsiteX0" fmla="*/ 0 w 2809874"/>
              <a:gd name="connsiteY0" fmla="*/ 0 h 1266824"/>
              <a:gd name="connsiteX1" fmla="*/ 914399 w 2809874"/>
              <a:gd name="connsiteY1" fmla="*/ 1266824 h 1266824"/>
              <a:gd name="connsiteX2" fmla="*/ 2809874 w 2809874"/>
              <a:gd name="connsiteY2" fmla="*/ 1204912 h 1266824"/>
              <a:gd name="connsiteX0" fmla="*/ 0 w 2809874"/>
              <a:gd name="connsiteY0" fmla="*/ 0 h 1257299"/>
              <a:gd name="connsiteX1" fmla="*/ 919162 w 2809874"/>
              <a:gd name="connsiteY1" fmla="*/ 1257299 h 1257299"/>
              <a:gd name="connsiteX2" fmla="*/ 2809874 w 2809874"/>
              <a:gd name="connsiteY2" fmla="*/ 1204912 h 1257299"/>
              <a:gd name="connsiteX0" fmla="*/ 0 w 2809874"/>
              <a:gd name="connsiteY0" fmla="*/ 0 h 1204912"/>
              <a:gd name="connsiteX1" fmla="*/ 914399 w 2809874"/>
              <a:gd name="connsiteY1" fmla="*/ 719137 h 1204912"/>
              <a:gd name="connsiteX2" fmla="*/ 2809874 w 2809874"/>
              <a:gd name="connsiteY2" fmla="*/ 1204912 h 1204912"/>
              <a:gd name="connsiteX0" fmla="*/ 0 w 2809874"/>
              <a:gd name="connsiteY0" fmla="*/ 0 h 1090612"/>
              <a:gd name="connsiteX1" fmla="*/ 914399 w 2809874"/>
              <a:gd name="connsiteY1" fmla="*/ 719137 h 1090612"/>
              <a:gd name="connsiteX2" fmla="*/ 2809874 w 2809874"/>
              <a:gd name="connsiteY2" fmla="*/ 1090612 h 1090612"/>
            </a:gdLst>
            <a:ahLst/>
            <a:cxnLst>
              <a:cxn ang="0">
                <a:pos x="connsiteX0" y="connsiteY0"/>
              </a:cxn>
              <a:cxn ang="0">
                <a:pos x="connsiteX1" y="connsiteY1"/>
              </a:cxn>
              <a:cxn ang="0">
                <a:pos x="connsiteX2" y="connsiteY2"/>
              </a:cxn>
            </a:cxnLst>
            <a:rect l="l" t="t" r="r" b="b"/>
            <a:pathLst>
              <a:path w="2809874" h="1090612">
                <a:moveTo>
                  <a:pt x="0" y="0"/>
                </a:moveTo>
                <a:lnTo>
                  <a:pt x="914399" y="719137"/>
                </a:lnTo>
                <a:lnTo>
                  <a:pt x="2809874" y="1090612"/>
                </a:lnTo>
              </a:path>
            </a:pathLst>
          </a:custGeom>
          <a:noFill/>
          <a:ln w="12700" cap="flat" cmpd="sng" algn="ctr">
            <a:solidFill>
              <a:schemeClr val="accent6"/>
            </a:solidFill>
            <a:prstDash val="solid"/>
            <a:miter lim="800000"/>
            <a:headEnd type="none" w="med" len="med"/>
            <a:tailEnd type="none" w="med" len="med"/>
          </a:ln>
          <a:effectLst/>
        </p:spPr>
        <p:txBody>
          <a:bodyPr lIns="91429" tIns="45714" rIns="91429" bIns="45714" rtlCol="0" anchor="ctr"/>
          <a:lstStyle/>
          <a:p>
            <a:pPr defTabSz="914290">
              <a:defRPr/>
            </a:pPr>
            <a:endParaRPr lang="es-ES" dirty="0">
              <a:solidFill>
                <a:prstClr val="black"/>
              </a:solidFill>
            </a:endParaRPr>
          </a:p>
        </p:txBody>
      </p:sp>
      <p:sp>
        <p:nvSpPr>
          <p:cNvPr id="267" name="Forma libre: forma 266">
            <a:extLst>
              <a:ext uri="{FF2B5EF4-FFF2-40B4-BE49-F238E27FC236}">
                <a16:creationId xmlns:a16="http://schemas.microsoft.com/office/drawing/2014/main" id="{6334D871-BB7F-4F4C-9F42-006426DB5ADC}"/>
              </a:ext>
            </a:extLst>
          </p:cNvPr>
          <p:cNvSpPr/>
          <p:nvPr/>
        </p:nvSpPr>
        <p:spPr bwMode="auto">
          <a:xfrm>
            <a:off x="7154767" y="1960615"/>
            <a:ext cx="3798010" cy="1195818"/>
          </a:xfrm>
          <a:custGeom>
            <a:avLst/>
            <a:gdLst>
              <a:gd name="connsiteX0" fmla="*/ 0 w 2833687"/>
              <a:gd name="connsiteY0" fmla="*/ 0 h 1271587"/>
              <a:gd name="connsiteX1" fmla="*/ 957262 w 2833687"/>
              <a:gd name="connsiteY1" fmla="*/ 1204912 h 1271587"/>
              <a:gd name="connsiteX2" fmla="*/ 2833687 w 2833687"/>
              <a:gd name="connsiteY2" fmla="*/ 1271587 h 1271587"/>
              <a:gd name="connsiteX0" fmla="*/ 0 w 2819399"/>
              <a:gd name="connsiteY0" fmla="*/ 0 h 1204912"/>
              <a:gd name="connsiteX1" fmla="*/ 957262 w 2819399"/>
              <a:gd name="connsiteY1" fmla="*/ 1204912 h 1204912"/>
              <a:gd name="connsiteX2" fmla="*/ 2819399 w 2819399"/>
              <a:gd name="connsiteY2" fmla="*/ 1138237 h 1204912"/>
              <a:gd name="connsiteX0" fmla="*/ 0 w 2809874"/>
              <a:gd name="connsiteY0" fmla="*/ 0 h 1271587"/>
              <a:gd name="connsiteX1" fmla="*/ 947737 w 2809874"/>
              <a:gd name="connsiteY1" fmla="*/ 1271587 h 1271587"/>
              <a:gd name="connsiteX2" fmla="*/ 2809874 w 2809874"/>
              <a:gd name="connsiteY2" fmla="*/ 1204912 h 1271587"/>
              <a:gd name="connsiteX0" fmla="*/ 0 w 2809874"/>
              <a:gd name="connsiteY0" fmla="*/ 0 h 1266824"/>
              <a:gd name="connsiteX1" fmla="*/ 914399 w 2809874"/>
              <a:gd name="connsiteY1" fmla="*/ 1266824 h 1266824"/>
              <a:gd name="connsiteX2" fmla="*/ 2809874 w 2809874"/>
              <a:gd name="connsiteY2" fmla="*/ 1204912 h 1266824"/>
              <a:gd name="connsiteX0" fmla="*/ 0 w 2809874"/>
              <a:gd name="connsiteY0" fmla="*/ 0 h 1257299"/>
              <a:gd name="connsiteX1" fmla="*/ 919162 w 2809874"/>
              <a:gd name="connsiteY1" fmla="*/ 1257299 h 1257299"/>
              <a:gd name="connsiteX2" fmla="*/ 2809874 w 2809874"/>
              <a:gd name="connsiteY2" fmla="*/ 1204912 h 1257299"/>
              <a:gd name="connsiteX0" fmla="*/ 0 w 2809874"/>
              <a:gd name="connsiteY0" fmla="*/ 0 h 1352549"/>
              <a:gd name="connsiteX1" fmla="*/ 919162 w 2809874"/>
              <a:gd name="connsiteY1" fmla="*/ 1352549 h 1352549"/>
              <a:gd name="connsiteX2" fmla="*/ 2809874 w 2809874"/>
              <a:gd name="connsiteY2" fmla="*/ 1300162 h 1352549"/>
              <a:gd name="connsiteX0" fmla="*/ 0 w 2809874"/>
              <a:gd name="connsiteY0" fmla="*/ 0 h 1300162"/>
              <a:gd name="connsiteX1" fmla="*/ 938212 w 2809874"/>
              <a:gd name="connsiteY1" fmla="*/ 195261 h 1300162"/>
              <a:gd name="connsiteX2" fmla="*/ 2809874 w 2809874"/>
              <a:gd name="connsiteY2" fmla="*/ 1300162 h 1300162"/>
              <a:gd name="connsiteX0" fmla="*/ 0 w 2814636"/>
              <a:gd name="connsiteY0" fmla="*/ 0 h 981074"/>
              <a:gd name="connsiteX1" fmla="*/ 938212 w 2814636"/>
              <a:gd name="connsiteY1" fmla="*/ 195261 h 981074"/>
              <a:gd name="connsiteX2" fmla="*/ 2814636 w 2814636"/>
              <a:gd name="connsiteY2" fmla="*/ 981074 h 981074"/>
            </a:gdLst>
            <a:ahLst/>
            <a:cxnLst>
              <a:cxn ang="0">
                <a:pos x="connsiteX0" y="connsiteY0"/>
              </a:cxn>
              <a:cxn ang="0">
                <a:pos x="connsiteX1" y="connsiteY1"/>
              </a:cxn>
              <a:cxn ang="0">
                <a:pos x="connsiteX2" y="connsiteY2"/>
              </a:cxn>
            </a:cxnLst>
            <a:rect l="l" t="t" r="r" b="b"/>
            <a:pathLst>
              <a:path w="2814636" h="981074">
                <a:moveTo>
                  <a:pt x="0" y="0"/>
                </a:moveTo>
                <a:lnTo>
                  <a:pt x="938212" y="195261"/>
                </a:lnTo>
                <a:lnTo>
                  <a:pt x="2814636" y="981074"/>
                </a:lnTo>
              </a:path>
            </a:pathLst>
          </a:custGeom>
          <a:noFill/>
          <a:ln w="12700" cap="flat" cmpd="sng" algn="ctr">
            <a:solidFill>
              <a:schemeClr val="accent6">
                <a:lumMod val="50000"/>
              </a:schemeClr>
            </a:solidFill>
            <a:prstDash val="solid"/>
            <a:miter lim="800000"/>
            <a:headEnd type="none" w="med" len="med"/>
            <a:tailEnd type="none" w="med" len="med"/>
          </a:ln>
          <a:effectLst/>
        </p:spPr>
        <p:txBody>
          <a:bodyPr lIns="91429" tIns="45714" rIns="91429" bIns="45714" rtlCol="0" anchor="ctr"/>
          <a:lstStyle/>
          <a:p>
            <a:pPr defTabSz="914290">
              <a:defRPr/>
            </a:pPr>
            <a:endParaRPr lang="es-ES" dirty="0">
              <a:solidFill>
                <a:prstClr val="black"/>
              </a:solidFill>
            </a:endParaRPr>
          </a:p>
        </p:txBody>
      </p:sp>
      <p:sp>
        <p:nvSpPr>
          <p:cNvPr id="268" name="Forma libre: forma 267">
            <a:extLst>
              <a:ext uri="{FF2B5EF4-FFF2-40B4-BE49-F238E27FC236}">
                <a16:creationId xmlns:a16="http://schemas.microsoft.com/office/drawing/2014/main" id="{DFF4097A-3D7C-49A4-A0B7-872042B0DA11}"/>
              </a:ext>
            </a:extLst>
          </p:cNvPr>
          <p:cNvSpPr/>
          <p:nvPr/>
        </p:nvSpPr>
        <p:spPr bwMode="auto">
          <a:xfrm>
            <a:off x="7148340" y="1942212"/>
            <a:ext cx="3810864" cy="1114550"/>
          </a:xfrm>
          <a:custGeom>
            <a:avLst/>
            <a:gdLst>
              <a:gd name="connsiteX0" fmla="*/ 0 w 2833687"/>
              <a:gd name="connsiteY0" fmla="*/ 0 h 1271587"/>
              <a:gd name="connsiteX1" fmla="*/ 957262 w 2833687"/>
              <a:gd name="connsiteY1" fmla="*/ 1204912 h 1271587"/>
              <a:gd name="connsiteX2" fmla="*/ 2833687 w 2833687"/>
              <a:gd name="connsiteY2" fmla="*/ 1271587 h 1271587"/>
              <a:gd name="connsiteX0" fmla="*/ 0 w 2819399"/>
              <a:gd name="connsiteY0" fmla="*/ 0 h 1204912"/>
              <a:gd name="connsiteX1" fmla="*/ 957262 w 2819399"/>
              <a:gd name="connsiteY1" fmla="*/ 1204912 h 1204912"/>
              <a:gd name="connsiteX2" fmla="*/ 2819399 w 2819399"/>
              <a:gd name="connsiteY2" fmla="*/ 1138237 h 1204912"/>
              <a:gd name="connsiteX0" fmla="*/ 0 w 2809874"/>
              <a:gd name="connsiteY0" fmla="*/ 0 h 1271587"/>
              <a:gd name="connsiteX1" fmla="*/ 947737 w 2809874"/>
              <a:gd name="connsiteY1" fmla="*/ 1271587 h 1271587"/>
              <a:gd name="connsiteX2" fmla="*/ 2809874 w 2809874"/>
              <a:gd name="connsiteY2" fmla="*/ 1204912 h 1271587"/>
              <a:gd name="connsiteX0" fmla="*/ 0 w 2809874"/>
              <a:gd name="connsiteY0" fmla="*/ 0 h 1266824"/>
              <a:gd name="connsiteX1" fmla="*/ 914399 w 2809874"/>
              <a:gd name="connsiteY1" fmla="*/ 1266824 h 1266824"/>
              <a:gd name="connsiteX2" fmla="*/ 2809874 w 2809874"/>
              <a:gd name="connsiteY2" fmla="*/ 1204912 h 1266824"/>
              <a:gd name="connsiteX0" fmla="*/ 0 w 2809874"/>
              <a:gd name="connsiteY0" fmla="*/ 0 h 1257299"/>
              <a:gd name="connsiteX1" fmla="*/ 919162 w 2809874"/>
              <a:gd name="connsiteY1" fmla="*/ 1257299 h 1257299"/>
              <a:gd name="connsiteX2" fmla="*/ 2809874 w 2809874"/>
              <a:gd name="connsiteY2" fmla="*/ 1204912 h 1257299"/>
              <a:gd name="connsiteX0" fmla="*/ 0 w 2809874"/>
              <a:gd name="connsiteY0" fmla="*/ 0 h 1352549"/>
              <a:gd name="connsiteX1" fmla="*/ 919162 w 2809874"/>
              <a:gd name="connsiteY1" fmla="*/ 1352549 h 1352549"/>
              <a:gd name="connsiteX2" fmla="*/ 2809874 w 2809874"/>
              <a:gd name="connsiteY2" fmla="*/ 1300162 h 1352549"/>
              <a:gd name="connsiteX0" fmla="*/ 0 w 2814636"/>
              <a:gd name="connsiteY0" fmla="*/ 0 h 1352549"/>
              <a:gd name="connsiteX1" fmla="*/ 919162 w 2814636"/>
              <a:gd name="connsiteY1" fmla="*/ 1352549 h 1352549"/>
              <a:gd name="connsiteX2" fmla="*/ 2814636 w 2814636"/>
              <a:gd name="connsiteY2" fmla="*/ 1214437 h 1352549"/>
              <a:gd name="connsiteX0" fmla="*/ 0 w 2819399"/>
              <a:gd name="connsiteY0" fmla="*/ 0 h 1471612"/>
              <a:gd name="connsiteX1" fmla="*/ 923925 w 2819399"/>
              <a:gd name="connsiteY1" fmla="*/ 1471612 h 1471612"/>
              <a:gd name="connsiteX2" fmla="*/ 2819399 w 2819399"/>
              <a:gd name="connsiteY2" fmla="*/ 1333500 h 1471612"/>
              <a:gd name="connsiteX0" fmla="*/ 0 w 2819399"/>
              <a:gd name="connsiteY0" fmla="*/ 0 h 1333500"/>
              <a:gd name="connsiteX1" fmla="*/ 923925 w 2819399"/>
              <a:gd name="connsiteY1" fmla="*/ 671512 h 1333500"/>
              <a:gd name="connsiteX2" fmla="*/ 2819399 w 2819399"/>
              <a:gd name="connsiteY2" fmla="*/ 1333500 h 1333500"/>
              <a:gd name="connsiteX0" fmla="*/ 0 w 2824162"/>
              <a:gd name="connsiteY0" fmla="*/ 0 h 914400"/>
              <a:gd name="connsiteX1" fmla="*/ 923925 w 2824162"/>
              <a:gd name="connsiteY1" fmla="*/ 671512 h 914400"/>
              <a:gd name="connsiteX2" fmla="*/ 2824162 w 2824162"/>
              <a:gd name="connsiteY2" fmla="*/ 914400 h 914400"/>
            </a:gdLst>
            <a:ahLst/>
            <a:cxnLst>
              <a:cxn ang="0">
                <a:pos x="connsiteX0" y="connsiteY0"/>
              </a:cxn>
              <a:cxn ang="0">
                <a:pos x="connsiteX1" y="connsiteY1"/>
              </a:cxn>
              <a:cxn ang="0">
                <a:pos x="connsiteX2" y="connsiteY2"/>
              </a:cxn>
            </a:cxnLst>
            <a:rect l="l" t="t" r="r" b="b"/>
            <a:pathLst>
              <a:path w="2824162" h="914400">
                <a:moveTo>
                  <a:pt x="0" y="0"/>
                </a:moveTo>
                <a:lnTo>
                  <a:pt x="923925" y="671512"/>
                </a:lnTo>
                <a:lnTo>
                  <a:pt x="2824162" y="914400"/>
                </a:lnTo>
              </a:path>
            </a:pathLst>
          </a:custGeom>
          <a:noFill/>
          <a:ln w="12700" cap="flat" cmpd="sng" algn="ctr">
            <a:solidFill>
              <a:schemeClr val="bg2">
                <a:lumMod val="75000"/>
              </a:schemeClr>
            </a:solidFill>
            <a:prstDash val="solid"/>
            <a:miter lim="800000"/>
            <a:headEnd type="none" w="med" len="med"/>
            <a:tailEnd type="none" w="med" len="med"/>
          </a:ln>
          <a:effectLst/>
        </p:spPr>
        <p:txBody>
          <a:bodyPr lIns="91429" tIns="45714" rIns="91429" bIns="45714" rtlCol="0" anchor="ctr"/>
          <a:lstStyle/>
          <a:p>
            <a:pPr defTabSz="914290">
              <a:defRPr/>
            </a:pPr>
            <a:endParaRPr lang="es-ES" dirty="0">
              <a:solidFill>
                <a:prstClr val="black"/>
              </a:solidFill>
            </a:endParaRPr>
          </a:p>
        </p:txBody>
      </p:sp>
      <p:sp>
        <p:nvSpPr>
          <p:cNvPr id="269" name="Rectángulo 268">
            <a:extLst>
              <a:ext uri="{FF2B5EF4-FFF2-40B4-BE49-F238E27FC236}">
                <a16:creationId xmlns:a16="http://schemas.microsoft.com/office/drawing/2014/main" id="{933A1CA9-F5D5-46C3-AF4D-B1B7E365888B}"/>
              </a:ext>
            </a:extLst>
          </p:cNvPr>
          <p:cNvSpPr/>
          <p:nvPr/>
        </p:nvSpPr>
        <p:spPr bwMode="auto">
          <a:xfrm>
            <a:off x="10923750" y="3230574"/>
            <a:ext cx="87954" cy="79448"/>
          </a:xfrm>
          <a:prstGeom prst="rect">
            <a:avLst/>
          </a:prstGeom>
          <a:solidFill>
            <a:schemeClr val="accent6"/>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70" name="Rectángulo 269">
            <a:extLst>
              <a:ext uri="{FF2B5EF4-FFF2-40B4-BE49-F238E27FC236}">
                <a16:creationId xmlns:a16="http://schemas.microsoft.com/office/drawing/2014/main" id="{9C906071-8E99-48A2-9856-4E2EFDF57A14}"/>
              </a:ext>
            </a:extLst>
          </p:cNvPr>
          <p:cNvSpPr/>
          <p:nvPr/>
        </p:nvSpPr>
        <p:spPr bwMode="auto">
          <a:xfrm>
            <a:off x="10921653" y="2877957"/>
            <a:ext cx="87954" cy="79448"/>
          </a:xfrm>
          <a:prstGeom prst="rect">
            <a:avLst/>
          </a:prstGeom>
          <a:solidFill>
            <a:srgbClr val="F39200"/>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71" name="Rectángulo 270">
            <a:extLst>
              <a:ext uri="{FF2B5EF4-FFF2-40B4-BE49-F238E27FC236}">
                <a16:creationId xmlns:a16="http://schemas.microsoft.com/office/drawing/2014/main" id="{61BB780A-6F25-438A-85A7-AD07A41F7096}"/>
              </a:ext>
            </a:extLst>
          </p:cNvPr>
          <p:cNvSpPr/>
          <p:nvPr/>
        </p:nvSpPr>
        <p:spPr bwMode="auto">
          <a:xfrm>
            <a:off x="10917922" y="3136631"/>
            <a:ext cx="87954" cy="79448"/>
          </a:xfrm>
          <a:prstGeom prst="rect">
            <a:avLst/>
          </a:prstGeom>
          <a:solidFill>
            <a:srgbClr val="7F7F7F"/>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72" name="Rectángulo 271">
            <a:extLst>
              <a:ext uri="{FF2B5EF4-FFF2-40B4-BE49-F238E27FC236}">
                <a16:creationId xmlns:a16="http://schemas.microsoft.com/office/drawing/2014/main" id="{8D4D6302-D892-4E72-851F-C2866C1B1C9F}"/>
              </a:ext>
            </a:extLst>
          </p:cNvPr>
          <p:cNvSpPr/>
          <p:nvPr/>
        </p:nvSpPr>
        <p:spPr bwMode="auto">
          <a:xfrm>
            <a:off x="10917922" y="3020415"/>
            <a:ext cx="87954" cy="79448"/>
          </a:xfrm>
          <a:prstGeom prst="rect">
            <a:avLst/>
          </a:prstGeom>
          <a:solidFill>
            <a:srgbClr val="AFABAB"/>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73" name="Rectángulo 272">
            <a:extLst>
              <a:ext uri="{FF2B5EF4-FFF2-40B4-BE49-F238E27FC236}">
                <a16:creationId xmlns:a16="http://schemas.microsoft.com/office/drawing/2014/main" id="{14F7C6B9-EF53-4F71-800E-D5B84C4B9806}"/>
              </a:ext>
            </a:extLst>
          </p:cNvPr>
          <p:cNvSpPr/>
          <p:nvPr/>
        </p:nvSpPr>
        <p:spPr bwMode="auto">
          <a:xfrm>
            <a:off x="7114000" y="1902487"/>
            <a:ext cx="87954" cy="79448"/>
          </a:xfrm>
          <a:prstGeom prst="rect">
            <a:avLst/>
          </a:prstGeom>
          <a:solidFill>
            <a:srgbClr val="AFABAB"/>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grpSp>
        <p:nvGrpSpPr>
          <p:cNvPr id="5" name="Grupo 296">
            <a:extLst>
              <a:ext uri="{FF2B5EF4-FFF2-40B4-BE49-F238E27FC236}">
                <a16:creationId xmlns:a16="http://schemas.microsoft.com/office/drawing/2014/main" id="{3CF70291-494B-49D7-8522-3C502A8F35DF}"/>
              </a:ext>
            </a:extLst>
          </p:cNvPr>
          <p:cNvGrpSpPr/>
          <p:nvPr/>
        </p:nvGrpSpPr>
        <p:grpSpPr>
          <a:xfrm>
            <a:off x="10093648" y="1894749"/>
            <a:ext cx="1092846" cy="862588"/>
            <a:chOff x="10056681" y="4389244"/>
            <a:chExt cx="809888" cy="707685"/>
          </a:xfrm>
        </p:grpSpPr>
        <p:sp>
          <p:nvSpPr>
            <p:cNvPr id="274" name="TextBox 109">
              <a:extLst>
                <a:ext uri="{FF2B5EF4-FFF2-40B4-BE49-F238E27FC236}">
                  <a16:creationId xmlns:a16="http://schemas.microsoft.com/office/drawing/2014/main" id="{E6AD73A5-BB13-4444-9FC8-C0A168024458}"/>
                </a:ext>
              </a:extLst>
            </p:cNvPr>
            <p:cNvSpPr txBox="1"/>
            <p:nvPr/>
          </p:nvSpPr>
          <p:spPr>
            <a:xfrm>
              <a:off x="10082129" y="4389244"/>
              <a:ext cx="629267" cy="214630"/>
            </a:xfrm>
            <a:prstGeom prst="rect">
              <a:avLst/>
            </a:prstGeom>
            <a:noFill/>
          </p:spPr>
          <p:txBody>
            <a:bodyPr wrap="square" rtlCol="0">
              <a:spAutoFit/>
            </a:bodyPr>
            <a:lstStyle/>
            <a:p>
              <a:pPr defTabSz="914290">
                <a:defRPr/>
              </a:pPr>
              <a:r>
                <a:rPr lang="en-US" sz="1100" dirty="0">
                  <a:solidFill>
                    <a:srgbClr val="696969"/>
                  </a:solidFill>
                  <a:latin typeface="Arial" charset="0"/>
                  <a:ea typeface=""/>
                  <a:cs typeface="Arial" charset="0"/>
                </a:rPr>
                <a:t>CD3E</a:t>
              </a:r>
            </a:p>
          </p:txBody>
        </p:sp>
        <p:sp>
          <p:nvSpPr>
            <p:cNvPr id="275" name="TextBox 109">
              <a:extLst>
                <a:ext uri="{FF2B5EF4-FFF2-40B4-BE49-F238E27FC236}">
                  <a16:creationId xmlns:a16="http://schemas.microsoft.com/office/drawing/2014/main" id="{CF482DE8-4C15-48AB-909C-02612809D59C}"/>
                </a:ext>
              </a:extLst>
            </p:cNvPr>
            <p:cNvSpPr txBox="1"/>
            <p:nvPr/>
          </p:nvSpPr>
          <p:spPr>
            <a:xfrm>
              <a:off x="10082129" y="4553596"/>
              <a:ext cx="629267" cy="214630"/>
            </a:xfrm>
            <a:prstGeom prst="rect">
              <a:avLst/>
            </a:prstGeom>
            <a:noFill/>
          </p:spPr>
          <p:txBody>
            <a:bodyPr wrap="square" rtlCol="0">
              <a:spAutoFit/>
            </a:bodyPr>
            <a:lstStyle/>
            <a:p>
              <a:pPr defTabSz="914290">
                <a:defRPr/>
              </a:pPr>
              <a:r>
                <a:rPr lang="en-US" sz="1100" dirty="0">
                  <a:solidFill>
                    <a:srgbClr val="696969"/>
                  </a:solidFill>
                  <a:latin typeface="Arial" charset="0"/>
                  <a:ea typeface=""/>
                  <a:cs typeface="Arial" charset="0"/>
                </a:rPr>
                <a:t>CD80</a:t>
              </a:r>
            </a:p>
          </p:txBody>
        </p:sp>
        <p:sp>
          <p:nvSpPr>
            <p:cNvPr id="276" name="TextBox 109">
              <a:extLst>
                <a:ext uri="{FF2B5EF4-FFF2-40B4-BE49-F238E27FC236}">
                  <a16:creationId xmlns:a16="http://schemas.microsoft.com/office/drawing/2014/main" id="{04FFAB8C-BD61-4F36-92F6-6F309464E8E5}"/>
                </a:ext>
              </a:extLst>
            </p:cNvPr>
            <p:cNvSpPr txBox="1"/>
            <p:nvPr/>
          </p:nvSpPr>
          <p:spPr>
            <a:xfrm>
              <a:off x="10082129" y="4717948"/>
              <a:ext cx="659476" cy="214630"/>
            </a:xfrm>
            <a:prstGeom prst="rect">
              <a:avLst/>
            </a:prstGeom>
            <a:noFill/>
          </p:spPr>
          <p:txBody>
            <a:bodyPr wrap="square" rtlCol="0">
              <a:spAutoFit/>
            </a:bodyPr>
            <a:lstStyle/>
            <a:p>
              <a:pPr defTabSz="914290">
                <a:defRPr/>
              </a:pPr>
              <a:r>
                <a:rPr lang="en-US" sz="1100" dirty="0">
                  <a:solidFill>
                    <a:srgbClr val="696969"/>
                  </a:solidFill>
                  <a:latin typeface="Arial" charset="0"/>
                  <a:ea typeface=""/>
                  <a:cs typeface="Arial" charset="0"/>
                </a:rPr>
                <a:t>CD83</a:t>
              </a:r>
            </a:p>
          </p:txBody>
        </p:sp>
        <p:sp>
          <p:nvSpPr>
            <p:cNvPr id="277" name="TextBox 109">
              <a:extLst>
                <a:ext uri="{FF2B5EF4-FFF2-40B4-BE49-F238E27FC236}">
                  <a16:creationId xmlns:a16="http://schemas.microsoft.com/office/drawing/2014/main" id="{DB0DEF76-5BF3-4432-BB5E-0F9B8AAC617E}"/>
                </a:ext>
              </a:extLst>
            </p:cNvPr>
            <p:cNvSpPr txBox="1"/>
            <p:nvPr/>
          </p:nvSpPr>
          <p:spPr>
            <a:xfrm>
              <a:off x="10082129" y="4882299"/>
              <a:ext cx="784440" cy="214630"/>
            </a:xfrm>
            <a:prstGeom prst="rect">
              <a:avLst/>
            </a:prstGeom>
            <a:noFill/>
          </p:spPr>
          <p:txBody>
            <a:bodyPr wrap="square" rtlCol="0">
              <a:spAutoFit/>
            </a:bodyPr>
            <a:lstStyle/>
            <a:p>
              <a:pPr defTabSz="914290">
                <a:defRPr/>
              </a:pPr>
              <a:r>
                <a:rPr lang="en-US" sz="1100" dirty="0">
                  <a:solidFill>
                    <a:srgbClr val="696969"/>
                  </a:solidFill>
                  <a:latin typeface="Arial" charset="0"/>
                  <a:ea typeface=""/>
                  <a:cs typeface="Arial" charset="0"/>
                </a:rPr>
                <a:t>IL4R</a:t>
              </a:r>
            </a:p>
          </p:txBody>
        </p:sp>
        <p:sp>
          <p:nvSpPr>
            <p:cNvPr id="278" name="Rectángulo 277">
              <a:extLst>
                <a:ext uri="{FF2B5EF4-FFF2-40B4-BE49-F238E27FC236}">
                  <a16:creationId xmlns:a16="http://schemas.microsoft.com/office/drawing/2014/main" id="{D8EE2863-CDB6-45EF-A379-5C09292EA505}"/>
                </a:ext>
              </a:extLst>
            </p:cNvPr>
            <p:cNvSpPr/>
            <p:nvPr/>
          </p:nvSpPr>
          <p:spPr bwMode="auto">
            <a:xfrm>
              <a:off x="10062198" y="4634228"/>
              <a:ext cx="53358" cy="59070"/>
            </a:xfrm>
            <a:prstGeom prst="rect">
              <a:avLst/>
            </a:prstGeom>
            <a:solidFill>
              <a:schemeClr val="accent6"/>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79" name="Rectángulo 278">
              <a:extLst>
                <a:ext uri="{FF2B5EF4-FFF2-40B4-BE49-F238E27FC236}">
                  <a16:creationId xmlns:a16="http://schemas.microsoft.com/office/drawing/2014/main" id="{5D9D561D-D7F4-44BB-AEF3-46C1D356C64D}"/>
                </a:ext>
              </a:extLst>
            </p:cNvPr>
            <p:cNvSpPr/>
            <p:nvPr/>
          </p:nvSpPr>
          <p:spPr bwMode="auto">
            <a:xfrm>
              <a:off x="10064844" y="4469878"/>
              <a:ext cx="53358" cy="59070"/>
            </a:xfrm>
            <a:prstGeom prst="rect">
              <a:avLst/>
            </a:prstGeom>
            <a:solidFill>
              <a:srgbClr val="F39200"/>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80" name="Rectángulo 279">
              <a:extLst>
                <a:ext uri="{FF2B5EF4-FFF2-40B4-BE49-F238E27FC236}">
                  <a16:creationId xmlns:a16="http://schemas.microsoft.com/office/drawing/2014/main" id="{4DF7DEAF-98C2-4AD1-8D07-C8B80D620238}"/>
                </a:ext>
              </a:extLst>
            </p:cNvPr>
            <p:cNvSpPr/>
            <p:nvPr/>
          </p:nvSpPr>
          <p:spPr bwMode="auto">
            <a:xfrm>
              <a:off x="10064844" y="4798582"/>
              <a:ext cx="53358" cy="59070"/>
            </a:xfrm>
            <a:prstGeom prst="rect">
              <a:avLst/>
            </a:prstGeom>
            <a:solidFill>
              <a:schemeClr val="accent6">
                <a:lumMod val="5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81" name="Rectángulo 280">
              <a:extLst>
                <a:ext uri="{FF2B5EF4-FFF2-40B4-BE49-F238E27FC236}">
                  <a16:creationId xmlns:a16="http://schemas.microsoft.com/office/drawing/2014/main" id="{44952F49-22C0-464E-8E4D-6D73E712CD24}"/>
                </a:ext>
              </a:extLst>
            </p:cNvPr>
            <p:cNvSpPr/>
            <p:nvPr/>
          </p:nvSpPr>
          <p:spPr bwMode="auto">
            <a:xfrm>
              <a:off x="10056681" y="4962932"/>
              <a:ext cx="53358" cy="59070"/>
            </a:xfrm>
            <a:prstGeom prst="rect">
              <a:avLst/>
            </a:prstGeom>
            <a:solidFill>
              <a:srgbClr val="AFABAB"/>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grpSp>
      <p:sp>
        <p:nvSpPr>
          <p:cNvPr id="282" name="TextBox 97">
            <a:extLst>
              <a:ext uri="{FF2B5EF4-FFF2-40B4-BE49-F238E27FC236}">
                <a16:creationId xmlns:a16="http://schemas.microsoft.com/office/drawing/2014/main" id="{802C8FFE-A815-4426-B897-79F4CBEA8DE7}"/>
              </a:ext>
            </a:extLst>
          </p:cNvPr>
          <p:cNvSpPr txBox="1"/>
          <p:nvPr/>
        </p:nvSpPr>
        <p:spPr>
          <a:xfrm>
            <a:off x="6536030" y="1411665"/>
            <a:ext cx="337114" cy="370961"/>
          </a:xfrm>
          <a:prstGeom prst="rect">
            <a:avLst/>
          </a:prstGeom>
          <a:solidFill>
            <a:schemeClr val="bg1"/>
          </a:solidFill>
        </p:spPr>
        <p:txBody>
          <a:bodyPr wrap="square" lIns="0" tIns="0" rIns="0" bIns="0" rtlCol="0" anchor="ctr" anchorCtr="0">
            <a:noAutofit/>
          </a:bodyPr>
          <a:lstStyle/>
          <a:p>
            <a:pPr defTabSz="914290">
              <a:defRPr/>
            </a:pPr>
            <a:r>
              <a:rPr lang="en-US" sz="900" dirty="0">
                <a:solidFill>
                  <a:prstClr val="black">
                    <a:lumMod val="65000"/>
                    <a:lumOff val="35000"/>
                  </a:prstClr>
                </a:solidFill>
                <a:latin typeface="Arial" charset="0"/>
                <a:ea typeface=""/>
                <a:cs typeface="Arial" charset="0"/>
              </a:rPr>
              <a:t>100%</a:t>
            </a:r>
          </a:p>
        </p:txBody>
      </p:sp>
      <p:sp>
        <p:nvSpPr>
          <p:cNvPr id="283" name="TextBox 109">
            <a:extLst>
              <a:ext uri="{FF2B5EF4-FFF2-40B4-BE49-F238E27FC236}">
                <a16:creationId xmlns:a16="http://schemas.microsoft.com/office/drawing/2014/main" id="{8C41F421-E2AA-40FE-820A-D88044E30458}"/>
              </a:ext>
            </a:extLst>
          </p:cNvPr>
          <p:cNvSpPr txBox="1"/>
          <p:nvPr/>
        </p:nvSpPr>
        <p:spPr>
          <a:xfrm rot="16200000">
            <a:off x="5328304" y="2636994"/>
            <a:ext cx="2300781" cy="369320"/>
          </a:xfrm>
          <a:prstGeom prst="rect">
            <a:avLst/>
          </a:prstGeom>
          <a:noFill/>
        </p:spPr>
        <p:txBody>
          <a:bodyPr wrap="square" lIns="91429" tIns="45714" rIns="91429" bIns="45714" rtlCol="0">
            <a:spAutoFit/>
          </a:bodyPr>
          <a:lstStyle/>
          <a:p>
            <a:pPr defTabSz="914290">
              <a:defRPr/>
            </a:pPr>
            <a:r>
              <a:rPr lang="en-US" sz="900" dirty="0">
                <a:solidFill>
                  <a:srgbClr val="696969"/>
                </a:solidFill>
                <a:latin typeface="Arial" charset="0"/>
                <a:ea typeface=""/>
                <a:cs typeface="Arial" charset="0"/>
              </a:rPr>
              <a:t>% Baseline </a:t>
            </a:r>
            <a:r>
              <a:rPr lang="en-US" sz="900" dirty="0" err="1">
                <a:solidFill>
                  <a:srgbClr val="696969"/>
                </a:solidFill>
                <a:latin typeface="Arial" charset="0"/>
                <a:ea typeface=""/>
                <a:cs typeface="Arial" charset="0"/>
              </a:rPr>
              <a:t>Lesional</a:t>
            </a:r>
            <a:r>
              <a:rPr lang="en-US" sz="900" dirty="0">
                <a:solidFill>
                  <a:srgbClr val="696969"/>
                </a:solidFill>
                <a:latin typeface="Arial" charset="0"/>
                <a:ea typeface=""/>
                <a:cs typeface="Arial" charset="0"/>
              </a:rPr>
              <a:t> </a:t>
            </a:r>
            <a:br>
              <a:rPr lang="en-US" sz="900" dirty="0">
                <a:solidFill>
                  <a:srgbClr val="696969"/>
                </a:solidFill>
                <a:latin typeface="Arial" charset="0"/>
                <a:ea typeface=""/>
                <a:cs typeface="Arial" charset="0"/>
              </a:rPr>
            </a:br>
            <a:r>
              <a:rPr lang="en-US" sz="900" dirty="0">
                <a:solidFill>
                  <a:srgbClr val="696969"/>
                </a:solidFill>
                <a:latin typeface="Arial" charset="0"/>
                <a:ea typeface=""/>
                <a:cs typeface="Arial" charset="0"/>
              </a:rPr>
              <a:t>mRNA Expression</a:t>
            </a:r>
          </a:p>
        </p:txBody>
      </p:sp>
      <p:sp>
        <p:nvSpPr>
          <p:cNvPr id="284" name="TextBox 109">
            <a:extLst>
              <a:ext uri="{FF2B5EF4-FFF2-40B4-BE49-F238E27FC236}">
                <a16:creationId xmlns:a16="http://schemas.microsoft.com/office/drawing/2014/main" id="{C8F645F8-AD4E-4DBA-8CDB-7A17F197455B}"/>
              </a:ext>
            </a:extLst>
          </p:cNvPr>
          <p:cNvSpPr txBox="1"/>
          <p:nvPr/>
        </p:nvSpPr>
        <p:spPr>
          <a:xfrm>
            <a:off x="6432980" y="1233488"/>
            <a:ext cx="406194" cy="276987"/>
          </a:xfrm>
          <a:prstGeom prst="rect">
            <a:avLst/>
          </a:prstGeom>
          <a:noFill/>
        </p:spPr>
        <p:txBody>
          <a:bodyPr wrap="square" lIns="91429" tIns="45714" rIns="91429" bIns="45714" rtlCol="0">
            <a:spAutoFit/>
          </a:bodyPr>
          <a:lstStyle/>
          <a:p>
            <a:pPr defTabSz="914290">
              <a:defRPr/>
            </a:pPr>
            <a:r>
              <a:rPr lang="en-US" sz="1200" dirty="0">
                <a:solidFill>
                  <a:srgbClr val="696969"/>
                </a:solidFill>
                <a:latin typeface="Arial" charset="0"/>
                <a:ea typeface=""/>
                <a:cs typeface="Arial" charset="0"/>
              </a:rPr>
              <a:t>B</a:t>
            </a:r>
          </a:p>
        </p:txBody>
      </p:sp>
      <p:sp>
        <p:nvSpPr>
          <p:cNvPr id="285" name="Rectángulo 284">
            <a:extLst>
              <a:ext uri="{FF2B5EF4-FFF2-40B4-BE49-F238E27FC236}">
                <a16:creationId xmlns:a16="http://schemas.microsoft.com/office/drawing/2014/main" id="{46752AB0-BB4D-4AC8-8169-028543512826}"/>
              </a:ext>
            </a:extLst>
          </p:cNvPr>
          <p:cNvSpPr/>
          <p:nvPr/>
        </p:nvSpPr>
        <p:spPr bwMode="auto">
          <a:xfrm>
            <a:off x="8364157" y="2787649"/>
            <a:ext cx="87954" cy="79448"/>
          </a:xfrm>
          <a:prstGeom prst="rect">
            <a:avLst/>
          </a:prstGeom>
          <a:solidFill>
            <a:schemeClr val="accent6"/>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86" name="Rectángulo 285">
            <a:extLst>
              <a:ext uri="{FF2B5EF4-FFF2-40B4-BE49-F238E27FC236}">
                <a16:creationId xmlns:a16="http://schemas.microsoft.com/office/drawing/2014/main" id="{3FFB43B4-C9D2-460B-BCF3-D3337453E1AE}"/>
              </a:ext>
            </a:extLst>
          </p:cNvPr>
          <p:cNvSpPr/>
          <p:nvPr/>
        </p:nvSpPr>
        <p:spPr bwMode="auto">
          <a:xfrm>
            <a:off x="8365464" y="2339525"/>
            <a:ext cx="87954" cy="79448"/>
          </a:xfrm>
          <a:prstGeom prst="rect">
            <a:avLst/>
          </a:prstGeom>
          <a:solidFill>
            <a:srgbClr val="F39200"/>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87" name="Rectángulo 286">
            <a:extLst>
              <a:ext uri="{FF2B5EF4-FFF2-40B4-BE49-F238E27FC236}">
                <a16:creationId xmlns:a16="http://schemas.microsoft.com/office/drawing/2014/main" id="{0380D614-EB70-4C95-A0C7-3A6EFAFC2116}"/>
              </a:ext>
            </a:extLst>
          </p:cNvPr>
          <p:cNvSpPr/>
          <p:nvPr/>
        </p:nvSpPr>
        <p:spPr bwMode="auto">
          <a:xfrm>
            <a:off x="8364157" y="2708200"/>
            <a:ext cx="87954" cy="79448"/>
          </a:xfrm>
          <a:prstGeom prst="rect">
            <a:avLst/>
          </a:prstGeom>
          <a:solidFill>
            <a:srgbClr val="AFABAB"/>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88" name="Rectángulo 287">
            <a:extLst>
              <a:ext uri="{FF2B5EF4-FFF2-40B4-BE49-F238E27FC236}">
                <a16:creationId xmlns:a16="http://schemas.microsoft.com/office/drawing/2014/main" id="{67C54196-4F0A-4EEC-9730-2441F4701219}"/>
              </a:ext>
            </a:extLst>
          </p:cNvPr>
          <p:cNvSpPr/>
          <p:nvPr/>
        </p:nvSpPr>
        <p:spPr bwMode="auto">
          <a:xfrm>
            <a:off x="8370849" y="2159908"/>
            <a:ext cx="87954" cy="79448"/>
          </a:xfrm>
          <a:prstGeom prst="rect">
            <a:avLst/>
          </a:prstGeom>
          <a:solidFill>
            <a:schemeClr val="accent6">
              <a:lumMod val="5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98" name="TextBox 97">
            <a:extLst>
              <a:ext uri="{FF2B5EF4-FFF2-40B4-BE49-F238E27FC236}">
                <a16:creationId xmlns:a16="http://schemas.microsoft.com/office/drawing/2014/main" id="{A0F5E2B9-CE8E-4C29-8E68-E846437735AA}"/>
              </a:ext>
            </a:extLst>
          </p:cNvPr>
          <p:cNvSpPr txBox="1"/>
          <p:nvPr/>
        </p:nvSpPr>
        <p:spPr>
          <a:xfrm>
            <a:off x="11116633" y="3125619"/>
            <a:ext cx="84284" cy="153888"/>
          </a:xfrm>
          <a:prstGeom prst="rect">
            <a:avLst/>
          </a:prstGeom>
          <a:noFill/>
        </p:spPr>
        <p:txBody>
          <a:bodyPr wrap="square" lIns="0" tIns="0" rIns="0" bIns="0" rtlCol="0" anchor="ctr" anchorCtr="0">
            <a:spAutoFit/>
          </a:bodyPr>
          <a:lstStyle/>
          <a:p>
            <a:pPr defTabSz="914290">
              <a:defRPr/>
            </a:pPr>
            <a:r>
              <a:rPr lang="en-US" sz="1000" dirty="0">
                <a:solidFill>
                  <a:srgbClr val="E7E6E6">
                    <a:lumMod val="50000"/>
                  </a:srgbClr>
                </a:solidFill>
                <a:latin typeface="Arial" charset="0"/>
                <a:ea typeface=""/>
                <a:cs typeface="Arial" charset="0"/>
              </a:rPr>
              <a:t>*</a:t>
            </a:r>
          </a:p>
        </p:txBody>
      </p:sp>
      <p:sp>
        <p:nvSpPr>
          <p:cNvPr id="299" name="TextBox 97">
            <a:extLst>
              <a:ext uri="{FF2B5EF4-FFF2-40B4-BE49-F238E27FC236}">
                <a16:creationId xmlns:a16="http://schemas.microsoft.com/office/drawing/2014/main" id="{6DCEC190-0AB3-4AA7-B942-6D39FCFD1D8B}"/>
              </a:ext>
            </a:extLst>
          </p:cNvPr>
          <p:cNvSpPr txBox="1"/>
          <p:nvPr/>
        </p:nvSpPr>
        <p:spPr>
          <a:xfrm>
            <a:off x="11116635" y="3000531"/>
            <a:ext cx="84284" cy="153888"/>
          </a:xfrm>
          <a:prstGeom prst="rect">
            <a:avLst/>
          </a:prstGeom>
          <a:noFill/>
        </p:spPr>
        <p:txBody>
          <a:bodyPr wrap="square" lIns="0" tIns="0" rIns="0" bIns="0" rtlCol="0" anchor="ctr" anchorCtr="0">
            <a:spAutoFit/>
          </a:bodyPr>
          <a:lstStyle/>
          <a:p>
            <a:pPr defTabSz="914290">
              <a:defRPr/>
            </a:pPr>
            <a:r>
              <a:rPr lang="en-US" sz="1000" dirty="0">
                <a:solidFill>
                  <a:srgbClr val="AFABAB"/>
                </a:solidFill>
                <a:latin typeface="Arial" charset="0"/>
                <a:ea typeface=""/>
                <a:cs typeface="Arial" charset="0"/>
              </a:rPr>
              <a:t>*</a:t>
            </a:r>
          </a:p>
        </p:txBody>
      </p:sp>
      <p:sp>
        <p:nvSpPr>
          <p:cNvPr id="300" name="TextBox 97">
            <a:extLst>
              <a:ext uri="{FF2B5EF4-FFF2-40B4-BE49-F238E27FC236}">
                <a16:creationId xmlns:a16="http://schemas.microsoft.com/office/drawing/2014/main" id="{5F6C2227-627D-457C-9CBD-47D74270B91F}"/>
              </a:ext>
            </a:extLst>
          </p:cNvPr>
          <p:cNvSpPr txBox="1"/>
          <p:nvPr/>
        </p:nvSpPr>
        <p:spPr>
          <a:xfrm>
            <a:off x="11116633" y="3241157"/>
            <a:ext cx="84284" cy="153888"/>
          </a:xfrm>
          <a:prstGeom prst="rect">
            <a:avLst/>
          </a:prstGeom>
          <a:noFill/>
        </p:spPr>
        <p:txBody>
          <a:bodyPr wrap="square" lIns="0" tIns="0" rIns="0" bIns="0" rtlCol="0" anchor="ctr" anchorCtr="0">
            <a:spAutoFit/>
          </a:bodyPr>
          <a:lstStyle/>
          <a:p>
            <a:pPr defTabSz="914290">
              <a:defRPr/>
            </a:pPr>
            <a:r>
              <a:rPr lang="en-US" sz="1000" dirty="0">
                <a:solidFill>
                  <a:srgbClr val="595959"/>
                </a:solidFill>
                <a:latin typeface="Arial" charset="0"/>
                <a:ea typeface=""/>
                <a:cs typeface="Arial" charset="0"/>
              </a:rPr>
              <a:t>*</a:t>
            </a:r>
          </a:p>
        </p:txBody>
      </p:sp>
      <p:grpSp>
        <p:nvGrpSpPr>
          <p:cNvPr id="7" name="Grupo 303">
            <a:extLst>
              <a:ext uri="{FF2B5EF4-FFF2-40B4-BE49-F238E27FC236}">
                <a16:creationId xmlns:a16="http://schemas.microsoft.com/office/drawing/2014/main" id="{429679C9-F3F1-49EC-A4AF-9EA258836614}"/>
              </a:ext>
            </a:extLst>
          </p:cNvPr>
          <p:cNvGrpSpPr/>
          <p:nvPr/>
        </p:nvGrpSpPr>
        <p:grpSpPr>
          <a:xfrm>
            <a:off x="680689" y="1233489"/>
            <a:ext cx="5360559" cy="3063907"/>
            <a:chOff x="7286589" y="1279063"/>
            <a:chExt cx="3862791" cy="2482524"/>
          </a:xfrm>
        </p:grpSpPr>
        <p:grpSp>
          <p:nvGrpSpPr>
            <p:cNvPr id="8" name="Grupo 194">
              <a:extLst>
                <a:ext uri="{FF2B5EF4-FFF2-40B4-BE49-F238E27FC236}">
                  <a16:creationId xmlns:a16="http://schemas.microsoft.com/office/drawing/2014/main" id="{6D714A9D-E980-4BFE-B662-C323141E7592}"/>
                </a:ext>
              </a:extLst>
            </p:cNvPr>
            <p:cNvGrpSpPr/>
            <p:nvPr/>
          </p:nvGrpSpPr>
          <p:grpSpPr>
            <a:xfrm>
              <a:off x="7286589" y="1279063"/>
              <a:ext cx="3862791" cy="2482524"/>
              <a:chOff x="6327773" y="1180079"/>
              <a:chExt cx="3862791" cy="2482524"/>
            </a:xfrm>
          </p:grpSpPr>
          <p:graphicFrame>
            <p:nvGraphicFramePr>
              <p:cNvPr id="6" name="Chart Placeholder 6">
                <a:extLst>
                  <a:ext uri="{FF2B5EF4-FFF2-40B4-BE49-F238E27FC236}">
                    <a16:creationId xmlns:a16="http://schemas.microsoft.com/office/drawing/2014/main" id="{7A70FF67-0D2F-4F4F-BD6E-6C93F7E04EEC}"/>
                  </a:ext>
                </a:extLst>
              </p:cNvPr>
              <p:cNvGraphicFramePr>
                <a:graphicFrameLocks/>
              </p:cNvGraphicFramePr>
              <p:nvPr/>
            </p:nvGraphicFramePr>
            <p:xfrm>
              <a:off x="6327773" y="1338455"/>
              <a:ext cx="3784086" cy="2324148"/>
            </p:xfrm>
            <a:graphic>
              <a:graphicData uri="http://schemas.openxmlformats.org/drawingml/2006/chart">
                <c:chart xmlns:c="http://schemas.openxmlformats.org/drawingml/2006/chart" xmlns:r="http://schemas.openxmlformats.org/officeDocument/2006/relationships" r:id="rId4"/>
              </a:graphicData>
            </a:graphic>
          </p:graphicFrame>
          <p:sp>
            <p:nvSpPr>
              <p:cNvPr id="164" name="TextBox 109">
                <a:extLst>
                  <a:ext uri="{FF2B5EF4-FFF2-40B4-BE49-F238E27FC236}">
                    <a16:creationId xmlns:a16="http://schemas.microsoft.com/office/drawing/2014/main" id="{246714BE-4A84-4CA1-B39E-88FC8D462870}"/>
                  </a:ext>
                </a:extLst>
              </p:cNvPr>
              <p:cNvSpPr txBox="1"/>
              <p:nvPr/>
            </p:nvSpPr>
            <p:spPr>
              <a:xfrm>
                <a:off x="6764738" y="1180079"/>
                <a:ext cx="1541062" cy="224438"/>
              </a:xfrm>
              <a:prstGeom prst="rect">
                <a:avLst/>
              </a:prstGeom>
              <a:noFill/>
            </p:spPr>
            <p:txBody>
              <a:bodyPr wrap="square" rtlCol="0">
                <a:spAutoFit/>
              </a:bodyPr>
              <a:lstStyle/>
              <a:p>
                <a:pPr defTabSz="914290">
                  <a:defRPr/>
                </a:pPr>
                <a:r>
                  <a:rPr lang="el-GR" sz="1200" dirty="0">
                    <a:solidFill>
                      <a:srgbClr val="696969"/>
                    </a:solidFill>
                    <a:latin typeface="Arial" charset="0"/>
                    <a:ea typeface=""/>
                    <a:cs typeface="Arial" charset="0"/>
                  </a:rPr>
                  <a:t>Γονίδια </a:t>
                </a:r>
                <a:r>
                  <a:rPr lang="el-GR" sz="1200" dirty="0" err="1">
                    <a:solidFill>
                      <a:srgbClr val="696969"/>
                    </a:solidFill>
                    <a:latin typeface="Arial" charset="0"/>
                    <a:ea typeface=""/>
                    <a:cs typeface="Arial" charset="0"/>
                  </a:rPr>
                  <a:t>Κερατινοκυττάρων</a:t>
                </a:r>
                <a:endParaRPr lang="en-US" sz="1200" dirty="0">
                  <a:solidFill>
                    <a:srgbClr val="696969"/>
                  </a:solidFill>
                  <a:latin typeface="Arial" charset="0"/>
                  <a:ea typeface=""/>
                  <a:cs typeface="Arial" charset="0"/>
                </a:endParaRPr>
              </a:p>
            </p:txBody>
          </p:sp>
          <p:sp>
            <p:nvSpPr>
              <p:cNvPr id="165" name="TextBox 97">
                <a:extLst>
                  <a:ext uri="{FF2B5EF4-FFF2-40B4-BE49-F238E27FC236}">
                    <a16:creationId xmlns:a16="http://schemas.microsoft.com/office/drawing/2014/main" id="{A6CAD53C-8B16-483F-80F0-9A520D29EB43}"/>
                  </a:ext>
                </a:extLst>
              </p:cNvPr>
              <p:cNvSpPr txBox="1"/>
              <p:nvPr/>
            </p:nvSpPr>
            <p:spPr>
              <a:xfrm>
                <a:off x="9978923" y="1462546"/>
                <a:ext cx="211641" cy="124687"/>
              </a:xfrm>
              <a:prstGeom prst="rect">
                <a:avLst/>
              </a:prstGeom>
              <a:noFill/>
            </p:spPr>
            <p:txBody>
              <a:bodyPr wrap="square" lIns="0" tIns="0" rIns="0" bIns="0" rtlCol="0" anchor="ctr" anchorCtr="0">
                <a:spAutoFit/>
              </a:bodyPr>
              <a:lstStyle/>
              <a:p>
                <a:pPr defTabSz="914290">
                  <a:defRPr/>
                </a:pPr>
                <a:r>
                  <a:rPr lang="en-US" sz="1000" dirty="0">
                    <a:solidFill>
                      <a:srgbClr val="E7E6E6">
                        <a:lumMod val="50000"/>
                      </a:srgbClr>
                    </a:solidFill>
                    <a:latin typeface="Arial" charset="0"/>
                    <a:ea typeface=""/>
                    <a:cs typeface="Arial" charset="0"/>
                  </a:rPr>
                  <a:t>LS</a:t>
                </a:r>
              </a:p>
            </p:txBody>
          </p:sp>
          <p:sp>
            <p:nvSpPr>
              <p:cNvPr id="168" name="TextBox 97">
                <a:extLst>
                  <a:ext uri="{FF2B5EF4-FFF2-40B4-BE49-F238E27FC236}">
                    <a16:creationId xmlns:a16="http://schemas.microsoft.com/office/drawing/2014/main" id="{BB81D147-F935-4582-BFF5-7BF08E452DA1}"/>
                  </a:ext>
                </a:extLst>
              </p:cNvPr>
              <p:cNvSpPr txBox="1"/>
              <p:nvPr/>
            </p:nvSpPr>
            <p:spPr>
              <a:xfrm>
                <a:off x="9978923" y="3077138"/>
                <a:ext cx="211641" cy="124687"/>
              </a:xfrm>
              <a:prstGeom prst="rect">
                <a:avLst/>
              </a:prstGeom>
              <a:noFill/>
            </p:spPr>
            <p:txBody>
              <a:bodyPr wrap="square" lIns="0" tIns="0" rIns="0" bIns="0" rtlCol="0" anchor="ctr" anchorCtr="0">
                <a:spAutoFit/>
              </a:bodyPr>
              <a:lstStyle/>
              <a:p>
                <a:pPr defTabSz="914290">
                  <a:defRPr/>
                </a:pPr>
                <a:r>
                  <a:rPr lang="en-US" sz="1000" dirty="0">
                    <a:solidFill>
                      <a:srgbClr val="E7E6E6">
                        <a:lumMod val="50000"/>
                      </a:srgbClr>
                    </a:solidFill>
                    <a:latin typeface="Arial" charset="0"/>
                    <a:ea typeface=""/>
                    <a:cs typeface="Arial" charset="0"/>
                  </a:rPr>
                  <a:t>NL</a:t>
                </a:r>
              </a:p>
            </p:txBody>
          </p:sp>
          <p:cxnSp>
            <p:nvCxnSpPr>
              <p:cNvPr id="171" name="Conector recto 170">
                <a:extLst>
                  <a:ext uri="{FF2B5EF4-FFF2-40B4-BE49-F238E27FC236}">
                    <a16:creationId xmlns:a16="http://schemas.microsoft.com/office/drawing/2014/main" id="{165901AD-94F5-439F-98E8-886F53B50D05}"/>
                  </a:ext>
                </a:extLst>
              </p:cNvPr>
              <p:cNvCxnSpPr/>
              <p:nvPr/>
            </p:nvCxnSpPr>
            <p:spPr bwMode="auto">
              <a:xfrm flipV="1">
                <a:off x="6764738" y="1752620"/>
                <a:ext cx="3135481" cy="1"/>
              </a:xfrm>
              <a:prstGeom prst="line">
                <a:avLst/>
              </a:prstGeom>
              <a:solidFill>
                <a:schemeClr val="accent1"/>
              </a:solidFill>
              <a:ln w="12700" cap="flat" cmpd="sng" algn="ctr">
                <a:solidFill>
                  <a:schemeClr val="bg2">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2" name="Conector recto 171">
                <a:extLst>
                  <a:ext uri="{FF2B5EF4-FFF2-40B4-BE49-F238E27FC236}">
                    <a16:creationId xmlns:a16="http://schemas.microsoft.com/office/drawing/2014/main" id="{53A59E04-76A8-427D-9E76-51CEEAD2778D}"/>
                  </a:ext>
                </a:extLst>
              </p:cNvPr>
              <p:cNvCxnSpPr/>
              <p:nvPr/>
            </p:nvCxnSpPr>
            <p:spPr bwMode="auto">
              <a:xfrm flipV="1">
                <a:off x="6764738" y="3131573"/>
                <a:ext cx="3135481" cy="1"/>
              </a:xfrm>
              <a:prstGeom prst="line">
                <a:avLst/>
              </a:prstGeom>
              <a:solidFill>
                <a:schemeClr val="accent1"/>
              </a:solidFill>
              <a:ln w="12700" cap="flat" cmpd="sng" algn="ctr">
                <a:solidFill>
                  <a:schemeClr val="bg2">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5" name="Forma libre: forma 174">
                <a:extLst>
                  <a:ext uri="{FF2B5EF4-FFF2-40B4-BE49-F238E27FC236}">
                    <a16:creationId xmlns:a16="http://schemas.microsoft.com/office/drawing/2014/main" id="{FD4654AC-D554-43E9-9C9F-D97502C6A00D}"/>
                  </a:ext>
                </a:extLst>
              </p:cNvPr>
              <p:cNvSpPr/>
              <p:nvPr/>
            </p:nvSpPr>
            <p:spPr bwMode="auto">
              <a:xfrm>
                <a:off x="6910388" y="1747838"/>
                <a:ext cx="2833687" cy="1271587"/>
              </a:xfrm>
              <a:custGeom>
                <a:avLst/>
                <a:gdLst>
                  <a:gd name="connsiteX0" fmla="*/ 0 w 2833687"/>
                  <a:gd name="connsiteY0" fmla="*/ 0 h 1271587"/>
                  <a:gd name="connsiteX1" fmla="*/ 957262 w 2833687"/>
                  <a:gd name="connsiteY1" fmla="*/ 1204912 h 1271587"/>
                  <a:gd name="connsiteX2" fmla="*/ 2833687 w 2833687"/>
                  <a:gd name="connsiteY2" fmla="*/ 1271587 h 1271587"/>
                </a:gdLst>
                <a:ahLst/>
                <a:cxnLst>
                  <a:cxn ang="0">
                    <a:pos x="connsiteX0" y="connsiteY0"/>
                  </a:cxn>
                  <a:cxn ang="0">
                    <a:pos x="connsiteX1" y="connsiteY1"/>
                  </a:cxn>
                  <a:cxn ang="0">
                    <a:pos x="connsiteX2" y="connsiteY2"/>
                  </a:cxn>
                </a:cxnLst>
                <a:rect l="l" t="t" r="r" b="b"/>
                <a:pathLst>
                  <a:path w="2833687" h="1271587">
                    <a:moveTo>
                      <a:pt x="0" y="0"/>
                    </a:moveTo>
                    <a:lnTo>
                      <a:pt x="957262" y="1204912"/>
                    </a:lnTo>
                    <a:lnTo>
                      <a:pt x="2833687" y="1271587"/>
                    </a:lnTo>
                  </a:path>
                </a:pathLst>
              </a:custGeom>
              <a:noFill/>
              <a:ln w="12700" cap="flat" cmpd="sng" algn="ctr">
                <a:solidFill>
                  <a:srgbClr val="F39200"/>
                </a:solidFill>
                <a:prstDash val="solid"/>
                <a:miter lim="800000"/>
                <a:headEnd type="none" w="med" len="med"/>
                <a:tailEnd type="none" w="med" len="med"/>
              </a:ln>
              <a:effectLst/>
            </p:spPr>
            <p:txBody>
              <a:bodyPr rtlCol="0" anchor="ctr"/>
              <a:lstStyle/>
              <a:p>
                <a:pPr defTabSz="914290">
                  <a:defRPr/>
                </a:pPr>
                <a:endParaRPr lang="es-ES" dirty="0">
                  <a:solidFill>
                    <a:prstClr val="black"/>
                  </a:solidFill>
                </a:endParaRPr>
              </a:p>
            </p:txBody>
          </p:sp>
          <p:sp>
            <p:nvSpPr>
              <p:cNvPr id="176" name="Forma libre: forma 175">
                <a:extLst>
                  <a:ext uri="{FF2B5EF4-FFF2-40B4-BE49-F238E27FC236}">
                    <a16:creationId xmlns:a16="http://schemas.microsoft.com/office/drawing/2014/main" id="{AAE91DBF-C77F-4E49-9054-4090354A0EB4}"/>
                  </a:ext>
                </a:extLst>
              </p:cNvPr>
              <p:cNvSpPr/>
              <p:nvPr/>
            </p:nvSpPr>
            <p:spPr bwMode="auto">
              <a:xfrm>
                <a:off x="6919914" y="1758438"/>
                <a:ext cx="2809874" cy="1257299"/>
              </a:xfrm>
              <a:custGeom>
                <a:avLst/>
                <a:gdLst>
                  <a:gd name="connsiteX0" fmla="*/ 0 w 2833687"/>
                  <a:gd name="connsiteY0" fmla="*/ 0 h 1271587"/>
                  <a:gd name="connsiteX1" fmla="*/ 957262 w 2833687"/>
                  <a:gd name="connsiteY1" fmla="*/ 1204912 h 1271587"/>
                  <a:gd name="connsiteX2" fmla="*/ 2833687 w 2833687"/>
                  <a:gd name="connsiteY2" fmla="*/ 1271587 h 1271587"/>
                  <a:gd name="connsiteX0" fmla="*/ 0 w 2819399"/>
                  <a:gd name="connsiteY0" fmla="*/ 0 h 1204912"/>
                  <a:gd name="connsiteX1" fmla="*/ 957262 w 2819399"/>
                  <a:gd name="connsiteY1" fmla="*/ 1204912 h 1204912"/>
                  <a:gd name="connsiteX2" fmla="*/ 2819399 w 2819399"/>
                  <a:gd name="connsiteY2" fmla="*/ 1138237 h 1204912"/>
                  <a:gd name="connsiteX0" fmla="*/ 0 w 2809874"/>
                  <a:gd name="connsiteY0" fmla="*/ 0 h 1271587"/>
                  <a:gd name="connsiteX1" fmla="*/ 947737 w 2809874"/>
                  <a:gd name="connsiteY1" fmla="*/ 1271587 h 1271587"/>
                  <a:gd name="connsiteX2" fmla="*/ 2809874 w 2809874"/>
                  <a:gd name="connsiteY2" fmla="*/ 1204912 h 1271587"/>
                  <a:gd name="connsiteX0" fmla="*/ 0 w 2809874"/>
                  <a:gd name="connsiteY0" fmla="*/ 0 h 1266824"/>
                  <a:gd name="connsiteX1" fmla="*/ 914399 w 2809874"/>
                  <a:gd name="connsiteY1" fmla="*/ 1266824 h 1266824"/>
                  <a:gd name="connsiteX2" fmla="*/ 2809874 w 2809874"/>
                  <a:gd name="connsiteY2" fmla="*/ 1204912 h 1266824"/>
                  <a:gd name="connsiteX0" fmla="*/ 0 w 2809874"/>
                  <a:gd name="connsiteY0" fmla="*/ 0 h 1257299"/>
                  <a:gd name="connsiteX1" fmla="*/ 919162 w 2809874"/>
                  <a:gd name="connsiteY1" fmla="*/ 1257299 h 1257299"/>
                  <a:gd name="connsiteX2" fmla="*/ 2809874 w 2809874"/>
                  <a:gd name="connsiteY2" fmla="*/ 1204912 h 1257299"/>
                </a:gdLst>
                <a:ahLst/>
                <a:cxnLst>
                  <a:cxn ang="0">
                    <a:pos x="connsiteX0" y="connsiteY0"/>
                  </a:cxn>
                  <a:cxn ang="0">
                    <a:pos x="connsiteX1" y="connsiteY1"/>
                  </a:cxn>
                  <a:cxn ang="0">
                    <a:pos x="connsiteX2" y="connsiteY2"/>
                  </a:cxn>
                </a:cxnLst>
                <a:rect l="l" t="t" r="r" b="b"/>
                <a:pathLst>
                  <a:path w="2809874" h="1257299">
                    <a:moveTo>
                      <a:pt x="0" y="0"/>
                    </a:moveTo>
                    <a:lnTo>
                      <a:pt x="919162" y="1257299"/>
                    </a:lnTo>
                    <a:lnTo>
                      <a:pt x="2809874" y="1204912"/>
                    </a:lnTo>
                  </a:path>
                </a:pathLst>
              </a:custGeom>
              <a:noFill/>
              <a:ln w="12700" cap="flat" cmpd="sng" algn="ctr">
                <a:solidFill>
                  <a:schemeClr val="accent6"/>
                </a:solidFill>
                <a:prstDash val="solid"/>
                <a:miter lim="800000"/>
                <a:headEnd type="none" w="med" len="med"/>
                <a:tailEnd type="none" w="med" len="med"/>
              </a:ln>
              <a:effectLst/>
            </p:spPr>
            <p:txBody>
              <a:bodyPr rtlCol="0" anchor="ctr"/>
              <a:lstStyle/>
              <a:p>
                <a:pPr defTabSz="914290">
                  <a:defRPr/>
                </a:pPr>
                <a:endParaRPr lang="es-ES" dirty="0">
                  <a:solidFill>
                    <a:prstClr val="black"/>
                  </a:solidFill>
                </a:endParaRPr>
              </a:p>
            </p:txBody>
          </p:sp>
          <p:sp>
            <p:nvSpPr>
              <p:cNvPr id="177" name="Forma libre: forma 176">
                <a:extLst>
                  <a:ext uri="{FF2B5EF4-FFF2-40B4-BE49-F238E27FC236}">
                    <a16:creationId xmlns:a16="http://schemas.microsoft.com/office/drawing/2014/main" id="{1877C123-1EFB-4AE5-A290-FDE09AE066B8}"/>
                  </a:ext>
                </a:extLst>
              </p:cNvPr>
              <p:cNvSpPr/>
              <p:nvPr/>
            </p:nvSpPr>
            <p:spPr bwMode="auto">
              <a:xfrm>
                <a:off x="6919914" y="1776629"/>
                <a:ext cx="2809874" cy="1352549"/>
              </a:xfrm>
              <a:custGeom>
                <a:avLst/>
                <a:gdLst>
                  <a:gd name="connsiteX0" fmla="*/ 0 w 2833687"/>
                  <a:gd name="connsiteY0" fmla="*/ 0 h 1271587"/>
                  <a:gd name="connsiteX1" fmla="*/ 957262 w 2833687"/>
                  <a:gd name="connsiteY1" fmla="*/ 1204912 h 1271587"/>
                  <a:gd name="connsiteX2" fmla="*/ 2833687 w 2833687"/>
                  <a:gd name="connsiteY2" fmla="*/ 1271587 h 1271587"/>
                  <a:gd name="connsiteX0" fmla="*/ 0 w 2819399"/>
                  <a:gd name="connsiteY0" fmla="*/ 0 h 1204912"/>
                  <a:gd name="connsiteX1" fmla="*/ 957262 w 2819399"/>
                  <a:gd name="connsiteY1" fmla="*/ 1204912 h 1204912"/>
                  <a:gd name="connsiteX2" fmla="*/ 2819399 w 2819399"/>
                  <a:gd name="connsiteY2" fmla="*/ 1138237 h 1204912"/>
                  <a:gd name="connsiteX0" fmla="*/ 0 w 2809874"/>
                  <a:gd name="connsiteY0" fmla="*/ 0 h 1271587"/>
                  <a:gd name="connsiteX1" fmla="*/ 947737 w 2809874"/>
                  <a:gd name="connsiteY1" fmla="*/ 1271587 h 1271587"/>
                  <a:gd name="connsiteX2" fmla="*/ 2809874 w 2809874"/>
                  <a:gd name="connsiteY2" fmla="*/ 1204912 h 1271587"/>
                  <a:gd name="connsiteX0" fmla="*/ 0 w 2809874"/>
                  <a:gd name="connsiteY0" fmla="*/ 0 h 1266824"/>
                  <a:gd name="connsiteX1" fmla="*/ 914399 w 2809874"/>
                  <a:gd name="connsiteY1" fmla="*/ 1266824 h 1266824"/>
                  <a:gd name="connsiteX2" fmla="*/ 2809874 w 2809874"/>
                  <a:gd name="connsiteY2" fmla="*/ 1204912 h 1266824"/>
                  <a:gd name="connsiteX0" fmla="*/ 0 w 2809874"/>
                  <a:gd name="connsiteY0" fmla="*/ 0 h 1257299"/>
                  <a:gd name="connsiteX1" fmla="*/ 919162 w 2809874"/>
                  <a:gd name="connsiteY1" fmla="*/ 1257299 h 1257299"/>
                  <a:gd name="connsiteX2" fmla="*/ 2809874 w 2809874"/>
                  <a:gd name="connsiteY2" fmla="*/ 1204912 h 1257299"/>
                  <a:gd name="connsiteX0" fmla="*/ 0 w 2809874"/>
                  <a:gd name="connsiteY0" fmla="*/ 0 h 1352549"/>
                  <a:gd name="connsiteX1" fmla="*/ 919162 w 2809874"/>
                  <a:gd name="connsiteY1" fmla="*/ 1352549 h 1352549"/>
                  <a:gd name="connsiteX2" fmla="*/ 2809874 w 2809874"/>
                  <a:gd name="connsiteY2" fmla="*/ 1300162 h 1352549"/>
                </a:gdLst>
                <a:ahLst/>
                <a:cxnLst>
                  <a:cxn ang="0">
                    <a:pos x="connsiteX0" y="connsiteY0"/>
                  </a:cxn>
                  <a:cxn ang="0">
                    <a:pos x="connsiteX1" y="connsiteY1"/>
                  </a:cxn>
                  <a:cxn ang="0">
                    <a:pos x="connsiteX2" y="connsiteY2"/>
                  </a:cxn>
                </a:cxnLst>
                <a:rect l="l" t="t" r="r" b="b"/>
                <a:pathLst>
                  <a:path w="2809874" h="1352549">
                    <a:moveTo>
                      <a:pt x="0" y="0"/>
                    </a:moveTo>
                    <a:lnTo>
                      <a:pt x="919162" y="1352549"/>
                    </a:lnTo>
                    <a:lnTo>
                      <a:pt x="2809874" y="1300162"/>
                    </a:lnTo>
                  </a:path>
                </a:pathLst>
              </a:custGeom>
              <a:noFill/>
              <a:ln w="12700" cap="flat" cmpd="sng" algn="ctr">
                <a:solidFill>
                  <a:schemeClr val="accent6">
                    <a:lumMod val="50000"/>
                  </a:schemeClr>
                </a:solidFill>
                <a:prstDash val="solid"/>
                <a:miter lim="800000"/>
                <a:headEnd type="none" w="med" len="med"/>
                <a:tailEnd type="none" w="med" len="med"/>
              </a:ln>
              <a:effectLst/>
            </p:spPr>
            <p:txBody>
              <a:bodyPr rtlCol="0" anchor="ctr"/>
              <a:lstStyle/>
              <a:p>
                <a:pPr defTabSz="914290">
                  <a:defRPr/>
                </a:pPr>
                <a:endParaRPr lang="es-ES" dirty="0">
                  <a:solidFill>
                    <a:prstClr val="black"/>
                  </a:solidFill>
                </a:endParaRPr>
              </a:p>
            </p:txBody>
          </p:sp>
          <p:sp>
            <p:nvSpPr>
              <p:cNvPr id="178" name="Forma libre: forma 177">
                <a:extLst>
                  <a:ext uri="{FF2B5EF4-FFF2-40B4-BE49-F238E27FC236}">
                    <a16:creationId xmlns:a16="http://schemas.microsoft.com/office/drawing/2014/main" id="{DC4B6B36-4AF6-4386-880E-18CAA943F141}"/>
                  </a:ext>
                </a:extLst>
              </p:cNvPr>
              <p:cNvSpPr/>
              <p:nvPr/>
            </p:nvSpPr>
            <p:spPr bwMode="auto">
              <a:xfrm>
                <a:off x="6915150" y="1761531"/>
                <a:ext cx="2819399" cy="1471612"/>
              </a:xfrm>
              <a:custGeom>
                <a:avLst/>
                <a:gdLst>
                  <a:gd name="connsiteX0" fmla="*/ 0 w 2833687"/>
                  <a:gd name="connsiteY0" fmla="*/ 0 h 1271587"/>
                  <a:gd name="connsiteX1" fmla="*/ 957262 w 2833687"/>
                  <a:gd name="connsiteY1" fmla="*/ 1204912 h 1271587"/>
                  <a:gd name="connsiteX2" fmla="*/ 2833687 w 2833687"/>
                  <a:gd name="connsiteY2" fmla="*/ 1271587 h 1271587"/>
                  <a:gd name="connsiteX0" fmla="*/ 0 w 2819399"/>
                  <a:gd name="connsiteY0" fmla="*/ 0 h 1204912"/>
                  <a:gd name="connsiteX1" fmla="*/ 957262 w 2819399"/>
                  <a:gd name="connsiteY1" fmla="*/ 1204912 h 1204912"/>
                  <a:gd name="connsiteX2" fmla="*/ 2819399 w 2819399"/>
                  <a:gd name="connsiteY2" fmla="*/ 1138237 h 1204912"/>
                  <a:gd name="connsiteX0" fmla="*/ 0 w 2809874"/>
                  <a:gd name="connsiteY0" fmla="*/ 0 h 1271587"/>
                  <a:gd name="connsiteX1" fmla="*/ 947737 w 2809874"/>
                  <a:gd name="connsiteY1" fmla="*/ 1271587 h 1271587"/>
                  <a:gd name="connsiteX2" fmla="*/ 2809874 w 2809874"/>
                  <a:gd name="connsiteY2" fmla="*/ 1204912 h 1271587"/>
                  <a:gd name="connsiteX0" fmla="*/ 0 w 2809874"/>
                  <a:gd name="connsiteY0" fmla="*/ 0 h 1266824"/>
                  <a:gd name="connsiteX1" fmla="*/ 914399 w 2809874"/>
                  <a:gd name="connsiteY1" fmla="*/ 1266824 h 1266824"/>
                  <a:gd name="connsiteX2" fmla="*/ 2809874 w 2809874"/>
                  <a:gd name="connsiteY2" fmla="*/ 1204912 h 1266824"/>
                  <a:gd name="connsiteX0" fmla="*/ 0 w 2809874"/>
                  <a:gd name="connsiteY0" fmla="*/ 0 h 1257299"/>
                  <a:gd name="connsiteX1" fmla="*/ 919162 w 2809874"/>
                  <a:gd name="connsiteY1" fmla="*/ 1257299 h 1257299"/>
                  <a:gd name="connsiteX2" fmla="*/ 2809874 w 2809874"/>
                  <a:gd name="connsiteY2" fmla="*/ 1204912 h 1257299"/>
                  <a:gd name="connsiteX0" fmla="*/ 0 w 2809874"/>
                  <a:gd name="connsiteY0" fmla="*/ 0 h 1352549"/>
                  <a:gd name="connsiteX1" fmla="*/ 919162 w 2809874"/>
                  <a:gd name="connsiteY1" fmla="*/ 1352549 h 1352549"/>
                  <a:gd name="connsiteX2" fmla="*/ 2809874 w 2809874"/>
                  <a:gd name="connsiteY2" fmla="*/ 1300162 h 1352549"/>
                  <a:gd name="connsiteX0" fmla="*/ 0 w 2814636"/>
                  <a:gd name="connsiteY0" fmla="*/ 0 h 1352549"/>
                  <a:gd name="connsiteX1" fmla="*/ 919162 w 2814636"/>
                  <a:gd name="connsiteY1" fmla="*/ 1352549 h 1352549"/>
                  <a:gd name="connsiteX2" fmla="*/ 2814636 w 2814636"/>
                  <a:gd name="connsiteY2" fmla="*/ 1214437 h 1352549"/>
                  <a:gd name="connsiteX0" fmla="*/ 0 w 2819399"/>
                  <a:gd name="connsiteY0" fmla="*/ 0 h 1471612"/>
                  <a:gd name="connsiteX1" fmla="*/ 923925 w 2819399"/>
                  <a:gd name="connsiteY1" fmla="*/ 1471612 h 1471612"/>
                  <a:gd name="connsiteX2" fmla="*/ 2819399 w 2819399"/>
                  <a:gd name="connsiteY2" fmla="*/ 1333500 h 1471612"/>
                </a:gdLst>
                <a:ahLst/>
                <a:cxnLst>
                  <a:cxn ang="0">
                    <a:pos x="connsiteX0" y="connsiteY0"/>
                  </a:cxn>
                  <a:cxn ang="0">
                    <a:pos x="connsiteX1" y="connsiteY1"/>
                  </a:cxn>
                  <a:cxn ang="0">
                    <a:pos x="connsiteX2" y="connsiteY2"/>
                  </a:cxn>
                </a:cxnLst>
                <a:rect l="l" t="t" r="r" b="b"/>
                <a:pathLst>
                  <a:path w="2819399" h="1471612">
                    <a:moveTo>
                      <a:pt x="0" y="0"/>
                    </a:moveTo>
                    <a:lnTo>
                      <a:pt x="923925" y="1471612"/>
                    </a:lnTo>
                    <a:lnTo>
                      <a:pt x="2819399" y="1333500"/>
                    </a:lnTo>
                  </a:path>
                </a:pathLst>
              </a:custGeom>
              <a:noFill/>
              <a:ln w="12700" cap="flat" cmpd="sng" algn="ctr">
                <a:solidFill>
                  <a:schemeClr val="bg2">
                    <a:lumMod val="75000"/>
                  </a:schemeClr>
                </a:solidFill>
                <a:prstDash val="solid"/>
                <a:miter lim="800000"/>
                <a:headEnd type="none" w="med" len="med"/>
                <a:tailEnd type="none" w="med" len="med"/>
              </a:ln>
              <a:effectLst/>
            </p:spPr>
            <p:txBody>
              <a:bodyPr rtlCol="0" anchor="ctr"/>
              <a:lstStyle/>
              <a:p>
                <a:pPr defTabSz="914290">
                  <a:defRPr/>
                </a:pPr>
                <a:endParaRPr lang="es-ES" dirty="0">
                  <a:solidFill>
                    <a:prstClr val="black"/>
                  </a:solidFill>
                </a:endParaRPr>
              </a:p>
            </p:txBody>
          </p:sp>
          <p:sp>
            <p:nvSpPr>
              <p:cNvPr id="179" name="Rectángulo 178">
                <a:extLst>
                  <a:ext uri="{FF2B5EF4-FFF2-40B4-BE49-F238E27FC236}">
                    <a16:creationId xmlns:a16="http://schemas.microsoft.com/office/drawing/2014/main" id="{D877F489-DF64-4F0D-89B4-6065A726874C}"/>
                  </a:ext>
                </a:extLst>
              </p:cNvPr>
              <p:cNvSpPr/>
              <p:nvPr/>
            </p:nvSpPr>
            <p:spPr bwMode="auto">
              <a:xfrm>
                <a:off x="9694816" y="2918415"/>
                <a:ext cx="51883" cy="62859"/>
              </a:xfrm>
              <a:prstGeom prst="rect">
                <a:avLst/>
              </a:prstGeom>
              <a:solidFill>
                <a:schemeClr val="accent6"/>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82" name="Rectángulo 181">
                <a:extLst>
                  <a:ext uri="{FF2B5EF4-FFF2-40B4-BE49-F238E27FC236}">
                    <a16:creationId xmlns:a16="http://schemas.microsoft.com/office/drawing/2014/main" id="{23214155-B3C1-45B3-A218-77DC53AC4A5B}"/>
                  </a:ext>
                </a:extLst>
              </p:cNvPr>
              <p:cNvSpPr/>
              <p:nvPr/>
            </p:nvSpPr>
            <p:spPr bwMode="auto">
              <a:xfrm>
                <a:off x="9694816" y="2986239"/>
                <a:ext cx="51883" cy="62859"/>
              </a:xfrm>
              <a:prstGeom prst="rect">
                <a:avLst/>
              </a:prstGeom>
              <a:solidFill>
                <a:srgbClr val="F39200"/>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83" name="Rectángulo 182">
                <a:extLst>
                  <a:ext uri="{FF2B5EF4-FFF2-40B4-BE49-F238E27FC236}">
                    <a16:creationId xmlns:a16="http://schemas.microsoft.com/office/drawing/2014/main" id="{BFA2AF39-9D07-4B5C-9A3A-93FC343BB76E}"/>
                  </a:ext>
                </a:extLst>
              </p:cNvPr>
              <p:cNvSpPr/>
              <p:nvPr/>
            </p:nvSpPr>
            <p:spPr bwMode="auto">
              <a:xfrm>
                <a:off x="9694816" y="3041711"/>
                <a:ext cx="51883" cy="62859"/>
              </a:xfrm>
              <a:prstGeom prst="rect">
                <a:avLst/>
              </a:prstGeom>
              <a:solidFill>
                <a:schemeClr val="accent6">
                  <a:lumMod val="5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84" name="Rectángulo 183">
                <a:extLst>
                  <a:ext uri="{FF2B5EF4-FFF2-40B4-BE49-F238E27FC236}">
                    <a16:creationId xmlns:a16="http://schemas.microsoft.com/office/drawing/2014/main" id="{3DA153C6-1CE5-4AD1-AAD8-55DAFF645F75}"/>
                  </a:ext>
                </a:extLst>
              </p:cNvPr>
              <p:cNvSpPr/>
              <p:nvPr/>
            </p:nvSpPr>
            <p:spPr bwMode="auto">
              <a:xfrm>
                <a:off x="9694816" y="3074301"/>
                <a:ext cx="51883" cy="62859"/>
              </a:xfrm>
              <a:prstGeom prst="rect">
                <a:avLst/>
              </a:prstGeom>
              <a:solidFill>
                <a:srgbClr val="AFABAB"/>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85" name="Rectángulo 184">
                <a:extLst>
                  <a:ext uri="{FF2B5EF4-FFF2-40B4-BE49-F238E27FC236}">
                    <a16:creationId xmlns:a16="http://schemas.microsoft.com/office/drawing/2014/main" id="{34B1119F-3E7A-400F-A860-E94CB527449A}"/>
                  </a:ext>
                </a:extLst>
              </p:cNvPr>
              <p:cNvSpPr/>
              <p:nvPr/>
            </p:nvSpPr>
            <p:spPr bwMode="auto">
              <a:xfrm>
                <a:off x="6889702" y="1728940"/>
                <a:ext cx="51883" cy="62859"/>
              </a:xfrm>
              <a:prstGeom prst="rect">
                <a:avLst/>
              </a:prstGeom>
              <a:solidFill>
                <a:srgbClr val="AFABAB"/>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86" name="TextBox 109">
                <a:extLst>
                  <a:ext uri="{FF2B5EF4-FFF2-40B4-BE49-F238E27FC236}">
                    <a16:creationId xmlns:a16="http://schemas.microsoft.com/office/drawing/2014/main" id="{C73C7B26-166F-4DC3-A0F1-BCC530470F04}"/>
                  </a:ext>
                </a:extLst>
              </p:cNvPr>
              <p:cNvSpPr txBox="1"/>
              <p:nvPr/>
            </p:nvSpPr>
            <p:spPr>
              <a:xfrm>
                <a:off x="9123313" y="1765660"/>
                <a:ext cx="629267" cy="211969"/>
              </a:xfrm>
              <a:prstGeom prst="rect">
                <a:avLst/>
              </a:prstGeom>
              <a:noFill/>
            </p:spPr>
            <p:txBody>
              <a:bodyPr wrap="square" rtlCol="0">
                <a:spAutoFit/>
              </a:bodyPr>
              <a:lstStyle/>
              <a:p>
                <a:pPr defTabSz="914290">
                  <a:defRPr/>
                </a:pPr>
                <a:r>
                  <a:rPr lang="en-US" sz="1100" dirty="0">
                    <a:solidFill>
                      <a:srgbClr val="696969"/>
                    </a:solidFill>
                    <a:latin typeface="Arial" charset="0"/>
                    <a:ea typeface=""/>
                    <a:cs typeface="Arial" charset="0"/>
                  </a:rPr>
                  <a:t>CCL20</a:t>
                </a:r>
              </a:p>
            </p:txBody>
          </p:sp>
          <p:sp>
            <p:nvSpPr>
              <p:cNvPr id="187" name="TextBox 109">
                <a:extLst>
                  <a:ext uri="{FF2B5EF4-FFF2-40B4-BE49-F238E27FC236}">
                    <a16:creationId xmlns:a16="http://schemas.microsoft.com/office/drawing/2014/main" id="{423B8996-98DD-40CD-901B-F49512B487DD}"/>
                  </a:ext>
                </a:extLst>
              </p:cNvPr>
              <p:cNvSpPr txBox="1"/>
              <p:nvPr/>
            </p:nvSpPr>
            <p:spPr>
              <a:xfrm>
                <a:off x="9123313" y="1930012"/>
                <a:ext cx="629267" cy="211969"/>
              </a:xfrm>
              <a:prstGeom prst="rect">
                <a:avLst/>
              </a:prstGeom>
              <a:noFill/>
            </p:spPr>
            <p:txBody>
              <a:bodyPr wrap="square" rtlCol="0">
                <a:spAutoFit/>
              </a:bodyPr>
              <a:lstStyle/>
              <a:p>
                <a:pPr defTabSz="914290">
                  <a:defRPr/>
                </a:pPr>
                <a:r>
                  <a:rPr lang="en-US" sz="1100" dirty="0">
                    <a:solidFill>
                      <a:srgbClr val="696969"/>
                    </a:solidFill>
                    <a:latin typeface="Arial" charset="0"/>
                    <a:ea typeface=""/>
                    <a:cs typeface="Arial" charset="0"/>
                  </a:rPr>
                  <a:t>IL1F6</a:t>
                </a:r>
              </a:p>
            </p:txBody>
          </p:sp>
          <p:sp>
            <p:nvSpPr>
              <p:cNvPr id="188" name="TextBox 109">
                <a:extLst>
                  <a:ext uri="{FF2B5EF4-FFF2-40B4-BE49-F238E27FC236}">
                    <a16:creationId xmlns:a16="http://schemas.microsoft.com/office/drawing/2014/main" id="{ECE98E5F-B67D-4AE0-AEC2-B1096A7AFFE0}"/>
                  </a:ext>
                </a:extLst>
              </p:cNvPr>
              <p:cNvSpPr txBox="1"/>
              <p:nvPr/>
            </p:nvSpPr>
            <p:spPr>
              <a:xfrm>
                <a:off x="9123313" y="2094364"/>
                <a:ext cx="659476" cy="211969"/>
              </a:xfrm>
              <a:prstGeom prst="rect">
                <a:avLst/>
              </a:prstGeom>
              <a:noFill/>
            </p:spPr>
            <p:txBody>
              <a:bodyPr wrap="square" rtlCol="0">
                <a:spAutoFit/>
              </a:bodyPr>
              <a:lstStyle/>
              <a:p>
                <a:pPr defTabSz="914290">
                  <a:defRPr/>
                </a:pPr>
                <a:r>
                  <a:rPr lang="en-US" sz="1100" dirty="0">
                    <a:solidFill>
                      <a:srgbClr val="696969"/>
                    </a:solidFill>
                    <a:latin typeface="Arial" charset="0"/>
                    <a:ea typeface=""/>
                    <a:cs typeface="Arial" charset="0"/>
                  </a:rPr>
                  <a:t>KRT6A</a:t>
                </a:r>
              </a:p>
            </p:txBody>
          </p:sp>
          <p:sp>
            <p:nvSpPr>
              <p:cNvPr id="189" name="TextBox 109">
                <a:extLst>
                  <a:ext uri="{FF2B5EF4-FFF2-40B4-BE49-F238E27FC236}">
                    <a16:creationId xmlns:a16="http://schemas.microsoft.com/office/drawing/2014/main" id="{4707748B-0FF0-4BB6-8F7B-8FCB880B125A}"/>
                  </a:ext>
                </a:extLst>
              </p:cNvPr>
              <p:cNvSpPr txBox="1"/>
              <p:nvPr/>
            </p:nvSpPr>
            <p:spPr>
              <a:xfrm>
                <a:off x="9123313" y="2258715"/>
                <a:ext cx="784440" cy="211969"/>
              </a:xfrm>
              <a:prstGeom prst="rect">
                <a:avLst/>
              </a:prstGeom>
              <a:noFill/>
            </p:spPr>
            <p:txBody>
              <a:bodyPr wrap="square" rtlCol="0">
                <a:spAutoFit/>
              </a:bodyPr>
              <a:lstStyle/>
              <a:p>
                <a:pPr defTabSz="914290">
                  <a:defRPr/>
                </a:pPr>
                <a:r>
                  <a:rPr lang="en-US" sz="1100" dirty="0">
                    <a:solidFill>
                      <a:srgbClr val="696969"/>
                    </a:solidFill>
                    <a:latin typeface="Arial" charset="0"/>
                    <a:ea typeface=""/>
                    <a:cs typeface="Arial" charset="0"/>
                  </a:rPr>
                  <a:t>S100A7A</a:t>
                </a:r>
              </a:p>
            </p:txBody>
          </p:sp>
          <p:sp>
            <p:nvSpPr>
              <p:cNvPr id="190" name="Rectángulo 189">
                <a:extLst>
                  <a:ext uri="{FF2B5EF4-FFF2-40B4-BE49-F238E27FC236}">
                    <a16:creationId xmlns:a16="http://schemas.microsoft.com/office/drawing/2014/main" id="{9360EE13-954A-4CD2-9D9A-9D38E096B80F}"/>
                  </a:ext>
                </a:extLst>
              </p:cNvPr>
              <p:cNvSpPr/>
              <p:nvPr/>
            </p:nvSpPr>
            <p:spPr bwMode="auto">
              <a:xfrm>
                <a:off x="9097865" y="2029388"/>
                <a:ext cx="51883" cy="62859"/>
              </a:xfrm>
              <a:prstGeom prst="rect">
                <a:avLst/>
              </a:prstGeom>
              <a:solidFill>
                <a:schemeClr val="accent6"/>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91" name="Rectángulo 190">
                <a:extLst>
                  <a:ext uri="{FF2B5EF4-FFF2-40B4-BE49-F238E27FC236}">
                    <a16:creationId xmlns:a16="http://schemas.microsoft.com/office/drawing/2014/main" id="{3F0A4C35-F5C6-428F-84E2-36CC41CB14CD}"/>
                  </a:ext>
                </a:extLst>
              </p:cNvPr>
              <p:cNvSpPr/>
              <p:nvPr/>
            </p:nvSpPr>
            <p:spPr bwMode="auto">
              <a:xfrm>
                <a:off x="9097865" y="1865035"/>
                <a:ext cx="51883" cy="62859"/>
              </a:xfrm>
              <a:prstGeom prst="rect">
                <a:avLst/>
              </a:prstGeom>
              <a:solidFill>
                <a:srgbClr val="F39200"/>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92" name="Rectángulo 191">
                <a:extLst>
                  <a:ext uri="{FF2B5EF4-FFF2-40B4-BE49-F238E27FC236}">
                    <a16:creationId xmlns:a16="http://schemas.microsoft.com/office/drawing/2014/main" id="{100B5A92-C79B-44EE-B375-C3F5AC78A48A}"/>
                  </a:ext>
                </a:extLst>
              </p:cNvPr>
              <p:cNvSpPr/>
              <p:nvPr/>
            </p:nvSpPr>
            <p:spPr bwMode="auto">
              <a:xfrm>
                <a:off x="9097865" y="2193740"/>
                <a:ext cx="51883" cy="62859"/>
              </a:xfrm>
              <a:prstGeom prst="rect">
                <a:avLst/>
              </a:prstGeom>
              <a:solidFill>
                <a:schemeClr val="accent6">
                  <a:lumMod val="5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93" name="Rectángulo 192">
                <a:extLst>
                  <a:ext uri="{FF2B5EF4-FFF2-40B4-BE49-F238E27FC236}">
                    <a16:creationId xmlns:a16="http://schemas.microsoft.com/office/drawing/2014/main" id="{C6BFD25D-D499-4B40-99A8-64AD2A667BFB}"/>
                  </a:ext>
                </a:extLst>
              </p:cNvPr>
              <p:cNvSpPr/>
              <p:nvPr/>
            </p:nvSpPr>
            <p:spPr bwMode="auto">
              <a:xfrm>
                <a:off x="9097865" y="2358090"/>
                <a:ext cx="51883" cy="62859"/>
              </a:xfrm>
              <a:prstGeom prst="rect">
                <a:avLst/>
              </a:prstGeom>
              <a:solidFill>
                <a:srgbClr val="AFABAB"/>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94" name="TextBox 97">
                <a:extLst>
                  <a:ext uri="{FF2B5EF4-FFF2-40B4-BE49-F238E27FC236}">
                    <a16:creationId xmlns:a16="http://schemas.microsoft.com/office/drawing/2014/main" id="{027EC3F5-C15B-4655-AC92-0FBE4037DDD3}"/>
                  </a:ext>
                </a:extLst>
              </p:cNvPr>
              <p:cNvSpPr txBox="1"/>
              <p:nvPr/>
            </p:nvSpPr>
            <p:spPr>
              <a:xfrm>
                <a:off x="6447758" y="1421690"/>
                <a:ext cx="278039" cy="145423"/>
              </a:xfrm>
              <a:prstGeom prst="rect">
                <a:avLst/>
              </a:prstGeom>
              <a:solidFill>
                <a:schemeClr val="bg1"/>
              </a:solidFill>
            </p:spPr>
            <p:txBody>
              <a:bodyPr wrap="square" lIns="0" tIns="0" rIns="0" bIns="0" rtlCol="0" anchor="ctr" anchorCtr="0">
                <a:noAutofit/>
              </a:bodyPr>
              <a:lstStyle/>
              <a:p>
                <a:pPr defTabSz="914290">
                  <a:defRPr/>
                </a:pPr>
                <a:r>
                  <a:rPr lang="en-US" sz="900" dirty="0">
                    <a:solidFill>
                      <a:prstClr val="black">
                        <a:lumMod val="65000"/>
                        <a:lumOff val="35000"/>
                      </a:prstClr>
                    </a:solidFill>
                    <a:latin typeface="Arial" charset="0"/>
                    <a:ea typeface=""/>
                    <a:cs typeface="Arial" charset="0"/>
                  </a:rPr>
                  <a:t>100%</a:t>
                </a:r>
              </a:p>
            </p:txBody>
          </p:sp>
          <p:sp>
            <p:nvSpPr>
              <p:cNvPr id="4" name="TextBox 109">
                <a:extLst>
                  <a:ext uri="{FF2B5EF4-FFF2-40B4-BE49-F238E27FC236}">
                    <a16:creationId xmlns:a16="http://schemas.microsoft.com/office/drawing/2014/main" id="{036EDEA4-E4CF-49E1-B9EB-9220A7975095}"/>
                  </a:ext>
                </a:extLst>
              </p:cNvPr>
              <p:cNvSpPr txBox="1"/>
              <p:nvPr/>
            </p:nvSpPr>
            <p:spPr>
              <a:xfrm rot="16200000">
                <a:off x="5546868" y="2287784"/>
                <a:ext cx="1887608" cy="266139"/>
              </a:xfrm>
              <a:prstGeom prst="rect">
                <a:avLst/>
              </a:prstGeom>
              <a:noFill/>
            </p:spPr>
            <p:txBody>
              <a:bodyPr wrap="square" rtlCol="0">
                <a:spAutoFit/>
              </a:bodyPr>
              <a:lstStyle/>
              <a:p>
                <a:pPr defTabSz="914290">
                  <a:defRPr/>
                </a:pPr>
                <a:r>
                  <a:rPr lang="en-US" sz="900" dirty="0">
                    <a:solidFill>
                      <a:srgbClr val="696969"/>
                    </a:solidFill>
                    <a:latin typeface="Arial" charset="0"/>
                    <a:ea typeface=""/>
                    <a:cs typeface="Arial" charset="0"/>
                  </a:rPr>
                  <a:t>% Baseline </a:t>
                </a:r>
                <a:r>
                  <a:rPr lang="en-US" sz="900" dirty="0" err="1">
                    <a:solidFill>
                      <a:srgbClr val="696969"/>
                    </a:solidFill>
                    <a:latin typeface="Arial" charset="0"/>
                    <a:ea typeface=""/>
                    <a:cs typeface="Arial" charset="0"/>
                  </a:rPr>
                  <a:t>Lesional</a:t>
                </a:r>
                <a:r>
                  <a:rPr lang="en-US" sz="900" dirty="0">
                    <a:solidFill>
                      <a:srgbClr val="696969"/>
                    </a:solidFill>
                    <a:latin typeface="Arial" charset="0"/>
                    <a:ea typeface=""/>
                    <a:cs typeface="Arial" charset="0"/>
                  </a:rPr>
                  <a:t> </a:t>
                </a:r>
                <a:br>
                  <a:rPr lang="en-US" sz="900" dirty="0">
                    <a:solidFill>
                      <a:srgbClr val="696969"/>
                    </a:solidFill>
                    <a:latin typeface="Arial" charset="0"/>
                    <a:ea typeface=""/>
                    <a:cs typeface="Arial" charset="0"/>
                  </a:rPr>
                </a:br>
                <a:r>
                  <a:rPr lang="en-US" sz="900" dirty="0">
                    <a:solidFill>
                      <a:srgbClr val="696969"/>
                    </a:solidFill>
                    <a:latin typeface="Arial" charset="0"/>
                    <a:ea typeface=""/>
                    <a:cs typeface="Arial" charset="0"/>
                  </a:rPr>
                  <a:t>mRNA Expression</a:t>
                </a:r>
              </a:p>
            </p:txBody>
          </p:sp>
          <p:sp>
            <p:nvSpPr>
              <p:cNvPr id="224" name="TextBox 109">
                <a:extLst>
                  <a:ext uri="{FF2B5EF4-FFF2-40B4-BE49-F238E27FC236}">
                    <a16:creationId xmlns:a16="http://schemas.microsoft.com/office/drawing/2014/main" id="{81D51AEC-5B62-46D3-8CBD-84934329ABC9}"/>
                  </a:ext>
                </a:extLst>
              </p:cNvPr>
              <p:cNvSpPr txBox="1"/>
              <p:nvPr/>
            </p:nvSpPr>
            <p:spPr>
              <a:xfrm>
                <a:off x="6385012" y="1180079"/>
                <a:ext cx="301023" cy="224438"/>
              </a:xfrm>
              <a:prstGeom prst="rect">
                <a:avLst/>
              </a:prstGeom>
              <a:noFill/>
            </p:spPr>
            <p:txBody>
              <a:bodyPr wrap="square" rtlCol="0">
                <a:spAutoFit/>
              </a:bodyPr>
              <a:lstStyle/>
              <a:p>
                <a:pPr defTabSz="914290">
                  <a:defRPr/>
                </a:pPr>
                <a:r>
                  <a:rPr lang="en-US" sz="1200" dirty="0">
                    <a:solidFill>
                      <a:srgbClr val="696969"/>
                    </a:solidFill>
                    <a:latin typeface="Arial" charset="0"/>
                    <a:ea typeface=""/>
                    <a:cs typeface="Arial" charset="0"/>
                  </a:rPr>
                  <a:t>A</a:t>
                </a:r>
              </a:p>
            </p:txBody>
          </p:sp>
          <p:sp>
            <p:nvSpPr>
              <p:cNvPr id="253" name="Rectángulo 252">
                <a:extLst>
                  <a:ext uri="{FF2B5EF4-FFF2-40B4-BE49-F238E27FC236}">
                    <a16:creationId xmlns:a16="http://schemas.microsoft.com/office/drawing/2014/main" id="{F893A784-DD21-4CF6-94EC-3B27060103D7}"/>
                  </a:ext>
                </a:extLst>
              </p:cNvPr>
              <p:cNvSpPr/>
              <p:nvPr/>
            </p:nvSpPr>
            <p:spPr bwMode="auto">
              <a:xfrm>
                <a:off x="7810650" y="2978925"/>
                <a:ext cx="51883" cy="62859"/>
              </a:xfrm>
              <a:prstGeom prst="rect">
                <a:avLst/>
              </a:prstGeom>
              <a:solidFill>
                <a:schemeClr val="accent6"/>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54" name="Rectángulo 253">
                <a:extLst>
                  <a:ext uri="{FF2B5EF4-FFF2-40B4-BE49-F238E27FC236}">
                    <a16:creationId xmlns:a16="http://schemas.microsoft.com/office/drawing/2014/main" id="{08A6C7E8-FF56-4792-8FE6-CD2F5BF9FE0D}"/>
                  </a:ext>
                </a:extLst>
              </p:cNvPr>
              <p:cNvSpPr/>
              <p:nvPr/>
            </p:nvSpPr>
            <p:spPr bwMode="auto">
              <a:xfrm>
                <a:off x="7843240" y="2911236"/>
                <a:ext cx="51883" cy="62859"/>
              </a:xfrm>
              <a:prstGeom prst="rect">
                <a:avLst/>
              </a:prstGeom>
              <a:solidFill>
                <a:srgbClr val="F39200"/>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55" name="Rectángulo 254">
                <a:extLst>
                  <a:ext uri="{FF2B5EF4-FFF2-40B4-BE49-F238E27FC236}">
                    <a16:creationId xmlns:a16="http://schemas.microsoft.com/office/drawing/2014/main" id="{D39C2CF1-3C95-45E4-80E1-71F497F020D6}"/>
                  </a:ext>
                </a:extLst>
              </p:cNvPr>
              <p:cNvSpPr/>
              <p:nvPr/>
            </p:nvSpPr>
            <p:spPr bwMode="auto">
              <a:xfrm>
                <a:off x="7816171" y="3185659"/>
                <a:ext cx="51883" cy="62859"/>
              </a:xfrm>
              <a:prstGeom prst="rect">
                <a:avLst/>
              </a:prstGeom>
              <a:solidFill>
                <a:srgbClr val="AFABAB"/>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56" name="Rectángulo 255">
                <a:extLst>
                  <a:ext uri="{FF2B5EF4-FFF2-40B4-BE49-F238E27FC236}">
                    <a16:creationId xmlns:a16="http://schemas.microsoft.com/office/drawing/2014/main" id="{BD686C89-AFCD-454D-AE98-F8BB73A1C83A}"/>
                  </a:ext>
                </a:extLst>
              </p:cNvPr>
              <p:cNvSpPr/>
              <p:nvPr/>
            </p:nvSpPr>
            <p:spPr bwMode="auto">
              <a:xfrm>
                <a:off x="7816171" y="3087442"/>
                <a:ext cx="51883" cy="62859"/>
              </a:xfrm>
              <a:prstGeom prst="rect">
                <a:avLst/>
              </a:prstGeom>
              <a:solidFill>
                <a:schemeClr val="accent6">
                  <a:lumMod val="5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grpSp>
        <p:sp>
          <p:nvSpPr>
            <p:cNvPr id="301" name="TextBox 97">
              <a:extLst>
                <a:ext uri="{FF2B5EF4-FFF2-40B4-BE49-F238E27FC236}">
                  <a16:creationId xmlns:a16="http://schemas.microsoft.com/office/drawing/2014/main" id="{43384D1F-36B3-42D0-9D42-9F0D49929828}"/>
                </a:ext>
              </a:extLst>
            </p:cNvPr>
            <p:cNvSpPr txBox="1"/>
            <p:nvPr/>
          </p:nvSpPr>
          <p:spPr>
            <a:xfrm>
              <a:off x="8808545" y="2898545"/>
              <a:ext cx="117822" cy="124687"/>
            </a:xfrm>
            <a:prstGeom prst="rect">
              <a:avLst/>
            </a:prstGeom>
            <a:noFill/>
          </p:spPr>
          <p:txBody>
            <a:bodyPr wrap="square" lIns="0" tIns="0" rIns="0" bIns="0" rtlCol="0" anchor="ctr" anchorCtr="0">
              <a:spAutoFit/>
            </a:bodyPr>
            <a:lstStyle/>
            <a:p>
              <a:pPr defTabSz="914290">
                <a:defRPr/>
              </a:pPr>
              <a:r>
                <a:rPr lang="en-US" sz="1000" dirty="0">
                  <a:solidFill>
                    <a:prstClr val="black">
                      <a:lumMod val="75000"/>
                      <a:lumOff val="25000"/>
                    </a:prstClr>
                  </a:solidFill>
                  <a:latin typeface="Arial" charset="0"/>
                  <a:ea typeface=""/>
                  <a:cs typeface="Arial" charset="0"/>
                </a:rPr>
                <a:t>**</a:t>
              </a:r>
            </a:p>
          </p:txBody>
        </p:sp>
        <p:sp>
          <p:nvSpPr>
            <p:cNvPr id="302" name="TextBox 97">
              <a:extLst>
                <a:ext uri="{FF2B5EF4-FFF2-40B4-BE49-F238E27FC236}">
                  <a16:creationId xmlns:a16="http://schemas.microsoft.com/office/drawing/2014/main" id="{B8E624CC-F037-49D0-ADB6-292B1C4B68DC}"/>
                </a:ext>
              </a:extLst>
            </p:cNvPr>
            <p:cNvSpPr txBox="1"/>
            <p:nvPr/>
          </p:nvSpPr>
          <p:spPr>
            <a:xfrm>
              <a:off x="10613620" y="2926419"/>
              <a:ext cx="117822" cy="124687"/>
            </a:xfrm>
            <a:prstGeom prst="rect">
              <a:avLst/>
            </a:prstGeom>
            <a:noFill/>
          </p:spPr>
          <p:txBody>
            <a:bodyPr wrap="square" lIns="0" tIns="0" rIns="0" bIns="0" rtlCol="0" anchor="ctr" anchorCtr="0">
              <a:spAutoFit/>
            </a:bodyPr>
            <a:lstStyle/>
            <a:p>
              <a:pPr defTabSz="914290">
                <a:defRPr/>
              </a:pPr>
              <a:r>
                <a:rPr lang="en-US" sz="1000" dirty="0">
                  <a:solidFill>
                    <a:prstClr val="black">
                      <a:lumMod val="75000"/>
                      <a:lumOff val="25000"/>
                    </a:prstClr>
                  </a:solidFill>
                  <a:latin typeface="Arial" charset="0"/>
                  <a:ea typeface=""/>
                  <a:cs typeface="Arial" charset="0"/>
                </a:rPr>
                <a:t>**</a:t>
              </a:r>
            </a:p>
          </p:txBody>
        </p:sp>
      </p:grpSp>
      <p:sp>
        <p:nvSpPr>
          <p:cNvPr id="305" name="Marcador de contenido 8">
            <a:extLst>
              <a:ext uri="{FF2B5EF4-FFF2-40B4-BE49-F238E27FC236}">
                <a16:creationId xmlns:a16="http://schemas.microsoft.com/office/drawing/2014/main" id="{AB275427-20BD-478C-9A0C-C297F6518E6C}"/>
              </a:ext>
            </a:extLst>
          </p:cNvPr>
          <p:cNvSpPr txBox="1">
            <a:spLocks/>
          </p:cNvSpPr>
          <p:nvPr/>
        </p:nvSpPr>
        <p:spPr>
          <a:xfrm>
            <a:off x="877217" y="4333137"/>
            <a:ext cx="10209882" cy="1958964"/>
          </a:xfrm>
          <a:prstGeom prst="roundRect">
            <a:avLst>
              <a:gd name="adj" fmla="val 5961"/>
            </a:avLst>
          </a:prstGeom>
          <a:solidFill>
            <a:schemeClr val="tx2"/>
          </a:solidFill>
        </p:spPr>
        <p:txBody>
          <a:bodyPr vert="horz" wrap="square" lIns="179978" tIns="53993" rIns="0" bIns="0" rtlCol="0" anchor="ctr" anchorCtr="0">
            <a:noAutofit/>
          </a:bodyPr>
          <a:lstStyle>
            <a:lvl1pPr marL="0" indent="0" algn="l" defTabSz="914400" rtl="0" eaLnBrk="1" latinLnBrk="0" hangingPunct="1">
              <a:lnSpc>
                <a:spcPct val="90000"/>
              </a:lnSpc>
              <a:spcBef>
                <a:spcPts val="600"/>
              </a:spcBef>
              <a:spcAft>
                <a:spcPts val="600"/>
              </a:spcAft>
              <a:buFontTx/>
              <a:buNone/>
              <a:defRPr sz="1800" kern="1200">
                <a:solidFill>
                  <a:schemeClr val="tx2">
                    <a:lumMod val="50000"/>
                  </a:schemeClr>
                </a:solidFill>
                <a:latin typeface="+mn-lt"/>
                <a:ea typeface="+mn-ea"/>
                <a:cs typeface="+mn-cs"/>
              </a:defRPr>
            </a:lvl1pPr>
            <a:lvl2pPr marL="180000" indent="-180000"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360000" indent="-1800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540000" indent="-180000" algn="l" defTabSz="914400" rtl="0" eaLnBrk="1" latinLnBrk="0" hangingPunct="1">
              <a:lnSpc>
                <a:spcPct val="90000"/>
              </a:lnSpc>
              <a:spcBef>
                <a:spcPts val="600"/>
              </a:spcBef>
              <a:spcAft>
                <a:spcPts val="300"/>
              </a:spcAft>
              <a:buClr>
                <a:schemeClr val="tx2"/>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720000" indent="-180000" algn="l" defTabSz="914400" rtl="0" eaLnBrk="1" latinLnBrk="0" hangingPunct="1">
              <a:lnSpc>
                <a:spcPct val="90000"/>
              </a:lnSpc>
              <a:spcBef>
                <a:spcPts val="30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90">
              <a:lnSpc>
                <a:spcPts val="2846"/>
              </a:lnSpc>
              <a:spcBef>
                <a:spcPts val="300"/>
              </a:spcBef>
              <a:spcAft>
                <a:spcPts val="300"/>
              </a:spcAft>
              <a:defRPr/>
            </a:pPr>
            <a:endParaRPr lang="el-GR" sz="1400" b="1" dirty="0">
              <a:solidFill>
                <a:prstClr val="white"/>
              </a:solidFill>
              <a:latin typeface="Comic Sans MS" pitchFamily="66" charset="0"/>
            </a:endParaRPr>
          </a:p>
          <a:p>
            <a:pPr defTabSz="914290">
              <a:lnSpc>
                <a:spcPts val="2846"/>
              </a:lnSpc>
              <a:spcBef>
                <a:spcPts val="300"/>
              </a:spcBef>
              <a:spcAft>
                <a:spcPts val="300"/>
              </a:spcAft>
              <a:defRPr/>
            </a:pPr>
            <a:r>
              <a:rPr lang="el-GR" sz="1400" b="1" dirty="0">
                <a:solidFill>
                  <a:prstClr val="white"/>
                </a:solidFill>
                <a:latin typeface="Comic Sans MS" pitchFamily="66" charset="0"/>
              </a:rPr>
              <a:t>Σε μοριακό επίπεδο</a:t>
            </a:r>
            <a:r>
              <a:rPr lang="en-US" sz="1400" b="1" dirty="0">
                <a:solidFill>
                  <a:prstClr val="white"/>
                </a:solidFill>
                <a:latin typeface="Comic Sans MS" pitchFamily="66" charset="0"/>
              </a:rPr>
              <a:t>:</a:t>
            </a:r>
          </a:p>
          <a:p>
            <a:pPr defTabSz="914290">
              <a:lnSpc>
                <a:spcPts val="2846"/>
              </a:lnSpc>
              <a:spcBef>
                <a:spcPts val="300"/>
              </a:spcBef>
              <a:spcAft>
                <a:spcPts val="300"/>
              </a:spcAft>
              <a:defRPr/>
            </a:pPr>
            <a:r>
              <a:rPr lang="el-GR" sz="1400" dirty="0">
                <a:solidFill>
                  <a:prstClr val="white"/>
                </a:solidFill>
                <a:latin typeface="Comic Sans MS" pitchFamily="66" charset="0"/>
              </a:rPr>
              <a:t>Η γονιδιακή έκφραση στο σημείο της δερματικής βλάβης επανέρχεται σε φυσιολογικά επίπεδα μετά από 2 εβδομάδες θεραπείας με </a:t>
            </a:r>
            <a:r>
              <a:rPr lang="en-US" sz="1400" dirty="0">
                <a:solidFill>
                  <a:prstClr val="white"/>
                </a:solidFill>
                <a:latin typeface="Comic Sans MS" pitchFamily="66" charset="0"/>
              </a:rPr>
              <a:t>brodalumab</a:t>
            </a:r>
            <a:r>
              <a:rPr lang="en-US" sz="1400" baseline="30000" dirty="0">
                <a:solidFill>
                  <a:prstClr val="white"/>
                </a:solidFill>
                <a:latin typeface="Comic Sans MS" pitchFamily="66" charset="0"/>
              </a:rPr>
              <a:t>1</a:t>
            </a:r>
          </a:p>
          <a:p>
            <a:pPr>
              <a:lnSpc>
                <a:spcPts val="2846"/>
              </a:lnSpc>
              <a:spcBef>
                <a:spcPts val="300"/>
              </a:spcBef>
              <a:spcAft>
                <a:spcPts val="300"/>
              </a:spcAft>
            </a:pPr>
            <a:r>
              <a:rPr lang="el-GR" sz="1400" dirty="0">
                <a:solidFill>
                  <a:prstClr val="white"/>
                </a:solidFill>
                <a:latin typeface="Comic Sans MS" pitchFamily="66" charset="0"/>
              </a:rPr>
              <a:t>Η έκφραση των </a:t>
            </a:r>
            <a:r>
              <a:rPr lang="el-GR" sz="1400" dirty="0" err="1">
                <a:solidFill>
                  <a:prstClr val="white"/>
                </a:solidFill>
                <a:latin typeface="Comic Sans MS" pitchFamily="66" charset="0"/>
              </a:rPr>
              <a:t>κερατινοκυττάρων</a:t>
            </a:r>
            <a:r>
              <a:rPr lang="el-GR" sz="1400" dirty="0">
                <a:solidFill>
                  <a:prstClr val="white"/>
                </a:solidFill>
                <a:latin typeface="Comic Sans MS" pitchFamily="66" charset="0"/>
              </a:rPr>
              <a:t> φάνηκε να εξομαλύνεται ταχέως, ενώ η έκφραση των Τ-λεμφοκυττάρων πραγματοποιήθηκε σε διάστημα 6 εβδομάδων</a:t>
            </a:r>
            <a:r>
              <a:rPr lang="en-US" sz="1400" baseline="30000" dirty="0">
                <a:solidFill>
                  <a:prstClr val="white"/>
                </a:solidFill>
                <a:latin typeface="Comic Sans MS" pitchFamily="66" charset="0"/>
              </a:rPr>
              <a:t>1</a:t>
            </a:r>
          </a:p>
          <a:p>
            <a:pPr defTabSz="914290">
              <a:lnSpc>
                <a:spcPts val="2846"/>
              </a:lnSpc>
              <a:spcBef>
                <a:spcPts val="300"/>
              </a:spcBef>
              <a:spcAft>
                <a:spcPts val="300"/>
              </a:spcAft>
              <a:defRPr/>
            </a:pPr>
            <a:endParaRPr lang="es-ES" sz="1300" dirty="0">
              <a:solidFill>
                <a:prstClr val="white"/>
              </a:solidFill>
              <a:latin typeface="Comic Sans MS" pitchFamily="66" charset="0"/>
            </a:endParaRPr>
          </a:p>
        </p:txBody>
      </p:sp>
      <p:sp>
        <p:nvSpPr>
          <p:cNvPr id="73" name="Rectángulo 72">
            <a:extLst>
              <a:ext uri="{FF2B5EF4-FFF2-40B4-BE49-F238E27FC236}">
                <a16:creationId xmlns:a16="http://schemas.microsoft.com/office/drawing/2014/main" id="{AFD7C24B-65B3-443E-9EE1-714B6A93579F}"/>
              </a:ext>
            </a:extLst>
          </p:cNvPr>
          <p:cNvSpPr/>
          <p:nvPr/>
        </p:nvSpPr>
        <p:spPr>
          <a:xfrm>
            <a:off x="9315644" y="4270982"/>
            <a:ext cx="1774823" cy="200043"/>
          </a:xfrm>
          <a:prstGeom prst="rect">
            <a:avLst/>
          </a:prstGeom>
        </p:spPr>
        <p:txBody>
          <a:bodyPr wrap="none" lIns="91429" tIns="45714" rIns="91429" bIns="45714">
            <a:spAutoFit/>
          </a:bodyPr>
          <a:lstStyle/>
          <a:p>
            <a:pPr defTabSz="914290">
              <a:defRPr/>
            </a:pPr>
            <a:r>
              <a:rPr lang="en-US" sz="700" dirty="0">
                <a:solidFill>
                  <a:prstClr val="black"/>
                </a:solidFill>
              </a:rPr>
              <a:t>Images adapted from Russell CB, et al. </a:t>
            </a:r>
          </a:p>
        </p:txBody>
      </p:sp>
    </p:spTree>
    <p:extLst>
      <p:ext uri="{BB962C8B-B14F-4D97-AF65-F5344CB8AC3E}">
        <p14:creationId xmlns:p14="http://schemas.microsoft.com/office/powerpoint/2010/main" val="36067348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72CB858B-EB95-402D-92E7-A51EA4C6D175}"/>
              </a:ext>
            </a:extLst>
          </p:cNvPr>
          <p:cNvSpPr>
            <a:spLocks noGrp="1"/>
          </p:cNvSpPr>
          <p:nvPr>
            <p:ph type="title"/>
          </p:nvPr>
        </p:nvSpPr>
        <p:spPr/>
        <p:txBody>
          <a:bodyPr/>
          <a:lstStyle/>
          <a:p>
            <a:r>
              <a:rPr lang="el-GR" sz="2700" b="1" dirty="0">
                <a:solidFill>
                  <a:srgbClr val="C00000"/>
                </a:solidFill>
                <a:latin typeface="Comic Sans MS" pitchFamily="66" charset="0"/>
              </a:rPr>
              <a:t>Βελτιωμένη δερματική μορφολογία με </a:t>
            </a:r>
            <a:r>
              <a:rPr lang="en-US" sz="2700" b="1" dirty="0">
                <a:solidFill>
                  <a:srgbClr val="C00000"/>
                </a:solidFill>
                <a:latin typeface="Comic Sans MS" pitchFamily="66" charset="0"/>
              </a:rPr>
              <a:t>brodalumab vs placebo</a:t>
            </a:r>
          </a:p>
        </p:txBody>
      </p:sp>
      <p:sp>
        <p:nvSpPr>
          <p:cNvPr id="7" name="Marcador de pie de página 6">
            <a:extLst>
              <a:ext uri="{FF2B5EF4-FFF2-40B4-BE49-F238E27FC236}">
                <a16:creationId xmlns:a16="http://schemas.microsoft.com/office/drawing/2014/main" id="{373BAD78-A1E8-4333-A41B-890B88A5AA95}"/>
              </a:ext>
            </a:extLst>
          </p:cNvPr>
          <p:cNvSpPr>
            <a:spLocks noGrp="1"/>
          </p:cNvSpPr>
          <p:nvPr>
            <p:ph type="ftr" sz="quarter" idx="10"/>
          </p:nvPr>
        </p:nvSpPr>
        <p:spPr>
          <a:xfrm>
            <a:off x="550863" y="6451368"/>
            <a:ext cx="10536237" cy="256206"/>
          </a:xfrm>
        </p:spPr>
        <p:txBody>
          <a:bodyPr/>
          <a:lstStyle/>
          <a:p>
            <a:pPr defTabSz="914290">
              <a:lnSpc>
                <a:spcPct val="90000"/>
              </a:lnSpc>
              <a:defRPr/>
            </a:pPr>
            <a:r>
              <a:rPr lang="en-US" sz="800" dirty="0">
                <a:solidFill>
                  <a:srgbClr val="000000"/>
                </a:solidFill>
              </a:rPr>
              <a:t>1. Papp KA et al. N </a:t>
            </a:r>
            <a:r>
              <a:rPr lang="en-US" sz="800" dirty="0" err="1">
                <a:solidFill>
                  <a:srgbClr val="000000"/>
                </a:solidFill>
              </a:rPr>
              <a:t>Engl</a:t>
            </a:r>
            <a:r>
              <a:rPr lang="en-US" sz="800" dirty="0">
                <a:solidFill>
                  <a:srgbClr val="000000"/>
                </a:solidFill>
              </a:rPr>
              <a:t> J Med 2012;366:1181–9 Supplementary Appendix </a:t>
            </a:r>
          </a:p>
        </p:txBody>
      </p:sp>
      <p:sp>
        <p:nvSpPr>
          <p:cNvPr id="10" name="Rectangle 12">
            <a:extLst>
              <a:ext uri="{FF2B5EF4-FFF2-40B4-BE49-F238E27FC236}">
                <a16:creationId xmlns:a16="http://schemas.microsoft.com/office/drawing/2014/main" id="{C3595557-F596-4EB6-85D3-D02D1A02775A}"/>
              </a:ext>
            </a:extLst>
          </p:cNvPr>
          <p:cNvSpPr/>
          <p:nvPr/>
        </p:nvSpPr>
        <p:spPr bwMode="auto">
          <a:xfrm>
            <a:off x="1494855" y="1246543"/>
            <a:ext cx="9303000" cy="365181"/>
          </a:xfrm>
          <a:prstGeom prst="roundRect">
            <a:avLst>
              <a:gd name="adj" fmla="val 22494"/>
            </a:avLst>
          </a:prstGeom>
          <a:noFill/>
          <a:ln w="9525" cap="flat" cmpd="sng" algn="ctr">
            <a:solidFill>
              <a:schemeClr val="tx2"/>
            </a:solidFill>
            <a:prstDash val="solid"/>
            <a:miter lim="800000"/>
            <a:headEnd type="none" w="med" len="med"/>
            <a:tailEnd type="none" w="med" len="med"/>
          </a:ln>
          <a:effectLst/>
        </p:spPr>
        <p:txBody>
          <a:bodyPr rot="0" spcFirstLastPara="0" vertOverflow="overflow" horzOverflow="overflow" vert="horz" wrap="square" lIns="71991" tIns="35996" rIns="71991" bIns="35996" numCol="1" spcCol="0" rtlCol="0" fromWordArt="0" anchor="ctr" anchorCtr="0" forceAA="0" compatLnSpc="1">
            <a:prstTxWarp prst="textNoShape">
              <a:avLst/>
            </a:prstTxWarp>
            <a:spAutoFit/>
          </a:bodyPr>
          <a:lstStyle/>
          <a:p>
            <a:pPr lvl="0" algn="ctr" eaLnBrk="0" fontAlgn="base" hangingPunct="0">
              <a:spcBef>
                <a:spcPct val="0"/>
              </a:spcBef>
              <a:spcAft>
                <a:spcPct val="0"/>
              </a:spcAft>
            </a:pPr>
            <a:r>
              <a:rPr lang="el-GR" sz="1600" dirty="0">
                <a:solidFill>
                  <a:srgbClr val="008993"/>
                </a:solidFill>
                <a:ea typeface="ＭＳ Ｐゴシック" charset="0"/>
                <a:cs typeface="ＭＳ Ｐゴシック" charset="0"/>
              </a:rPr>
              <a:t>Βελτιωμένη δερματική μορφολογία με brodalumab </a:t>
            </a:r>
            <a:r>
              <a:rPr lang="el-GR" sz="1600" dirty="0" err="1">
                <a:solidFill>
                  <a:srgbClr val="008993"/>
                </a:solidFill>
                <a:ea typeface="ＭＳ Ｐゴシック" charset="0"/>
                <a:cs typeface="ＭＳ Ｐゴシック" charset="0"/>
              </a:rPr>
              <a:t>vs</a:t>
            </a:r>
            <a:r>
              <a:rPr lang="el-GR" sz="1600" dirty="0">
                <a:solidFill>
                  <a:srgbClr val="008993"/>
                </a:solidFill>
                <a:ea typeface="ＭＳ Ｐゴシック" charset="0"/>
                <a:cs typeface="ＭＳ Ｐゴシック" charset="0"/>
              </a:rPr>
              <a:t> </a:t>
            </a:r>
            <a:r>
              <a:rPr lang="el-GR" sz="1600" dirty="0" err="1">
                <a:solidFill>
                  <a:srgbClr val="008993"/>
                </a:solidFill>
                <a:ea typeface="ＭＳ Ｐゴシック" charset="0"/>
                <a:cs typeface="ＭＳ Ｐゴシック" charset="0"/>
              </a:rPr>
              <a:t>placebo</a:t>
            </a:r>
            <a:endParaRPr lang="en-US" sz="1600" dirty="0">
              <a:solidFill>
                <a:srgbClr val="008993"/>
              </a:solidFill>
              <a:ea typeface="ＭＳ Ｐゴシック" charset="0"/>
              <a:cs typeface="ＭＳ Ｐゴシック" charset="0"/>
            </a:endParaRPr>
          </a:p>
        </p:txBody>
      </p:sp>
      <p:grpSp>
        <p:nvGrpSpPr>
          <p:cNvPr id="3" name="Grupo 2">
            <a:extLst>
              <a:ext uri="{FF2B5EF4-FFF2-40B4-BE49-F238E27FC236}">
                <a16:creationId xmlns:a16="http://schemas.microsoft.com/office/drawing/2014/main" id="{2D8858CF-58D2-4274-BC10-77393FAC6F75}"/>
              </a:ext>
            </a:extLst>
          </p:cNvPr>
          <p:cNvGrpSpPr/>
          <p:nvPr/>
        </p:nvGrpSpPr>
        <p:grpSpPr>
          <a:xfrm>
            <a:off x="1488483" y="1701948"/>
            <a:ext cx="4528200" cy="4210533"/>
            <a:chOff x="831621" y="1730523"/>
            <a:chExt cx="4528200" cy="4210533"/>
          </a:xfrm>
        </p:grpSpPr>
        <p:sp>
          <p:nvSpPr>
            <p:cNvPr id="9" name="Marcador de pie de página 6">
              <a:extLst>
                <a:ext uri="{FF2B5EF4-FFF2-40B4-BE49-F238E27FC236}">
                  <a16:creationId xmlns:a16="http://schemas.microsoft.com/office/drawing/2014/main" id="{B20E663E-16A4-4983-8994-5F79F9F87974}"/>
                </a:ext>
              </a:extLst>
            </p:cNvPr>
            <p:cNvSpPr txBox="1">
              <a:spLocks/>
            </p:cNvSpPr>
            <p:nvPr/>
          </p:nvSpPr>
          <p:spPr>
            <a:xfrm>
              <a:off x="831621" y="5684850"/>
              <a:ext cx="2336717" cy="256206"/>
            </a:xfrm>
            <a:prstGeom prst="rect">
              <a:avLst/>
            </a:prstGeom>
          </p:spPr>
          <p:txBody>
            <a:bodyPr vert="horz" wrap="square" lIns="72000" tIns="72000" rIns="72000" bIns="72000" rtlCol="0" anchor="t" anchorCtr="0">
              <a:spAutoFit/>
            </a:bodyPr>
            <a:lstStyle>
              <a:defPPr>
                <a:defRPr lang="en-US"/>
              </a:defPPr>
              <a:lvl1pPr algn="l" rtl="0" eaLnBrk="0" fontAlgn="base" hangingPunct="0">
                <a:lnSpc>
                  <a:spcPct val="90000"/>
                </a:lnSpc>
                <a:spcBef>
                  <a:spcPct val="0"/>
                </a:spcBef>
                <a:spcAft>
                  <a:spcPct val="0"/>
                </a:spcAft>
                <a:defRPr sz="800" kern="1200">
                  <a:solidFill>
                    <a:schemeClr val="tx1"/>
                  </a:solidFill>
                  <a:latin typeface="Arial" pitchFamily="34" charset="0"/>
                  <a:ea typeface="ＭＳ Ｐゴシック" charset="-128"/>
                  <a:cs typeface="+mn-cs"/>
                </a:defRPr>
              </a:lvl1pPr>
              <a:lvl2pPr marL="4572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2pPr>
              <a:lvl3pPr marL="9144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3pPr>
              <a:lvl4pPr marL="13716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4pPr>
              <a:lvl5pPr marL="1828800" algn="ctr"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defTabSz="914290">
                <a:defRPr/>
              </a:pPr>
              <a:r>
                <a:rPr lang="en-US" dirty="0">
                  <a:solidFill>
                    <a:srgbClr val="000000"/>
                  </a:solidFill>
                </a:rPr>
                <a:t>H &amp; E, </a:t>
              </a:r>
              <a:r>
                <a:rPr lang="en-US" dirty="0" err="1">
                  <a:solidFill>
                    <a:srgbClr val="000000"/>
                  </a:solidFill>
                </a:rPr>
                <a:t>hematoxylin</a:t>
              </a:r>
              <a:r>
                <a:rPr lang="en-US" dirty="0">
                  <a:solidFill>
                    <a:srgbClr val="000000"/>
                  </a:solidFill>
                </a:rPr>
                <a:t>-eosin; KRT16, keratin-16</a:t>
              </a:r>
            </a:p>
          </p:txBody>
        </p:sp>
        <p:sp>
          <p:nvSpPr>
            <p:cNvPr id="11" name="Rectángulo: esquinas redondeadas 10">
              <a:extLst>
                <a:ext uri="{FF2B5EF4-FFF2-40B4-BE49-F238E27FC236}">
                  <a16:creationId xmlns:a16="http://schemas.microsoft.com/office/drawing/2014/main" id="{267AA381-EE29-4C01-8490-CE2B36018335}"/>
                </a:ext>
              </a:extLst>
            </p:cNvPr>
            <p:cNvSpPr/>
            <p:nvPr/>
          </p:nvSpPr>
          <p:spPr bwMode="auto">
            <a:xfrm>
              <a:off x="837993" y="1730523"/>
              <a:ext cx="4521828" cy="3998708"/>
            </a:xfrm>
            <a:prstGeom prst="roundRect">
              <a:avLst>
                <a:gd name="adj" fmla="val 3686"/>
              </a:avLst>
            </a:prstGeom>
            <a:noFill/>
            <a:ln w="9525" cap="flat" cmpd="sng" algn="ctr">
              <a:solidFill>
                <a:srgbClr val="FD9313"/>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12" name="Rectangle 12">
              <a:extLst>
                <a:ext uri="{FF2B5EF4-FFF2-40B4-BE49-F238E27FC236}">
                  <a16:creationId xmlns:a16="http://schemas.microsoft.com/office/drawing/2014/main" id="{7E4AE0C5-BEB0-44BA-8CBA-554A2BAEFC78}"/>
                </a:ext>
              </a:extLst>
            </p:cNvPr>
            <p:cNvSpPr/>
            <p:nvPr/>
          </p:nvSpPr>
          <p:spPr bwMode="auto">
            <a:xfrm>
              <a:off x="837993" y="1757045"/>
              <a:ext cx="4521828" cy="339305"/>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l-GR" sz="1400" dirty="0">
                  <a:solidFill>
                    <a:srgbClr val="008993"/>
                  </a:solidFill>
                  <a:ea typeface="ＭＳ Ｐゴシック" charset="0"/>
                  <a:cs typeface="ＭＳ Ｐゴシック" charset="0"/>
                </a:rPr>
                <a:t>Αλλαγές στη δερματική μορφολογία με </a:t>
              </a:r>
              <a:r>
                <a:rPr lang="en-US" sz="1400" dirty="0">
                  <a:solidFill>
                    <a:srgbClr val="008993"/>
                  </a:solidFill>
                  <a:ea typeface="ＭＳ Ｐゴシック" charset="0"/>
                  <a:cs typeface="ＭＳ Ｐゴシック" charset="0"/>
                </a:rPr>
                <a:t>brodalumab</a:t>
              </a:r>
            </a:p>
          </p:txBody>
        </p:sp>
        <p:cxnSp>
          <p:nvCxnSpPr>
            <p:cNvPr id="13" name="Conector recto 12">
              <a:extLst>
                <a:ext uri="{FF2B5EF4-FFF2-40B4-BE49-F238E27FC236}">
                  <a16:creationId xmlns:a16="http://schemas.microsoft.com/office/drawing/2014/main" id="{EEC6F938-F0C7-49D9-B0EB-5E904B34EAB1}"/>
                </a:ext>
              </a:extLst>
            </p:cNvPr>
            <p:cNvCxnSpPr>
              <a:cxnSpLocks/>
            </p:cNvCxnSpPr>
            <p:nvPr/>
          </p:nvCxnSpPr>
          <p:spPr bwMode="auto">
            <a:xfrm>
              <a:off x="1155167" y="2051859"/>
              <a:ext cx="3929552" cy="0"/>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 name="Grupo 22">
              <a:extLst>
                <a:ext uri="{FF2B5EF4-FFF2-40B4-BE49-F238E27FC236}">
                  <a16:creationId xmlns:a16="http://schemas.microsoft.com/office/drawing/2014/main" id="{5D7821AF-F770-47C8-9C73-63237BC8F35E}"/>
                </a:ext>
              </a:extLst>
            </p:cNvPr>
            <p:cNvGrpSpPr/>
            <p:nvPr/>
          </p:nvGrpSpPr>
          <p:grpSpPr>
            <a:xfrm>
              <a:off x="978244" y="2140943"/>
              <a:ext cx="3857746" cy="3599943"/>
              <a:chOff x="1177184" y="2182567"/>
              <a:chExt cx="4208943" cy="3774508"/>
            </a:xfrm>
          </p:grpSpPr>
          <p:pic>
            <p:nvPicPr>
              <p:cNvPr id="16" name="Picture 2">
                <a:extLst>
                  <a:ext uri="{FF2B5EF4-FFF2-40B4-BE49-F238E27FC236}">
                    <a16:creationId xmlns:a16="http://schemas.microsoft.com/office/drawing/2014/main" id="{295E731E-C4BE-4B9A-969C-457756A11F6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51027"/>
              <a:stretch/>
            </p:blipFill>
            <p:spPr bwMode="auto">
              <a:xfrm>
                <a:off x="1912186" y="2182567"/>
                <a:ext cx="3473941" cy="31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2">
                <a:extLst>
                  <a:ext uri="{FF2B5EF4-FFF2-40B4-BE49-F238E27FC236}">
                    <a16:creationId xmlns:a16="http://schemas.microsoft.com/office/drawing/2014/main" id="{8E213B1E-8258-4230-903C-015810612A8F}"/>
                  </a:ext>
                </a:extLst>
              </p:cNvPr>
              <p:cNvSpPr/>
              <p:nvPr/>
            </p:nvSpPr>
            <p:spPr bwMode="auto">
              <a:xfrm>
                <a:off x="1370214" y="2610240"/>
                <a:ext cx="549592" cy="326716"/>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n-US" sz="1200" dirty="0">
                    <a:solidFill>
                      <a:srgbClr val="E7E6E6">
                        <a:lumMod val="50000"/>
                      </a:srgbClr>
                    </a:solidFill>
                    <a:ea typeface="ＭＳ Ｐゴシック" charset="0"/>
                    <a:cs typeface="ＭＳ Ｐゴシック" charset="0"/>
                  </a:rPr>
                  <a:t>H&amp;E</a:t>
                </a:r>
              </a:p>
            </p:txBody>
          </p:sp>
          <p:sp>
            <p:nvSpPr>
              <p:cNvPr id="18" name="Rectangle 12">
                <a:extLst>
                  <a:ext uri="{FF2B5EF4-FFF2-40B4-BE49-F238E27FC236}">
                    <a16:creationId xmlns:a16="http://schemas.microsoft.com/office/drawing/2014/main" id="{BD37684E-BBAD-4397-83AB-32F039930B4E}"/>
                  </a:ext>
                </a:extLst>
              </p:cNvPr>
              <p:cNvSpPr/>
              <p:nvPr/>
            </p:nvSpPr>
            <p:spPr bwMode="auto">
              <a:xfrm>
                <a:off x="1177184" y="3638865"/>
                <a:ext cx="742621" cy="326716"/>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n-US" sz="1200" dirty="0">
                    <a:solidFill>
                      <a:srgbClr val="E7E6E6">
                        <a:lumMod val="50000"/>
                      </a:srgbClr>
                    </a:solidFill>
                    <a:ea typeface="ＭＳ Ｐゴシック" charset="0"/>
                    <a:cs typeface="ＭＳ Ｐゴシック" charset="0"/>
                  </a:rPr>
                  <a:t>KRT16</a:t>
                </a:r>
              </a:p>
            </p:txBody>
          </p:sp>
          <p:sp>
            <p:nvSpPr>
              <p:cNvPr id="19" name="Rectangle 12">
                <a:extLst>
                  <a:ext uri="{FF2B5EF4-FFF2-40B4-BE49-F238E27FC236}">
                    <a16:creationId xmlns:a16="http://schemas.microsoft.com/office/drawing/2014/main" id="{99771200-C5CE-41F3-B4F5-6C07C11166EF}"/>
                  </a:ext>
                </a:extLst>
              </p:cNvPr>
              <p:cNvSpPr/>
              <p:nvPr/>
            </p:nvSpPr>
            <p:spPr bwMode="auto">
              <a:xfrm>
                <a:off x="1370214" y="4712700"/>
                <a:ext cx="549592" cy="326716"/>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n-US" sz="1200" dirty="0">
                    <a:solidFill>
                      <a:srgbClr val="E7E6E6">
                        <a:lumMod val="50000"/>
                      </a:srgbClr>
                    </a:solidFill>
                    <a:ea typeface="ＭＳ Ｐゴシック" charset="0"/>
                    <a:cs typeface="ＭＳ Ｐゴシック" charset="0"/>
                  </a:rPr>
                  <a:t>CD3</a:t>
                </a:r>
              </a:p>
            </p:txBody>
          </p:sp>
          <p:sp>
            <p:nvSpPr>
              <p:cNvPr id="20" name="Rectangle 12">
                <a:extLst>
                  <a:ext uri="{FF2B5EF4-FFF2-40B4-BE49-F238E27FC236}">
                    <a16:creationId xmlns:a16="http://schemas.microsoft.com/office/drawing/2014/main" id="{6DF5D6B5-A286-4D62-A9A7-FF1B4400EF85}"/>
                  </a:ext>
                </a:extLst>
              </p:cNvPr>
              <p:cNvSpPr/>
              <p:nvPr/>
            </p:nvSpPr>
            <p:spPr bwMode="auto">
              <a:xfrm>
                <a:off x="1919805" y="5325407"/>
                <a:ext cx="1151055" cy="631668"/>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n-US" sz="1100" dirty="0">
                    <a:solidFill>
                      <a:srgbClr val="E7E6E6">
                        <a:lumMod val="50000"/>
                      </a:srgbClr>
                    </a:solidFill>
                    <a:ea typeface="ＭＳ Ｐゴシック" charset="0"/>
                    <a:cs typeface="ＭＳ Ｐゴシック" charset="0"/>
                  </a:rPr>
                  <a:t>Pre-dose
 non-</a:t>
                </a:r>
                <a:r>
                  <a:rPr lang="en-US" sz="1100" dirty="0" err="1">
                    <a:solidFill>
                      <a:srgbClr val="E7E6E6">
                        <a:lumMod val="50000"/>
                      </a:srgbClr>
                    </a:solidFill>
                    <a:ea typeface="ＭＳ Ｐゴシック" charset="0"/>
                    <a:cs typeface="ＭＳ Ｐゴシック" charset="0"/>
                  </a:rPr>
                  <a:t>lesional</a:t>
                </a:r>
                <a:r>
                  <a:rPr lang="en-US" sz="1100" dirty="0">
                    <a:solidFill>
                      <a:srgbClr val="E7E6E6">
                        <a:lumMod val="50000"/>
                      </a:srgbClr>
                    </a:solidFill>
                    <a:ea typeface="ＭＳ Ｐゴシック" charset="0"/>
                    <a:cs typeface="ＭＳ Ｐゴシック" charset="0"/>
                  </a:rPr>
                  <a:t> sample</a:t>
                </a:r>
              </a:p>
            </p:txBody>
          </p:sp>
          <p:sp>
            <p:nvSpPr>
              <p:cNvPr id="21" name="Rectangle 12">
                <a:extLst>
                  <a:ext uri="{FF2B5EF4-FFF2-40B4-BE49-F238E27FC236}">
                    <a16:creationId xmlns:a16="http://schemas.microsoft.com/office/drawing/2014/main" id="{52DE2898-DDD4-46BC-B59C-8BEF119E98B8}"/>
                  </a:ext>
                </a:extLst>
              </p:cNvPr>
              <p:cNvSpPr/>
              <p:nvPr/>
            </p:nvSpPr>
            <p:spPr bwMode="auto">
              <a:xfrm>
                <a:off x="3070860" y="5325406"/>
                <a:ext cx="1151055" cy="631668"/>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n-US" sz="1100" dirty="0">
                    <a:solidFill>
                      <a:srgbClr val="E7E6E6">
                        <a:lumMod val="50000"/>
                      </a:srgbClr>
                    </a:solidFill>
                    <a:ea typeface="ＭＳ Ｐゴシック" charset="0"/>
                    <a:cs typeface="ＭＳ Ｐゴシック" charset="0"/>
                  </a:rPr>
                  <a:t>Pre-dose
</a:t>
                </a:r>
                <a:r>
                  <a:rPr lang="en-US" sz="1100" dirty="0" err="1">
                    <a:solidFill>
                      <a:srgbClr val="E7E6E6">
                        <a:lumMod val="50000"/>
                      </a:srgbClr>
                    </a:solidFill>
                    <a:ea typeface="ＭＳ Ｐゴシック" charset="0"/>
                    <a:cs typeface="ＭＳ Ｐゴシック" charset="0"/>
                  </a:rPr>
                  <a:t>lesional</a:t>
                </a:r>
                <a:r>
                  <a:rPr lang="en-US" sz="1100" dirty="0">
                    <a:solidFill>
                      <a:srgbClr val="E7E6E6">
                        <a:lumMod val="50000"/>
                      </a:srgbClr>
                    </a:solidFill>
                    <a:ea typeface="ＭＳ Ｐゴシック" charset="0"/>
                    <a:cs typeface="ＭＳ Ｐゴシック" charset="0"/>
                  </a:rPr>
                  <a:t> sample</a:t>
                </a:r>
              </a:p>
            </p:txBody>
          </p:sp>
          <p:sp>
            <p:nvSpPr>
              <p:cNvPr id="22" name="Rectangle 12">
                <a:extLst>
                  <a:ext uri="{FF2B5EF4-FFF2-40B4-BE49-F238E27FC236}">
                    <a16:creationId xmlns:a16="http://schemas.microsoft.com/office/drawing/2014/main" id="{976C21A4-1293-4A70-8608-5E8560DAF789}"/>
                  </a:ext>
                </a:extLst>
              </p:cNvPr>
              <p:cNvSpPr/>
              <p:nvPr/>
            </p:nvSpPr>
            <p:spPr bwMode="auto">
              <a:xfrm>
                <a:off x="4228493" y="5325406"/>
                <a:ext cx="1151055" cy="631668"/>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n-US" sz="1100" dirty="0">
                    <a:solidFill>
                      <a:srgbClr val="E7E6E6">
                        <a:lumMod val="50000"/>
                      </a:srgbClr>
                    </a:solidFill>
                    <a:ea typeface="ＭＳ Ｐゴシック" charset="0"/>
                    <a:cs typeface="ＭＳ Ｐゴシック" charset="0"/>
                  </a:rPr>
                  <a:t>Week 12</a:t>
                </a:r>
              </a:p>
              <a:p>
                <a:pPr defTabSz="914290">
                  <a:lnSpc>
                    <a:spcPct val="90000"/>
                  </a:lnSpc>
                  <a:defRPr/>
                </a:pPr>
                <a:r>
                  <a:rPr lang="en-US" sz="1100" dirty="0" err="1">
                    <a:solidFill>
                      <a:srgbClr val="E7E6E6">
                        <a:lumMod val="50000"/>
                      </a:srgbClr>
                    </a:solidFill>
                    <a:ea typeface="ＭＳ Ｐゴシック" charset="0"/>
                    <a:cs typeface="ＭＳ Ｐゴシック" charset="0"/>
                  </a:rPr>
                  <a:t>lesional</a:t>
                </a:r>
                <a:r>
                  <a:rPr lang="en-US" sz="1100" dirty="0">
                    <a:solidFill>
                      <a:srgbClr val="E7E6E6">
                        <a:lumMod val="50000"/>
                      </a:srgbClr>
                    </a:solidFill>
                    <a:ea typeface="ＭＳ Ｐゴシック" charset="0"/>
                    <a:cs typeface="ＭＳ Ｐゴシック" charset="0"/>
                  </a:rPr>
                  <a:t> sample</a:t>
                </a:r>
              </a:p>
            </p:txBody>
          </p:sp>
        </p:grpSp>
      </p:grpSp>
      <p:grpSp>
        <p:nvGrpSpPr>
          <p:cNvPr id="5" name="Grupo 3">
            <a:extLst>
              <a:ext uri="{FF2B5EF4-FFF2-40B4-BE49-F238E27FC236}">
                <a16:creationId xmlns:a16="http://schemas.microsoft.com/office/drawing/2014/main" id="{4519CC81-8AB0-4532-854F-B4034C1F74D7}"/>
              </a:ext>
            </a:extLst>
          </p:cNvPr>
          <p:cNvGrpSpPr/>
          <p:nvPr/>
        </p:nvGrpSpPr>
        <p:grpSpPr>
          <a:xfrm>
            <a:off x="6180729" y="1723213"/>
            <a:ext cx="4617127" cy="3977443"/>
            <a:chOff x="6469972" y="1751788"/>
            <a:chExt cx="4617127" cy="3977443"/>
          </a:xfrm>
        </p:grpSpPr>
        <p:sp>
          <p:nvSpPr>
            <p:cNvPr id="24" name="Rectángulo: esquinas redondeadas 23">
              <a:extLst>
                <a:ext uri="{FF2B5EF4-FFF2-40B4-BE49-F238E27FC236}">
                  <a16:creationId xmlns:a16="http://schemas.microsoft.com/office/drawing/2014/main" id="{CDC1BA8B-94F6-40A6-AA8C-9D1B457A5BD7}"/>
                </a:ext>
              </a:extLst>
            </p:cNvPr>
            <p:cNvSpPr/>
            <p:nvPr/>
          </p:nvSpPr>
          <p:spPr bwMode="auto">
            <a:xfrm>
              <a:off x="6469972" y="1751788"/>
              <a:ext cx="4617127" cy="3977443"/>
            </a:xfrm>
            <a:prstGeom prst="roundRect">
              <a:avLst>
                <a:gd name="adj" fmla="val 3686"/>
              </a:avLst>
            </a:prstGeom>
            <a:noFill/>
            <a:ln w="9525" cap="flat" cmpd="sng" algn="ctr">
              <a:solidFill>
                <a:srgbClr val="FD9313"/>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290">
                <a:defRPr/>
              </a:pPr>
              <a:endParaRPr lang="es-ES" sz="1400" dirty="0" err="1">
                <a:solidFill>
                  <a:prstClr val="black"/>
                </a:solidFill>
                <a:latin typeface="Arial"/>
                <a:ea typeface="ＭＳ Ｐゴシック" charset="0"/>
                <a:cs typeface="ＭＳ Ｐゴシック" charset="0"/>
              </a:endParaRPr>
            </a:p>
          </p:txBody>
        </p:sp>
        <p:sp>
          <p:nvSpPr>
            <p:cNvPr id="25" name="Rectangle 12">
              <a:extLst>
                <a:ext uri="{FF2B5EF4-FFF2-40B4-BE49-F238E27FC236}">
                  <a16:creationId xmlns:a16="http://schemas.microsoft.com/office/drawing/2014/main" id="{F8578C94-EC56-44D1-A7B2-E8FB49F0A8A3}"/>
                </a:ext>
              </a:extLst>
            </p:cNvPr>
            <p:cNvSpPr/>
            <p:nvPr/>
          </p:nvSpPr>
          <p:spPr bwMode="auto">
            <a:xfrm>
              <a:off x="6469972" y="1757044"/>
              <a:ext cx="4617127" cy="339305"/>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l-GR" sz="1400" dirty="0">
                  <a:solidFill>
                    <a:srgbClr val="008993"/>
                  </a:solidFill>
                  <a:ea typeface="ＭＳ Ｐゴシック" charset="0"/>
                  <a:cs typeface="ＭＳ Ｐゴシック" charset="0"/>
                </a:rPr>
                <a:t>Αλλαγές στη δερματική μορφολογία με </a:t>
              </a:r>
              <a:r>
                <a:rPr lang="en-US" sz="1400" dirty="0">
                  <a:solidFill>
                    <a:srgbClr val="008993"/>
                  </a:solidFill>
                  <a:ea typeface="ＭＳ Ｐゴシック" charset="0"/>
                  <a:cs typeface="ＭＳ Ｐゴシック" charset="0"/>
                </a:rPr>
                <a:t>placebo</a:t>
              </a:r>
            </a:p>
          </p:txBody>
        </p:sp>
        <p:cxnSp>
          <p:nvCxnSpPr>
            <p:cNvPr id="26" name="Conector recto 25">
              <a:extLst>
                <a:ext uri="{FF2B5EF4-FFF2-40B4-BE49-F238E27FC236}">
                  <a16:creationId xmlns:a16="http://schemas.microsoft.com/office/drawing/2014/main" id="{58C147F3-0D2F-49B2-9945-2C953F9626ED}"/>
                </a:ext>
              </a:extLst>
            </p:cNvPr>
            <p:cNvCxnSpPr>
              <a:cxnSpLocks/>
            </p:cNvCxnSpPr>
            <p:nvPr/>
          </p:nvCxnSpPr>
          <p:spPr bwMode="auto">
            <a:xfrm>
              <a:off x="6948328" y="2051859"/>
              <a:ext cx="3665130" cy="0"/>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6" name="Grupo 26">
              <a:extLst>
                <a:ext uri="{FF2B5EF4-FFF2-40B4-BE49-F238E27FC236}">
                  <a16:creationId xmlns:a16="http://schemas.microsoft.com/office/drawing/2014/main" id="{6C96CC29-120C-4B54-8C89-B38ED3F4053C}"/>
                </a:ext>
              </a:extLst>
            </p:cNvPr>
            <p:cNvGrpSpPr/>
            <p:nvPr/>
          </p:nvGrpSpPr>
          <p:grpSpPr>
            <a:xfrm>
              <a:off x="6766131" y="2140943"/>
              <a:ext cx="3972753" cy="3027020"/>
              <a:chOff x="1177184" y="2182567"/>
              <a:chExt cx="4208943" cy="3160750"/>
            </a:xfrm>
          </p:grpSpPr>
          <p:pic>
            <p:nvPicPr>
              <p:cNvPr id="28" name="Picture 2">
                <a:extLst>
                  <a:ext uri="{FF2B5EF4-FFF2-40B4-BE49-F238E27FC236}">
                    <a16:creationId xmlns:a16="http://schemas.microsoft.com/office/drawing/2014/main" id="{8F14BA4F-B64E-4938-8620-510D78ED903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1986" r="-959"/>
              <a:stretch/>
            </p:blipFill>
            <p:spPr bwMode="auto">
              <a:xfrm>
                <a:off x="1912186" y="2182567"/>
                <a:ext cx="3473941" cy="31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12">
                <a:extLst>
                  <a:ext uri="{FF2B5EF4-FFF2-40B4-BE49-F238E27FC236}">
                    <a16:creationId xmlns:a16="http://schemas.microsoft.com/office/drawing/2014/main" id="{98A04B54-5B8D-467B-889F-D14B2053D889}"/>
                  </a:ext>
                </a:extLst>
              </p:cNvPr>
              <p:cNvSpPr/>
              <p:nvPr/>
            </p:nvSpPr>
            <p:spPr bwMode="auto">
              <a:xfrm>
                <a:off x="1370213" y="2610913"/>
                <a:ext cx="549592" cy="325372"/>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n-US" sz="1200" dirty="0">
                    <a:solidFill>
                      <a:srgbClr val="E7E6E6">
                        <a:lumMod val="50000"/>
                      </a:srgbClr>
                    </a:solidFill>
                    <a:ea typeface="ＭＳ Ｐゴシック" charset="0"/>
                    <a:cs typeface="ＭＳ Ｐゴシック" charset="0"/>
                  </a:rPr>
                  <a:t>H&amp;E</a:t>
                </a:r>
              </a:p>
            </p:txBody>
          </p:sp>
          <p:sp>
            <p:nvSpPr>
              <p:cNvPr id="30" name="Rectangle 12">
                <a:extLst>
                  <a:ext uri="{FF2B5EF4-FFF2-40B4-BE49-F238E27FC236}">
                    <a16:creationId xmlns:a16="http://schemas.microsoft.com/office/drawing/2014/main" id="{74636B33-8EAB-47C1-A83E-FB39B632C6FD}"/>
                  </a:ext>
                </a:extLst>
              </p:cNvPr>
              <p:cNvSpPr/>
              <p:nvPr/>
            </p:nvSpPr>
            <p:spPr bwMode="auto">
              <a:xfrm>
                <a:off x="1177184" y="3639537"/>
                <a:ext cx="742621" cy="325372"/>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n-US" sz="1200" dirty="0">
                    <a:solidFill>
                      <a:srgbClr val="E7E6E6">
                        <a:lumMod val="50000"/>
                      </a:srgbClr>
                    </a:solidFill>
                    <a:ea typeface="ＭＳ Ｐゴシック" charset="0"/>
                    <a:cs typeface="ＭＳ Ｐゴシック" charset="0"/>
                  </a:rPr>
                  <a:t>KRT16</a:t>
                </a:r>
              </a:p>
            </p:txBody>
          </p:sp>
          <p:sp>
            <p:nvSpPr>
              <p:cNvPr id="31" name="Rectangle 12">
                <a:extLst>
                  <a:ext uri="{FF2B5EF4-FFF2-40B4-BE49-F238E27FC236}">
                    <a16:creationId xmlns:a16="http://schemas.microsoft.com/office/drawing/2014/main" id="{D8B03A26-DCD4-48DC-A14E-0A8631A9BAAB}"/>
                  </a:ext>
                </a:extLst>
              </p:cNvPr>
              <p:cNvSpPr/>
              <p:nvPr/>
            </p:nvSpPr>
            <p:spPr bwMode="auto">
              <a:xfrm>
                <a:off x="1370213" y="4713371"/>
                <a:ext cx="549592" cy="325372"/>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defTabSz="914290">
                  <a:lnSpc>
                    <a:spcPct val="90000"/>
                  </a:lnSpc>
                  <a:defRPr/>
                </a:pPr>
                <a:r>
                  <a:rPr lang="en-US" sz="1200" dirty="0">
                    <a:solidFill>
                      <a:srgbClr val="E7E6E6">
                        <a:lumMod val="50000"/>
                      </a:srgbClr>
                    </a:solidFill>
                    <a:ea typeface="ＭＳ Ｐゴシック" charset="0"/>
                    <a:cs typeface="ＭＳ Ｐゴシック" charset="0"/>
                  </a:rPr>
                  <a:t>CD3</a:t>
                </a:r>
              </a:p>
            </p:txBody>
          </p:sp>
        </p:grpSp>
      </p:grpSp>
      <p:sp>
        <p:nvSpPr>
          <p:cNvPr id="2" name="Rectangle: Rounded Corners 1">
            <a:extLst>
              <a:ext uri="{FF2B5EF4-FFF2-40B4-BE49-F238E27FC236}">
                <a16:creationId xmlns:a16="http://schemas.microsoft.com/office/drawing/2014/main" id="{834F9BD0-DB2D-4F72-BFF2-CBC48E9B959D}"/>
              </a:ext>
            </a:extLst>
          </p:cNvPr>
          <p:cNvSpPr/>
          <p:nvPr/>
        </p:nvSpPr>
        <p:spPr bwMode="auto">
          <a:xfrm>
            <a:off x="1488483" y="5904348"/>
            <a:ext cx="9309372" cy="522025"/>
          </a:xfrm>
          <a:prstGeom prst="roundRect">
            <a:avLst/>
          </a:prstGeom>
          <a:solidFill>
            <a:schemeClr val="tx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defTabSz="914290">
              <a:defRPr/>
            </a:pPr>
            <a:r>
              <a:rPr lang="el-GR" sz="1400" dirty="0">
                <a:solidFill>
                  <a:prstClr val="white"/>
                </a:solidFill>
                <a:latin typeface="Arial"/>
                <a:ea typeface="ＭＳ Ｐゴシック" charset="0"/>
                <a:cs typeface="ＭＳ Ｐゴシック" charset="0"/>
              </a:rPr>
              <a:t>Υπάρχει απόδειξη θετικής δερματολογικής απάντησης στη ψωρίαση μετά από θεραπεία με </a:t>
            </a:r>
            <a:r>
              <a:rPr lang="en-US" sz="1400" b="1" dirty="0">
                <a:solidFill>
                  <a:prstClr val="white"/>
                </a:solidFill>
                <a:latin typeface="Arial"/>
                <a:ea typeface="ＭＳ Ｐゴシック" charset="0"/>
                <a:cs typeface="ＭＳ Ｐゴシック" charset="0"/>
              </a:rPr>
              <a:t> brodalumab</a:t>
            </a:r>
            <a:r>
              <a:rPr lang="el-GR" sz="1400" b="1" dirty="0">
                <a:solidFill>
                  <a:prstClr val="white"/>
                </a:solidFill>
                <a:latin typeface="Arial"/>
                <a:ea typeface="ＭＳ Ｐゴシック" charset="0"/>
                <a:cs typeface="ＭＳ Ｐゴシック" charset="0"/>
              </a:rPr>
              <a:t> </a:t>
            </a:r>
            <a:r>
              <a:rPr lang="en-US" sz="1400" dirty="0" err="1">
                <a:solidFill>
                  <a:prstClr val="white"/>
                </a:solidFill>
                <a:latin typeface="Arial"/>
                <a:ea typeface="ＭＳ Ｐゴシック" charset="0"/>
                <a:cs typeface="ＭＳ Ｐゴシック" charset="0"/>
              </a:rPr>
              <a:t>vs</a:t>
            </a:r>
            <a:r>
              <a:rPr lang="en-US" sz="1400" dirty="0">
                <a:solidFill>
                  <a:prstClr val="white"/>
                </a:solidFill>
                <a:latin typeface="Arial"/>
                <a:ea typeface="ＭＳ Ｐゴシック" charset="0"/>
                <a:cs typeface="ＭＳ Ｐゴシック" charset="0"/>
              </a:rPr>
              <a:t> placebo</a:t>
            </a:r>
            <a:r>
              <a:rPr lang="en-US" sz="1400" baseline="30000" dirty="0">
                <a:solidFill>
                  <a:prstClr val="white"/>
                </a:solidFill>
                <a:latin typeface="Arial"/>
                <a:ea typeface="ＭＳ Ｐゴシック" charset="0"/>
                <a:cs typeface="ＭＳ Ｐゴシック" charset="0"/>
              </a:rPr>
              <a:t>1</a:t>
            </a:r>
          </a:p>
        </p:txBody>
      </p:sp>
      <p:sp>
        <p:nvSpPr>
          <p:cNvPr id="35" name="Rectángulo 34">
            <a:extLst>
              <a:ext uri="{FF2B5EF4-FFF2-40B4-BE49-F238E27FC236}">
                <a16:creationId xmlns:a16="http://schemas.microsoft.com/office/drawing/2014/main" id="{77BBAB0B-6F7E-43F9-9067-DD86861E7F41}"/>
              </a:ext>
            </a:extLst>
          </p:cNvPr>
          <p:cNvSpPr/>
          <p:nvPr/>
        </p:nvSpPr>
        <p:spPr>
          <a:xfrm>
            <a:off x="8419573" y="5749524"/>
            <a:ext cx="2473732" cy="200043"/>
          </a:xfrm>
          <a:prstGeom prst="rect">
            <a:avLst/>
          </a:prstGeom>
        </p:spPr>
        <p:txBody>
          <a:bodyPr wrap="none" lIns="91429" tIns="45714" rIns="91429" bIns="45714">
            <a:spAutoFit/>
          </a:bodyPr>
          <a:lstStyle/>
          <a:p>
            <a:pPr defTabSz="914290">
              <a:defRPr/>
            </a:pPr>
            <a:r>
              <a:rPr lang="en-US" sz="700" dirty="0">
                <a:solidFill>
                  <a:prstClr val="black"/>
                </a:solidFill>
              </a:rPr>
              <a:t>Images extracted from the supplement of Papp KA, et al. </a:t>
            </a:r>
          </a:p>
        </p:txBody>
      </p:sp>
      <p:sp>
        <p:nvSpPr>
          <p:cNvPr id="36" name="Rectangle 12">
            <a:extLst>
              <a:ext uri="{FF2B5EF4-FFF2-40B4-BE49-F238E27FC236}">
                <a16:creationId xmlns:a16="http://schemas.microsoft.com/office/drawing/2014/main" id="{40394160-188D-4D30-B0FB-515AD530F03A}"/>
              </a:ext>
            </a:extLst>
          </p:cNvPr>
          <p:cNvSpPr/>
          <p:nvPr/>
        </p:nvSpPr>
        <p:spPr bwMode="auto">
          <a:xfrm>
            <a:off x="7188044" y="5147082"/>
            <a:ext cx="1055010" cy="602436"/>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1991" tIns="71991" rIns="71991" bIns="71991" numCol="1" spcCol="0" rtlCol="0" fromWordArt="0" anchor="ctr" anchorCtr="0" forceAA="0" compatLnSpc="1">
            <a:prstTxWarp prst="textNoShape">
              <a:avLst/>
            </a:prstTxWarp>
            <a:spAutoFit/>
          </a:bodyPr>
          <a:lstStyle/>
          <a:p>
            <a:pPr defTabSz="914290">
              <a:lnSpc>
                <a:spcPct val="90000"/>
              </a:lnSpc>
              <a:defRPr/>
            </a:pPr>
            <a:r>
              <a:rPr lang="en-US" sz="1100" dirty="0">
                <a:solidFill>
                  <a:srgbClr val="E7E6E6">
                    <a:lumMod val="50000"/>
                  </a:srgbClr>
                </a:solidFill>
                <a:ea typeface="ＭＳ Ｐゴシック" charset="0"/>
                <a:cs typeface="ＭＳ Ｐゴシック" charset="0"/>
              </a:rPr>
              <a:t>Pre-dose
 non-</a:t>
            </a:r>
            <a:r>
              <a:rPr lang="en-US" sz="1100" dirty="0" err="1">
                <a:solidFill>
                  <a:srgbClr val="E7E6E6">
                    <a:lumMod val="50000"/>
                  </a:srgbClr>
                </a:solidFill>
                <a:ea typeface="ＭＳ Ｐゴシック" charset="0"/>
                <a:cs typeface="ＭＳ Ｐゴシック" charset="0"/>
              </a:rPr>
              <a:t>lesional</a:t>
            </a:r>
            <a:r>
              <a:rPr lang="en-US" sz="1100" dirty="0">
                <a:solidFill>
                  <a:srgbClr val="E7E6E6">
                    <a:lumMod val="50000"/>
                  </a:srgbClr>
                </a:solidFill>
                <a:ea typeface="ＭＳ Ｐゴシック" charset="0"/>
                <a:cs typeface="ＭＳ Ｐゴシック" charset="0"/>
              </a:rPr>
              <a:t> sample</a:t>
            </a:r>
          </a:p>
        </p:txBody>
      </p:sp>
      <p:sp>
        <p:nvSpPr>
          <p:cNvPr id="37" name="Rectangle 12">
            <a:extLst>
              <a:ext uri="{FF2B5EF4-FFF2-40B4-BE49-F238E27FC236}">
                <a16:creationId xmlns:a16="http://schemas.microsoft.com/office/drawing/2014/main" id="{2744931D-DB00-4176-8414-712CB1CD8893}"/>
              </a:ext>
            </a:extLst>
          </p:cNvPr>
          <p:cNvSpPr/>
          <p:nvPr/>
        </p:nvSpPr>
        <p:spPr bwMode="auto">
          <a:xfrm>
            <a:off x="8243054" y="5147082"/>
            <a:ext cx="1055010" cy="602436"/>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1991" tIns="71991" rIns="71991" bIns="71991" numCol="1" spcCol="0" rtlCol="0" fromWordArt="0" anchor="ctr" anchorCtr="0" forceAA="0" compatLnSpc="1">
            <a:prstTxWarp prst="textNoShape">
              <a:avLst/>
            </a:prstTxWarp>
            <a:spAutoFit/>
          </a:bodyPr>
          <a:lstStyle/>
          <a:p>
            <a:pPr defTabSz="914290">
              <a:lnSpc>
                <a:spcPct val="90000"/>
              </a:lnSpc>
              <a:defRPr/>
            </a:pPr>
            <a:r>
              <a:rPr lang="en-US" sz="1100" dirty="0">
                <a:solidFill>
                  <a:srgbClr val="E7E6E6">
                    <a:lumMod val="50000"/>
                  </a:srgbClr>
                </a:solidFill>
                <a:ea typeface="ＭＳ Ｐゴシック" charset="0"/>
                <a:cs typeface="ＭＳ Ｐゴシック" charset="0"/>
              </a:rPr>
              <a:t>Pre-dose
</a:t>
            </a:r>
            <a:r>
              <a:rPr lang="en-US" sz="1100" dirty="0" err="1">
                <a:solidFill>
                  <a:srgbClr val="E7E6E6">
                    <a:lumMod val="50000"/>
                  </a:srgbClr>
                </a:solidFill>
                <a:ea typeface="ＭＳ Ｐゴシック" charset="0"/>
                <a:cs typeface="ＭＳ Ｐゴシック" charset="0"/>
              </a:rPr>
              <a:t>lesional</a:t>
            </a:r>
            <a:r>
              <a:rPr lang="en-US" sz="1100" dirty="0">
                <a:solidFill>
                  <a:srgbClr val="E7E6E6">
                    <a:lumMod val="50000"/>
                  </a:srgbClr>
                </a:solidFill>
                <a:ea typeface="ＭＳ Ｐゴシック" charset="0"/>
                <a:cs typeface="ＭＳ Ｐゴシック" charset="0"/>
              </a:rPr>
              <a:t> sample</a:t>
            </a:r>
          </a:p>
        </p:txBody>
      </p:sp>
      <p:sp>
        <p:nvSpPr>
          <p:cNvPr id="38" name="Rectangle 12">
            <a:extLst>
              <a:ext uri="{FF2B5EF4-FFF2-40B4-BE49-F238E27FC236}">
                <a16:creationId xmlns:a16="http://schemas.microsoft.com/office/drawing/2014/main" id="{058C0999-DA3B-40E0-A2D9-6A6524A0EEF3}"/>
              </a:ext>
            </a:extLst>
          </p:cNvPr>
          <p:cNvSpPr/>
          <p:nvPr/>
        </p:nvSpPr>
        <p:spPr bwMode="auto">
          <a:xfrm>
            <a:off x="9304094" y="5147082"/>
            <a:ext cx="1055010" cy="602436"/>
          </a:xfrm>
          <a:prstGeom prst="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square" lIns="71991" tIns="71991" rIns="71991" bIns="71991" numCol="1" spcCol="0" rtlCol="0" fromWordArt="0" anchor="ctr" anchorCtr="0" forceAA="0" compatLnSpc="1">
            <a:prstTxWarp prst="textNoShape">
              <a:avLst/>
            </a:prstTxWarp>
            <a:spAutoFit/>
          </a:bodyPr>
          <a:lstStyle/>
          <a:p>
            <a:pPr defTabSz="914290">
              <a:lnSpc>
                <a:spcPct val="90000"/>
              </a:lnSpc>
              <a:defRPr/>
            </a:pPr>
            <a:r>
              <a:rPr lang="en-US" sz="1100" dirty="0">
                <a:solidFill>
                  <a:srgbClr val="E7E6E6">
                    <a:lumMod val="50000"/>
                  </a:srgbClr>
                </a:solidFill>
                <a:ea typeface="ＭＳ Ｐゴシック" charset="0"/>
                <a:cs typeface="ＭＳ Ｐゴシック" charset="0"/>
              </a:rPr>
              <a:t>Week 12</a:t>
            </a:r>
          </a:p>
          <a:p>
            <a:pPr defTabSz="914290">
              <a:lnSpc>
                <a:spcPct val="90000"/>
              </a:lnSpc>
              <a:defRPr/>
            </a:pPr>
            <a:r>
              <a:rPr lang="en-US" sz="1100" dirty="0" err="1">
                <a:solidFill>
                  <a:srgbClr val="E7E6E6">
                    <a:lumMod val="50000"/>
                  </a:srgbClr>
                </a:solidFill>
                <a:ea typeface="ＭＳ Ｐゴシック" charset="0"/>
                <a:cs typeface="ＭＳ Ｐゴシック" charset="0"/>
              </a:rPr>
              <a:t>lesional</a:t>
            </a:r>
            <a:r>
              <a:rPr lang="en-US" sz="1100" dirty="0">
                <a:solidFill>
                  <a:srgbClr val="E7E6E6">
                    <a:lumMod val="50000"/>
                  </a:srgbClr>
                </a:solidFill>
                <a:ea typeface="ＭＳ Ｐゴシック" charset="0"/>
                <a:cs typeface="ＭＳ Ｐゴシック" charset="0"/>
              </a:rPr>
              <a:t> sample</a:t>
            </a:r>
          </a:p>
        </p:txBody>
      </p:sp>
    </p:spTree>
    <p:extLst>
      <p:ext uri="{BB962C8B-B14F-4D97-AF65-F5344CB8AC3E}">
        <p14:creationId xmlns:p14="http://schemas.microsoft.com/office/powerpoint/2010/main" val="11244196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br>
              <a:rPr lang="en-US" sz="4400" dirty="0">
                <a:solidFill>
                  <a:srgbClr val="C00000"/>
                </a:solidFill>
              </a:rPr>
            </a:br>
            <a:br>
              <a:rPr lang="en-US" sz="4400" dirty="0">
                <a:solidFill>
                  <a:srgbClr val="C00000"/>
                </a:solidFill>
              </a:rPr>
            </a:br>
            <a:r>
              <a:rPr lang="en-US" sz="4400" dirty="0">
                <a:solidFill>
                  <a:srgbClr val="C00000"/>
                </a:solidFill>
              </a:rPr>
              <a:t>		</a:t>
            </a:r>
            <a:r>
              <a:rPr lang="el-GR" sz="4400" dirty="0">
                <a:solidFill>
                  <a:srgbClr val="C00000"/>
                </a:solidFill>
              </a:rPr>
              <a:t> Δεδομένα </a:t>
            </a:r>
            <a:r>
              <a:rPr lang="en-US" sz="4400" dirty="0" err="1">
                <a:solidFill>
                  <a:srgbClr val="C00000"/>
                </a:solidFill>
              </a:rPr>
              <a:t>Brodalumab</a:t>
            </a:r>
            <a:r>
              <a:rPr lang="en-US" sz="4400" dirty="0">
                <a:solidFill>
                  <a:srgbClr val="C00000"/>
                </a:solidFill>
              </a:rPr>
              <a:t>…</a:t>
            </a:r>
            <a:endParaRPr lang="el-GR" sz="4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45</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7299865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030751" y="1452792"/>
            <a:ext cx="5781038" cy="746513"/>
          </a:xfrm>
        </p:spPr>
        <p:txBody>
          <a:bodyPr/>
          <a:lstStyle/>
          <a:p>
            <a:pPr marL="0" indent="0">
              <a:buNone/>
            </a:pPr>
            <a:r>
              <a:rPr lang="el-GR" b="1" dirty="0">
                <a:solidFill>
                  <a:srgbClr val="3C5F5F"/>
                </a:solidFill>
              </a:rPr>
              <a:t>Το κλινικό πρόγραμμα του </a:t>
            </a:r>
            <a:r>
              <a:rPr lang="en-CA" b="1" dirty="0" err="1">
                <a:solidFill>
                  <a:srgbClr val="3C5F5F"/>
                </a:solidFill>
              </a:rPr>
              <a:t>Brodalumab</a:t>
            </a:r>
            <a:r>
              <a:rPr lang="en-CA" b="1" dirty="0">
                <a:solidFill>
                  <a:srgbClr val="3C5F5F"/>
                </a:solidFill>
              </a:rPr>
              <a:t> </a:t>
            </a:r>
            <a:r>
              <a:rPr lang="el-GR" b="1" dirty="0">
                <a:solidFill>
                  <a:srgbClr val="3C5F5F"/>
                </a:solidFill>
              </a:rPr>
              <a:t>στη Ψωρίαση</a:t>
            </a:r>
            <a:r>
              <a:rPr lang="en-US" b="1" dirty="0">
                <a:solidFill>
                  <a:srgbClr val="3C5F5F"/>
                </a:solidFill>
              </a:rPr>
              <a:t> </a:t>
            </a:r>
            <a:r>
              <a:rPr lang="en-CA" b="1" baseline="30000" dirty="0">
                <a:solidFill>
                  <a:srgbClr val="3C5F5F"/>
                </a:solidFill>
              </a:rPr>
              <a:t>1-3</a:t>
            </a:r>
          </a:p>
          <a:p>
            <a:pPr>
              <a:spcAft>
                <a:spcPts val="600"/>
              </a:spcAft>
            </a:pPr>
            <a:r>
              <a:rPr lang="en-CA" b="1" dirty="0">
                <a:solidFill>
                  <a:srgbClr val="3C5F5F"/>
                </a:solidFill>
              </a:rPr>
              <a:t>4,464 </a:t>
            </a:r>
            <a:r>
              <a:rPr lang="el-GR" b="1" dirty="0">
                <a:solidFill>
                  <a:srgbClr val="3C5F5F"/>
                </a:solidFill>
              </a:rPr>
              <a:t>ασθενείς</a:t>
            </a:r>
            <a:endParaRPr lang="en-CA" b="1" dirty="0">
              <a:solidFill>
                <a:srgbClr val="3C5F5F"/>
              </a:solidFill>
            </a:endParaRPr>
          </a:p>
          <a:p>
            <a:pPr>
              <a:spcAft>
                <a:spcPts val="600"/>
              </a:spcAft>
            </a:pPr>
            <a:r>
              <a:rPr lang="en-CA" b="1" dirty="0">
                <a:solidFill>
                  <a:srgbClr val="3C5F5F"/>
                </a:solidFill>
              </a:rPr>
              <a:t>8,655 </a:t>
            </a:r>
            <a:r>
              <a:rPr lang="el-GR" b="1" dirty="0">
                <a:solidFill>
                  <a:srgbClr val="3C5F5F"/>
                </a:solidFill>
              </a:rPr>
              <a:t>έτη έκθεσης</a:t>
            </a:r>
            <a:endParaRPr lang="en-CA" b="1" dirty="0">
              <a:solidFill>
                <a:srgbClr val="3C5F5F"/>
              </a:solidFill>
            </a:endParaRPr>
          </a:p>
          <a:p>
            <a:pPr>
              <a:spcAft>
                <a:spcPts val="600"/>
              </a:spcAft>
            </a:pPr>
            <a:r>
              <a:rPr lang="en-CA" b="1" dirty="0">
                <a:solidFill>
                  <a:srgbClr val="3C5F5F"/>
                </a:solidFill>
              </a:rPr>
              <a:t>9,174 </a:t>
            </a:r>
            <a:r>
              <a:rPr lang="el-GR" b="1" dirty="0">
                <a:solidFill>
                  <a:srgbClr val="3C5F5F"/>
                </a:solidFill>
              </a:rPr>
              <a:t>έτη παρακολούθησης</a:t>
            </a:r>
            <a:r>
              <a:rPr lang="en-CA" b="1" dirty="0">
                <a:solidFill>
                  <a:srgbClr val="3C5F5F"/>
                </a:solidFill>
              </a:rPr>
              <a:t> </a:t>
            </a:r>
            <a:endParaRPr lang="en-CA" b="1" baseline="30000" dirty="0">
              <a:solidFill>
                <a:srgbClr val="3C5F5F"/>
              </a:solidFill>
            </a:endParaRPr>
          </a:p>
        </p:txBody>
      </p:sp>
      <p:sp>
        <p:nvSpPr>
          <p:cNvPr id="6" name="Title 5"/>
          <p:cNvSpPr>
            <a:spLocks noGrp="1"/>
          </p:cNvSpPr>
          <p:nvPr>
            <p:ph type="title"/>
          </p:nvPr>
        </p:nvSpPr>
        <p:spPr/>
        <p:txBody>
          <a:bodyPr/>
          <a:lstStyle/>
          <a:p>
            <a:r>
              <a:rPr lang="en-CA" dirty="0"/>
              <a:t>Brodalumab: </a:t>
            </a:r>
            <a:r>
              <a:rPr lang="el-GR" dirty="0"/>
              <a:t>Το </a:t>
            </a:r>
            <a:r>
              <a:rPr lang="el-GR" dirty="0">
                <a:solidFill>
                  <a:srgbClr val="009999"/>
                </a:solidFill>
              </a:rPr>
              <a:t>μεγαλύτερο Κλινικό Πρόγραμμα </a:t>
            </a:r>
            <a:r>
              <a:rPr lang="el-GR" dirty="0"/>
              <a:t>για νέο βιολογικό παράγοντα στη Ψωρίαση</a:t>
            </a:r>
            <a:endParaRPr lang="en-CA" dirty="0"/>
          </a:p>
        </p:txBody>
      </p:sp>
      <p:sp>
        <p:nvSpPr>
          <p:cNvPr id="13" name="Oval 12"/>
          <p:cNvSpPr/>
          <p:nvPr/>
        </p:nvSpPr>
        <p:spPr bwMode="auto">
          <a:xfrm>
            <a:off x="1869058" y="4041342"/>
            <a:ext cx="1926501" cy="1926499"/>
          </a:xfrm>
          <a:prstGeom prst="ellipse">
            <a:avLst/>
          </a:prstGeom>
          <a:solidFill>
            <a:srgbClr val="008F8D"/>
          </a:solidFill>
          <a:ln w="3810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l-GR" sz="1800" b="1" dirty="0">
                <a:solidFill>
                  <a:schemeClr val="bg1"/>
                </a:solidFill>
              </a:rPr>
              <a:t>Φάση </a:t>
            </a:r>
            <a:r>
              <a:rPr lang="en-CA" sz="1800" b="1" dirty="0">
                <a:solidFill>
                  <a:schemeClr val="bg1"/>
                </a:solidFill>
              </a:rPr>
              <a:t>I</a:t>
            </a:r>
          </a:p>
          <a:p>
            <a:pPr>
              <a:spcAft>
                <a:spcPts val="600"/>
              </a:spcAft>
            </a:pPr>
            <a:r>
              <a:rPr lang="en-CA" sz="1400" dirty="0">
                <a:solidFill>
                  <a:schemeClr val="bg1"/>
                </a:solidFill>
              </a:rPr>
              <a:t>10 </a:t>
            </a:r>
            <a:r>
              <a:rPr lang="el-GR" sz="1400" dirty="0">
                <a:solidFill>
                  <a:schemeClr val="bg1"/>
                </a:solidFill>
              </a:rPr>
              <a:t>μελέτες</a:t>
            </a:r>
            <a:r>
              <a:rPr lang="en-CA" sz="1400" baseline="30000" dirty="0">
                <a:solidFill>
                  <a:schemeClr val="bg1"/>
                </a:solidFill>
              </a:rPr>
              <a:t>3</a:t>
            </a:r>
          </a:p>
          <a:p>
            <a:r>
              <a:rPr lang="en-CA" sz="900" dirty="0">
                <a:solidFill>
                  <a:schemeClr val="bg1"/>
                </a:solidFill>
              </a:rPr>
              <a:t>PK/PD, Tolerability</a:t>
            </a:r>
          </a:p>
          <a:p>
            <a:r>
              <a:rPr lang="en-CA" sz="900" dirty="0">
                <a:solidFill>
                  <a:schemeClr val="bg1"/>
                </a:solidFill>
              </a:rPr>
              <a:t> intrinsic/extrinsic factors</a:t>
            </a:r>
            <a:br>
              <a:rPr lang="en-CA" sz="900" dirty="0">
                <a:solidFill>
                  <a:schemeClr val="bg1"/>
                </a:solidFill>
              </a:rPr>
            </a:br>
            <a:r>
              <a:rPr lang="en-CA" sz="900" dirty="0">
                <a:solidFill>
                  <a:schemeClr val="bg1"/>
                </a:solidFill>
              </a:rPr>
              <a:t>PK</a:t>
            </a:r>
          </a:p>
          <a:p>
            <a:r>
              <a:rPr lang="en-CA" sz="900" dirty="0">
                <a:solidFill>
                  <a:schemeClr val="bg1"/>
                </a:solidFill>
              </a:rPr>
              <a:t>Comparative BA&amp;BE</a:t>
            </a:r>
            <a:endParaRPr lang="en-CA" sz="900" dirty="0">
              <a:solidFill>
                <a:schemeClr val="bg1"/>
              </a:solidFill>
              <a:latin typeface="Arial"/>
              <a:ea typeface="ＭＳ Ｐゴシック" charset="0"/>
              <a:cs typeface="ＭＳ Ｐゴシック" charset="0"/>
            </a:endParaRPr>
          </a:p>
        </p:txBody>
      </p:sp>
      <p:sp>
        <p:nvSpPr>
          <p:cNvPr id="14" name="Oval 13"/>
          <p:cNvSpPr/>
          <p:nvPr/>
        </p:nvSpPr>
        <p:spPr bwMode="auto">
          <a:xfrm>
            <a:off x="4569074" y="2697088"/>
            <a:ext cx="2307507" cy="2307503"/>
          </a:xfrm>
          <a:prstGeom prst="ellipse">
            <a:avLst/>
          </a:prstGeom>
          <a:solidFill>
            <a:srgbClr val="008F8D"/>
          </a:solidFill>
          <a:ln w="3810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l-GR" sz="2000" b="1" dirty="0">
                <a:solidFill>
                  <a:schemeClr val="bg1"/>
                </a:solidFill>
              </a:rPr>
              <a:t>Φάση </a:t>
            </a:r>
            <a:r>
              <a:rPr lang="en-CA" sz="2000" b="1" dirty="0">
                <a:solidFill>
                  <a:schemeClr val="bg1"/>
                </a:solidFill>
              </a:rPr>
              <a:t>II</a:t>
            </a:r>
          </a:p>
          <a:p>
            <a:pPr>
              <a:spcAft>
                <a:spcPts val="600"/>
              </a:spcAft>
            </a:pPr>
            <a:r>
              <a:rPr lang="en-CA" sz="1600" dirty="0">
                <a:solidFill>
                  <a:schemeClr val="bg1"/>
                </a:solidFill>
              </a:rPr>
              <a:t>3 </a:t>
            </a:r>
            <a:r>
              <a:rPr lang="el-GR" sz="1600" dirty="0">
                <a:solidFill>
                  <a:schemeClr val="bg1"/>
                </a:solidFill>
              </a:rPr>
              <a:t>μελέτες</a:t>
            </a:r>
            <a:r>
              <a:rPr lang="en-CA" sz="1600" baseline="30000" dirty="0">
                <a:solidFill>
                  <a:schemeClr val="bg1"/>
                </a:solidFill>
              </a:rPr>
              <a:t>2,3</a:t>
            </a:r>
            <a:endParaRPr lang="en-CA" sz="1200" baseline="30000" dirty="0">
              <a:solidFill>
                <a:schemeClr val="bg1"/>
              </a:solidFill>
            </a:endParaRPr>
          </a:p>
          <a:p>
            <a:r>
              <a:rPr lang="en-CA" sz="1100" dirty="0">
                <a:solidFill>
                  <a:schemeClr val="bg1"/>
                </a:solidFill>
              </a:rPr>
              <a:t>Ph2 dose-response </a:t>
            </a:r>
          </a:p>
          <a:p>
            <a:r>
              <a:rPr lang="en-CA" sz="1100" dirty="0">
                <a:solidFill>
                  <a:schemeClr val="bg1"/>
                </a:solidFill>
              </a:rPr>
              <a:t>OLE </a:t>
            </a:r>
            <a:r>
              <a:rPr lang="el-GR" sz="1100" dirty="0">
                <a:solidFill>
                  <a:schemeClr val="bg1"/>
                </a:solidFill>
              </a:rPr>
              <a:t>Φάσης </a:t>
            </a:r>
            <a:r>
              <a:rPr lang="en-CA" sz="1100" dirty="0">
                <a:solidFill>
                  <a:schemeClr val="bg1"/>
                </a:solidFill>
              </a:rPr>
              <a:t>II</a:t>
            </a:r>
          </a:p>
          <a:p>
            <a:r>
              <a:rPr lang="el-GR" sz="1100" dirty="0">
                <a:solidFill>
                  <a:schemeClr val="bg1"/>
                </a:solidFill>
              </a:rPr>
              <a:t>Ιαπωνική Φάση </a:t>
            </a:r>
            <a:r>
              <a:rPr lang="en-CA" sz="1100" dirty="0">
                <a:solidFill>
                  <a:schemeClr val="bg1"/>
                </a:solidFill>
              </a:rPr>
              <a:t>II</a:t>
            </a:r>
          </a:p>
        </p:txBody>
      </p:sp>
      <p:sp>
        <p:nvSpPr>
          <p:cNvPr id="16" name="Oval 15"/>
          <p:cNvSpPr/>
          <p:nvPr/>
        </p:nvSpPr>
        <p:spPr bwMode="auto">
          <a:xfrm>
            <a:off x="7650089" y="1683379"/>
            <a:ext cx="2577836" cy="2577832"/>
          </a:xfrm>
          <a:prstGeom prst="ellipse">
            <a:avLst/>
          </a:prstGeom>
          <a:solidFill>
            <a:srgbClr val="008F8D"/>
          </a:solidFill>
          <a:ln w="38100"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l-GR" sz="2200" b="1" dirty="0">
                <a:solidFill>
                  <a:schemeClr val="bg1"/>
                </a:solidFill>
              </a:rPr>
              <a:t>Φάση</a:t>
            </a:r>
            <a:r>
              <a:rPr lang="en-CA" sz="2200" b="1" dirty="0">
                <a:solidFill>
                  <a:schemeClr val="bg1"/>
                </a:solidFill>
              </a:rPr>
              <a:t> III</a:t>
            </a:r>
          </a:p>
          <a:p>
            <a:pPr>
              <a:spcAft>
                <a:spcPts val="600"/>
              </a:spcAft>
            </a:pPr>
            <a:r>
              <a:rPr lang="en-CA" sz="1800" dirty="0">
                <a:solidFill>
                  <a:schemeClr val="bg1"/>
                </a:solidFill>
              </a:rPr>
              <a:t>4 </a:t>
            </a:r>
            <a:r>
              <a:rPr lang="el-GR" sz="1800" dirty="0">
                <a:solidFill>
                  <a:schemeClr val="bg1"/>
                </a:solidFill>
              </a:rPr>
              <a:t>μελέτες</a:t>
            </a:r>
            <a:r>
              <a:rPr lang="en-CA" sz="1800" baseline="30000" dirty="0">
                <a:solidFill>
                  <a:schemeClr val="bg1"/>
                </a:solidFill>
              </a:rPr>
              <a:t>3</a:t>
            </a:r>
            <a:endParaRPr lang="en-CA" sz="1800" dirty="0">
              <a:solidFill>
                <a:schemeClr val="bg1"/>
              </a:solidFill>
            </a:endParaRPr>
          </a:p>
          <a:p>
            <a:r>
              <a:rPr lang="el-GR" sz="1300" dirty="0">
                <a:solidFill>
                  <a:schemeClr val="bg1"/>
                </a:solidFill>
              </a:rPr>
              <a:t>Ιαπωνική</a:t>
            </a:r>
            <a:r>
              <a:rPr lang="en-CA" sz="1300" dirty="0">
                <a:solidFill>
                  <a:schemeClr val="bg1"/>
                </a:solidFill>
              </a:rPr>
              <a:t> </a:t>
            </a:r>
            <a:r>
              <a:rPr lang="el-GR" sz="1300" dirty="0">
                <a:solidFill>
                  <a:schemeClr val="bg1"/>
                </a:solidFill>
              </a:rPr>
              <a:t>Φάση</a:t>
            </a:r>
            <a:r>
              <a:rPr lang="en-CA" sz="1300" dirty="0">
                <a:solidFill>
                  <a:schemeClr val="bg1"/>
                </a:solidFill>
              </a:rPr>
              <a:t> III</a:t>
            </a:r>
          </a:p>
          <a:p>
            <a:r>
              <a:rPr lang="en-CA" sz="1300" dirty="0">
                <a:solidFill>
                  <a:schemeClr val="bg1"/>
                </a:solidFill>
              </a:rPr>
              <a:t>AMAGINE </a:t>
            </a:r>
            <a:r>
              <a:rPr lang="el-GR" sz="1300" dirty="0">
                <a:solidFill>
                  <a:schemeClr val="bg1"/>
                </a:solidFill>
              </a:rPr>
              <a:t>πρόγραμμα</a:t>
            </a:r>
            <a:endParaRPr lang="en-CA" sz="1300" dirty="0">
              <a:solidFill>
                <a:schemeClr val="bg1"/>
              </a:solidFill>
            </a:endParaRPr>
          </a:p>
        </p:txBody>
      </p:sp>
      <p:cxnSp>
        <p:nvCxnSpPr>
          <p:cNvPr id="22" name="Elbow Connector 21"/>
          <p:cNvCxnSpPr>
            <a:stCxn id="13" idx="6"/>
            <a:endCxn id="14" idx="2"/>
          </p:cNvCxnSpPr>
          <p:nvPr/>
        </p:nvCxnSpPr>
        <p:spPr bwMode="auto">
          <a:xfrm flipV="1">
            <a:off x="3795559" y="3850833"/>
            <a:ext cx="773515" cy="1153752"/>
          </a:xfrm>
          <a:prstGeom prst="bentConnector3">
            <a:avLst>
              <a:gd name="adj1" fmla="val 50000"/>
            </a:avLst>
          </a:prstGeom>
          <a:solidFill>
            <a:schemeClr val="accent1"/>
          </a:solidFill>
          <a:ln w="88900" cap="flat" cmpd="sng" algn="ctr">
            <a:solidFill>
              <a:srgbClr val="008F8D"/>
            </a:solidFill>
            <a:prstDash val="solid"/>
            <a:miter lim="8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Elbow Connector 23"/>
          <p:cNvCxnSpPr>
            <a:stCxn id="14" idx="6"/>
            <a:endCxn id="16" idx="2"/>
          </p:cNvCxnSpPr>
          <p:nvPr/>
        </p:nvCxnSpPr>
        <p:spPr bwMode="auto">
          <a:xfrm flipV="1">
            <a:off x="6876581" y="2972295"/>
            <a:ext cx="773515" cy="878538"/>
          </a:xfrm>
          <a:prstGeom prst="bentConnector3">
            <a:avLst>
              <a:gd name="adj1" fmla="val 50000"/>
            </a:avLst>
          </a:prstGeom>
          <a:solidFill>
            <a:schemeClr val="accent1"/>
          </a:solidFill>
          <a:ln w="88900" cap="flat" cmpd="sng" algn="ctr">
            <a:solidFill>
              <a:srgbClr val="008F8D"/>
            </a:solidFill>
            <a:prstDash val="solid"/>
            <a:miter lim="8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Rectangle 1"/>
          <p:cNvSpPr/>
          <p:nvPr/>
        </p:nvSpPr>
        <p:spPr>
          <a:xfrm>
            <a:off x="6380922" y="4822467"/>
            <a:ext cx="5049078" cy="1200329"/>
          </a:xfrm>
          <a:prstGeom prst="rect">
            <a:avLst/>
          </a:prstGeom>
        </p:spPr>
        <p:txBody>
          <a:bodyPr wrap="square">
            <a:spAutoFit/>
          </a:bodyPr>
          <a:lstStyle/>
          <a:p>
            <a:r>
              <a:rPr lang="el-GR" sz="1800" b="1" dirty="0">
                <a:solidFill>
                  <a:srgbClr val="3C5F5F"/>
                </a:solidFill>
              </a:rPr>
              <a:t>Στο σύνολο,</a:t>
            </a:r>
            <a:r>
              <a:rPr lang="en-CA" sz="1800" b="1" dirty="0">
                <a:solidFill>
                  <a:srgbClr val="3C5F5F"/>
                </a:solidFill>
              </a:rPr>
              <a:t> 6,243 </a:t>
            </a:r>
            <a:r>
              <a:rPr lang="el-GR" sz="1800" b="1" dirty="0">
                <a:solidFill>
                  <a:srgbClr val="3C5F5F"/>
                </a:solidFill>
              </a:rPr>
              <a:t>ασθενείς έλαβαν θεραπεία με </a:t>
            </a:r>
            <a:r>
              <a:rPr lang="en-CA" sz="1800" b="1" dirty="0" err="1">
                <a:solidFill>
                  <a:srgbClr val="3C5F5F"/>
                </a:solidFill>
              </a:rPr>
              <a:t>brodalumab</a:t>
            </a:r>
            <a:r>
              <a:rPr lang="en-CA" sz="1800" b="1" dirty="0">
                <a:solidFill>
                  <a:srgbClr val="3C5F5F"/>
                </a:solidFill>
              </a:rPr>
              <a:t> </a:t>
            </a:r>
            <a:r>
              <a:rPr lang="el-GR" sz="1800" b="1" dirty="0">
                <a:solidFill>
                  <a:srgbClr val="3C5F5F"/>
                </a:solidFill>
              </a:rPr>
              <a:t>με περισσότερα από </a:t>
            </a:r>
            <a:r>
              <a:rPr lang="en-CA" sz="1800" b="1" dirty="0">
                <a:solidFill>
                  <a:srgbClr val="3C5F5F"/>
                </a:solidFill>
              </a:rPr>
              <a:t>9,700 </a:t>
            </a:r>
            <a:r>
              <a:rPr lang="el-GR" sz="1800" b="1" dirty="0">
                <a:solidFill>
                  <a:srgbClr val="3C5F5F"/>
                </a:solidFill>
              </a:rPr>
              <a:t>έτη έκθεσης &amp; περίπου </a:t>
            </a:r>
            <a:r>
              <a:rPr lang="en-CA" sz="1800" b="1" dirty="0">
                <a:solidFill>
                  <a:srgbClr val="3C5F5F"/>
                </a:solidFill>
              </a:rPr>
              <a:t>10,400 </a:t>
            </a:r>
            <a:r>
              <a:rPr lang="el-GR" sz="1800" b="1" dirty="0">
                <a:solidFill>
                  <a:srgbClr val="3C5F5F"/>
                </a:solidFill>
              </a:rPr>
              <a:t>έτη παρακολούθησης</a:t>
            </a:r>
            <a:r>
              <a:rPr lang="en-CA" sz="1800" b="1" baseline="30000" dirty="0">
                <a:solidFill>
                  <a:srgbClr val="3C5F5F"/>
                </a:solidFill>
              </a:rPr>
              <a:t>1-3</a:t>
            </a:r>
            <a:endParaRPr lang="en-CA" sz="1800" baseline="30000" dirty="0">
              <a:solidFill>
                <a:srgbClr val="000000"/>
              </a:solidFill>
            </a:endParaRPr>
          </a:p>
        </p:txBody>
      </p:sp>
      <p:sp>
        <p:nvSpPr>
          <p:cNvPr id="12" name="TextBox 11"/>
          <p:cNvSpPr txBox="1"/>
          <p:nvPr/>
        </p:nvSpPr>
        <p:spPr>
          <a:xfrm>
            <a:off x="892885" y="6263574"/>
            <a:ext cx="10101430" cy="231025"/>
          </a:xfrm>
          <a:prstGeom prst="rect">
            <a:avLst/>
          </a:prstGeom>
          <a:noFill/>
        </p:spPr>
        <p:txBody>
          <a:bodyPr wrap="square" lIns="0" tIns="0" rIns="0" bIns="0" rtlCol="0" anchor="b" anchorCtr="0">
            <a:noAutofit/>
          </a:bodyPr>
          <a:lstStyle/>
          <a:p>
            <a:pPr algn="l"/>
            <a:r>
              <a:rPr lang="en-CA" sz="900" dirty="0">
                <a:solidFill>
                  <a:srgbClr val="000000">
                    <a:lumMod val="50000"/>
                    <a:lumOff val="50000"/>
                  </a:srgbClr>
                </a:solidFill>
                <a:cs typeface="Arial" panose="020B0604020202020204" pitchFamily="34" charset="0"/>
              </a:rPr>
              <a:t>1. Data on File #11, 2.7.4 Summary of Clinical Safety; 2. Data on File #5, Day 120 Safety Update, p. 11, 17. 3. Data on File #8 Synopsis of Individual Studies </a:t>
            </a:r>
          </a:p>
        </p:txBody>
      </p:sp>
      <p:sp>
        <p:nvSpPr>
          <p:cNvPr id="15" name="Slide Number Placeholder 8"/>
          <p:cNvSpPr>
            <a:spLocks noGrp="1"/>
          </p:cNvSpPr>
          <p:nvPr>
            <p:ph type="sldNum" sz="quarter" idx="4294967295"/>
          </p:nvPr>
        </p:nvSpPr>
        <p:spPr>
          <a:xfrm>
            <a:off x="527051" y="6351128"/>
            <a:ext cx="1206500" cy="162000"/>
          </a:xfrm>
          <a:prstGeom prst="rect">
            <a:avLst/>
          </a:prstGeom>
        </p:spPr>
        <p:txBody>
          <a:bodyPr/>
          <a:lstStyle/>
          <a:p>
            <a:fld id="{5E425EE3-649D-47AA-A51A-6C53D1975ED0}" type="slidenum">
              <a:rPr lang="en-CA" smtClean="0">
                <a:solidFill>
                  <a:srgbClr val="000000"/>
                </a:solidFill>
              </a:rPr>
              <a:pPr/>
              <a:t>46</a:t>
            </a:fld>
            <a:endParaRPr lang="en-CA" dirty="0">
              <a:solidFill>
                <a:srgbClr val="000000"/>
              </a:solidFill>
            </a:endParaRPr>
          </a:p>
        </p:txBody>
      </p:sp>
      <p:sp>
        <p:nvSpPr>
          <p:cNvPr id="17" name="Rectangle 16">
            <a:extLst>
              <a:ext uri="{FF2B5EF4-FFF2-40B4-BE49-F238E27FC236}">
                <a16:creationId xmlns:a16="http://schemas.microsoft.com/office/drawing/2014/main" id="{57CE2DE8-5415-464F-95D3-75EB54048238}"/>
              </a:ext>
            </a:extLst>
          </p:cNvPr>
          <p:cNvSpPr/>
          <p:nvPr/>
        </p:nvSpPr>
        <p:spPr>
          <a:xfrm>
            <a:off x="892885" y="6068504"/>
            <a:ext cx="6013185" cy="138499"/>
          </a:xfrm>
          <a:prstGeom prst="rect">
            <a:avLst/>
          </a:prstGeom>
        </p:spPr>
        <p:txBody>
          <a:bodyPr wrap="square" lIns="0" tIns="0" rIns="0" bIns="0">
            <a:spAutoFit/>
          </a:bodyPr>
          <a:lstStyle/>
          <a:p>
            <a:pPr algn="l"/>
            <a:r>
              <a:rPr lang="en-CA" sz="900" dirty="0">
                <a:solidFill>
                  <a:srgbClr val="000000"/>
                </a:solidFill>
              </a:rPr>
              <a:t>PK, pharmacokinetic; PD, pharmacodynamic; BA, bio availability; BE, bio equivalence; OLE, open-label extension </a:t>
            </a:r>
          </a:p>
        </p:txBody>
      </p:sp>
    </p:spTree>
    <p:extLst>
      <p:ext uri="{BB962C8B-B14F-4D97-AF65-F5344CB8AC3E}">
        <p14:creationId xmlns:p14="http://schemas.microsoft.com/office/powerpoint/2010/main" val="9117506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7051" y="323484"/>
            <a:ext cx="11145165" cy="837620"/>
          </a:xfrm>
        </p:spPr>
        <p:txBody>
          <a:bodyPr/>
          <a:lstStyle/>
          <a:p>
            <a:r>
              <a:rPr lang="en-CA" dirty="0"/>
              <a:t>AMAGINE </a:t>
            </a:r>
            <a:r>
              <a:rPr lang="el-GR" dirty="0"/>
              <a:t>1</a:t>
            </a:r>
            <a:r>
              <a:rPr lang="en-CA" dirty="0"/>
              <a:t>-2</a:t>
            </a:r>
            <a:r>
              <a:rPr lang="el-GR" dirty="0"/>
              <a:t>-</a:t>
            </a:r>
            <a:r>
              <a:rPr lang="en-CA" dirty="0"/>
              <a:t>3: </a:t>
            </a:r>
            <a:r>
              <a:rPr lang="el-GR" dirty="0">
                <a:solidFill>
                  <a:srgbClr val="009999"/>
                </a:solidFill>
              </a:rPr>
              <a:t>Συνέπεια</a:t>
            </a:r>
            <a:r>
              <a:rPr lang="el-GR" dirty="0"/>
              <a:t> στο υψηλό ποσοστό επίτευξης </a:t>
            </a:r>
            <a:r>
              <a:rPr lang="en-CA" dirty="0">
                <a:solidFill>
                  <a:srgbClr val="008F8D"/>
                </a:solidFill>
              </a:rPr>
              <a:t>PASI 100 </a:t>
            </a:r>
            <a:r>
              <a:rPr lang="el-GR" dirty="0"/>
              <a:t>την εβδομάδα </a:t>
            </a:r>
            <a:r>
              <a:rPr lang="en-CA" dirty="0"/>
              <a:t>12 </a:t>
            </a:r>
            <a:r>
              <a:rPr lang="el-GR" dirty="0"/>
              <a:t>μέσα από 3 μεγάλες μελέτες </a:t>
            </a:r>
            <a:endParaRPr lang="en-US" dirty="0"/>
          </a:p>
        </p:txBody>
      </p:sp>
      <p:sp>
        <p:nvSpPr>
          <p:cNvPr id="4" name="Slide Number Placeholder 3"/>
          <p:cNvSpPr>
            <a:spLocks noGrp="1"/>
          </p:cNvSpPr>
          <p:nvPr>
            <p:ph type="sldNum" sz="quarter" idx="2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US" sz="900" b="0" i="0" u="none" strike="noStrike" kern="1200" cap="none" spc="0" normalizeH="0" baseline="0" noProof="0" smtClean="0">
                <a:ln>
                  <a:noFill/>
                </a:ln>
                <a:solidFill>
                  <a:srgbClr val="000000"/>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47</a:t>
            </a:fld>
            <a:endParaRPr kumimoji="0" lang="en-US" sz="9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graphicFrame>
        <p:nvGraphicFramePr>
          <p:cNvPr id="5" name="Chart 4">
            <a:extLst>
              <a:ext uri="{FF2B5EF4-FFF2-40B4-BE49-F238E27FC236}">
                <a16:creationId xmlns:a16="http://schemas.microsoft.com/office/drawing/2014/main" id="{8FC4B2DA-C27C-4CD5-A999-026CC7220626}"/>
              </a:ext>
            </a:extLst>
          </p:cNvPr>
          <p:cNvGraphicFramePr>
            <a:graphicFrameLocks/>
          </p:cNvGraphicFramePr>
          <p:nvPr>
            <p:extLst>
              <p:ext uri="{D42A27DB-BD31-4B8C-83A1-F6EECF244321}">
                <p14:modId xmlns:p14="http://schemas.microsoft.com/office/powerpoint/2010/main" val="1148580806"/>
              </p:ext>
            </p:extLst>
          </p:nvPr>
        </p:nvGraphicFramePr>
        <p:xfrm>
          <a:off x="4023595" y="1698007"/>
          <a:ext cx="3905250" cy="37909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92885" y="6263574"/>
            <a:ext cx="10101430" cy="231025"/>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lumMod val="50000"/>
                    <a:lumOff val="50000"/>
                  </a:srgbClr>
                </a:solidFill>
                <a:effectLst/>
                <a:uLnTx/>
                <a:uFillTx/>
                <a:latin typeface="Arial"/>
                <a:ea typeface="ＭＳ Ｐゴシック" charset="-128"/>
                <a:cs typeface="Arial" panose="020B0604020202020204" pitchFamily="34" charset="0"/>
              </a:rPr>
              <a:t>Lebwohl</a:t>
            </a:r>
            <a:r>
              <a:rPr kumimoji="0" lang="en-US" sz="900" b="0" i="0" u="none" strike="noStrike" kern="1200" cap="none" spc="0" normalizeH="0" baseline="0" noProof="0" dirty="0">
                <a:ln>
                  <a:noFill/>
                </a:ln>
                <a:solidFill>
                  <a:srgbClr val="000000">
                    <a:lumMod val="50000"/>
                    <a:lumOff val="50000"/>
                  </a:srgbClr>
                </a:solidFill>
                <a:effectLst/>
                <a:uLnTx/>
                <a:uFillTx/>
                <a:latin typeface="Arial"/>
                <a:ea typeface="ＭＳ Ｐゴシック" charset="-128"/>
                <a:cs typeface="Arial" panose="020B0604020202020204" pitchFamily="34" charset="0"/>
              </a:rPr>
              <a:t> M, </a:t>
            </a:r>
            <a:r>
              <a:rPr kumimoji="0" lang="en-US" sz="900" b="0" i="1" u="none" strike="noStrike" kern="1200" cap="none" spc="0" normalizeH="0" baseline="0" noProof="0" dirty="0">
                <a:ln>
                  <a:noFill/>
                </a:ln>
                <a:solidFill>
                  <a:srgbClr val="000000">
                    <a:lumMod val="50000"/>
                    <a:lumOff val="50000"/>
                  </a:srgbClr>
                </a:solidFill>
                <a:effectLst/>
                <a:uLnTx/>
                <a:uFillTx/>
                <a:latin typeface="Arial"/>
                <a:ea typeface="ＭＳ Ｐゴシック" charset="-128"/>
                <a:cs typeface="Arial" panose="020B0604020202020204" pitchFamily="34" charset="0"/>
              </a:rPr>
              <a:t>et al. N </a:t>
            </a:r>
            <a:r>
              <a:rPr kumimoji="0" lang="en-US" sz="900" b="0" i="1" u="none" strike="noStrike" kern="1200" cap="none" spc="0" normalizeH="0" baseline="0" noProof="0" dirty="0" err="1">
                <a:ln>
                  <a:noFill/>
                </a:ln>
                <a:solidFill>
                  <a:srgbClr val="000000">
                    <a:lumMod val="50000"/>
                    <a:lumOff val="50000"/>
                  </a:srgbClr>
                </a:solidFill>
                <a:effectLst/>
                <a:uLnTx/>
                <a:uFillTx/>
                <a:latin typeface="Arial"/>
                <a:ea typeface="ＭＳ Ｐゴシック" charset="-128"/>
                <a:cs typeface="Arial" panose="020B0604020202020204" pitchFamily="34" charset="0"/>
              </a:rPr>
              <a:t>Engl</a:t>
            </a:r>
            <a:r>
              <a:rPr kumimoji="0" lang="en-US" sz="900" b="0" i="1" u="none" strike="noStrike" kern="1200" cap="none" spc="0" normalizeH="0" baseline="0" noProof="0" dirty="0">
                <a:ln>
                  <a:noFill/>
                </a:ln>
                <a:solidFill>
                  <a:srgbClr val="000000">
                    <a:lumMod val="50000"/>
                    <a:lumOff val="50000"/>
                  </a:srgbClr>
                </a:solidFill>
                <a:effectLst/>
                <a:uLnTx/>
                <a:uFillTx/>
                <a:latin typeface="Arial"/>
                <a:ea typeface="ＭＳ Ｐゴシック" charset="-128"/>
                <a:cs typeface="Arial" panose="020B0604020202020204" pitchFamily="34" charset="0"/>
              </a:rPr>
              <a:t> J Med</a:t>
            </a:r>
            <a:r>
              <a:rPr kumimoji="0" lang="en-US" sz="900" b="0" i="0" u="none" strike="noStrike" kern="1200" cap="none" spc="0" normalizeH="0" baseline="0" noProof="0" dirty="0">
                <a:ln>
                  <a:noFill/>
                </a:ln>
                <a:solidFill>
                  <a:srgbClr val="000000">
                    <a:lumMod val="50000"/>
                    <a:lumOff val="50000"/>
                  </a:srgbClr>
                </a:solidFill>
                <a:effectLst/>
                <a:uLnTx/>
                <a:uFillTx/>
                <a:latin typeface="Arial"/>
                <a:ea typeface="ＭＳ Ｐゴシック" charset="-128"/>
                <a:cs typeface="Arial" panose="020B0604020202020204" pitchFamily="34" charset="0"/>
              </a:rPr>
              <a:t>. 2015; 373:1318-28 </a:t>
            </a:r>
          </a:p>
        </p:txBody>
      </p:sp>
      <p:sp>
        <p:nvSpPr>
          <p:cNvPr id="8" name="Rectangle 7"/>
          <p:cNvSpPr/>
          <p:nvPr/>
        </p:nvSpPr>
        <p:spPr>
          <a:xfrm>
            <a:off x="540268" y="5870320"/>
            <a:ext cx="1052725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
                <a:srgbClr val="D6B099"/>
              </a:buClr>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rPr>
              <a:t>Adapted from AMAGINE1-2 &amp; 3: *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All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values &lt;0.001 for comparisons between brodalumab groups against placebo (primary endpoint); </a:t>
            </a:r>
            <a:r>
              <a:rPr kumimoji="0" lang="en-US" sz="900" b="0"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x</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&lt; 0.001 for comparisons between brodalumab 210 mg Q2W against ustekinumab (primary endpoint); </a:t>
            </a:r>
            <a:endParaRPr kumimoji="0" lang="en-US" sz="900" b="0"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endParaRPr>
          </a:p>
        </p:txBody>
      </p:sp>
      <p:sp>
        <p:nvSpPr>
          <p:cNvPr id="14" name="Rectangle 13"/>
          <p:cNvSpPr/>
          <p:nvPr/>
        </p:nvSpPr>
        <p:spPr>
          <a:xfrm>
            <a:off x="5251510" y="3480480"/>
            <a:ext cx="27443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rPr>
              <a:t>*</a:t>
            </a:r>
            <a:endParaRPr kumimoji="0" lang="en-GB"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15" name="Rectangle 14"/>
          <p:cNvSpPr/>
          <p:nvPr/>
        </p:nvSpPr>
        <p:spPr>
          <a:xfrm>
            <a:off x="5976220" y="3216367"/>
            <a:ext cx="27443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rPr>
              <a:t>*</a:t>
            </a:r>
            <a:endParaRPr kumimoji="0" lang="en-GB"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24" name="Rectangle 23"/>
          <p:cNvSpPr/>
          <p:nvPr/>
        </p:nvSpPr>
        <p:spPr>
          <a:xfrm>
            <a:off x="6542172" y="2073336"/>
            <a:ext cx="27443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rPr>
              <a:t>*</a:t>
            </a:r>
            <a:endParaRPr kumimoji="0" lang="en-GB"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25" name="Rectangle 24"/>
          <p:cNvSpPr/>
          <p:nvPr/>
        </p:nvSpPr>
        <p:spPr>
          <a:xfrm>
            <a:off x="6700653" y="2108042"/>
            <a:ext cx="242374" cy="24622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30000" noProof="0" dirty="0">
                <a:ln>
                  <a:noFill/>
                </a:ln>
                <a:solidFill>
                  <a:srgbClr val="000000"/>
                </a:solidFill>
                <a:effectLst/>
                <a:uLnTx/>
                <a:uFillTx/>
                <a:latin typeface="Arial" pitchFamily="34" charset="0"/>
                <a:ea typeface="ＭＳ Ｐゴシック" charset="-128"/>
                <a:cs typeface="+mn-cs"/>
              </a:rPr>
              <a:t>X</a:t>
            </a:r>
            <a:endParaRPr kumimoji="0" lang="en-GB" sz="10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grpSp>
        <p:nvGrpSpPr>
          <p:cNvPr id="2" name="Group 1">
            <a:extLst>
              <a:ext uri="{FF2B5EF4-FFF2-40B4-BE49-F238E27FC236}">
                <a16:creationId xmlns:a16="http://schemas.microsoft.com/office/drawing/2014/main" id="{B32AA699-8AEC-46F7-B367-921103524DCB}"/>
              </a:ext>
            </a:extLst>
          </p:cNvPr>
          <p:cNvGrpSpPr/>
          <p:nvPr/>
        </p:nvGrpSpPr>
        <p:grpSpPr>
          <a:xfrm>
            <a:off x="8094085" y="1603633"/>
            <a:ext cx="3570536" cy="3790950"/>
            <a:chOff x="7460320" y="1626884"/>
            <a:chExt cx="3570536" cy="3790950"/>
          </a:xfrm>
        </p:grpSpPr>
        <p:graphicFrame>
          <p:nvGraphicFramePr>
            <p:cNvPr id="6" name="Chart 5">
              <a:extLst>
                <a:ext uri="{FF2B5EF4-FFF2-40B4-BE49-F238E27FC236}">
                  <a16:creationId xmlns:a16="http://schemas.microsoft.com/office/drawing/2014/main" id="{6EAAEBB4-4B4F-495C-915B-601CEB09B84D}"/>
                </a:ext>
              </a:extLst>
            </p:cNvPr>
            <p:cNvGraphicFramePr>
              <a:graphicFrameLocks/>
            </p:cNvGraphicFramePr>
            <p:nvPr>
              <p:extLst>
                <p:ext uri="{D42A27DB-BD31-4B8C-83A1-F6EECF244321}">
                  <p14:modId xmlns:p14="http://schemas.microsoft.com/office/powerpoint/2010/main" val="1758230111"/>
                </p:ext>
              </p:extLst>
            </p:nvPr>
          </p:nvGraphicFramePr>
          <p:xfrm>
            <a:off x="7460320" y="1626884"/>
            <a:ext cx="3570536" cy="3790950"/>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p:cNvSpPr/>
            <p:nvPr/>
          </p:nvSpPr>
          <p:spPr>
            <a:xfrm>
              <a:off x="8646293" y="3522359"/>
              <a:ext cx="27443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rPr>
                <a:t>*</a:t>
              </a:r>
              <a:endParaRPr kumimoji="0" lang="en-GB"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19" name="Rectangle 18"/>
            <p:cNvSpPr/>
            <p:nvPr/>
          </p:nvSpPr>
          <p:spPr>
            <a:xfrm>
              <a:off x="9245588" y="3033531"/>
              <a:ext cx="27443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rPr>
                <a:t>*</a:t>
              </a:r>
              <a:endParaRPr kumimoji="0" lang="en-GB"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22" name="Rectangle 21"/>
            <p:cNvSpPr/>
            <p:nvPr/>
          </p:nvSpPr>
          <p:spPr>
            <a:xfrm>
              <a:off x="9758899" y="2466204"/>
              <a:ext cx="27443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rPr>
                <a:t>*</a:t>
              </a:r>
              <a:endParaRPr kumimoji="0" lang="en-GB"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23" name="Rectangle 22"/>
            <p:cNvSpPr/>
            <p:nvPr/>
          </p:nvSpPr>
          <p:spPr>
            <a:xfrm>
              <a:off x="9917380" y="2500910"/>
              <a:ext cx="242374" cy="24622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30000" noProof="0" dirty="0">
                  <a:ln>
                    <a:noFill/>
                  </a:ln>
                  <a:solidFill>
                    <a:srgbClr val="000000"/>
                  </a:solidFill>
                  <a:effectLst/>
                  <a:uLnTx/>
                  <a:uFillTx/>
                  <a:latin typeface="Arial" pitchFamily="34" charset="0"/>
                  <a:ea typeface="ＭＳ Ｐゴシック" charset="-128"/>
                  <a:cs typeface="+mn-cs"/>
                </a:rPr>
                <a:t>X</a:t>
              </a:r>
              <a:endParaRPr kumimoji="0" lang="en-GB" sz="10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26" name="Rectangle 25"/>
            <p:cNvSpPr/>
            <p:nvPr/>
          </p:nvSpPr>
          <p:spPr>
            <a:xfrm>
              <a:off x="10376637" y="2866599"/>
              <a:ext cx="27443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rPr>
                <a:t>*</a:t>
              </a:r>
              <a:endParaRPr kumimoji="0" lang="en-GB"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27" name="Rectangle 26"/>
            <p:cNvSpPr/>
            <p:nvPr/>
          </p:nvSpPr>
          <p:spPr>
            <a:xfrm>
              <a:off x="10535118" y="2901305"/>
              <a:ext cx="242374" cy="24622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30000" noProof="0" dirty="0">
                  <a:ln>
                    <a:noFill/>
                  </a:ln>
                  <a:solidFill>
                    <a:srgbClr val="000000"/>
                  </a:solidFill>
                  <a:effectLst/>
                  <a:uLnTx/>
                  <a:uFillTx/>
                  <a:latin typeface="Arial" pitchFamily="34" charset="0"/>
                  <a:ea typeface="ＭＳ Ｐゴシック" charset="-128"/>
                  <a:cs typeface="+mn-cs"/>
                </a:rPr>
                <a:t>X</a:t>
              </a:r>
              <a:endParaRPr kumimoji="0" lang="en-GB" sz="10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grpSp>
      <p:graphicFrame>
        <p:nvGraphicFramePr>
          <p:cNvPr id="21" name="Content Placeholder 9">
            <a:extLst>
              <a:ext uri="{FF2B5EF4-FFF2-40B4-BE49-F238E27FC236}">
                <a16:creationId xmlns:a16="http://schemas.microsoft.com/office/drawing/2014/main" id="{A608CB4F-69A6-4306-A7CE-B299860B1AFD}"/>
              </a:ext>
            </a:extLst>
          </p:cNvPr>
          <p:cNvGraphicFramePr>
            <a:graphicFrameLocks noGrp="1"/>
          </p:cNvGraphicFramePr>
          <p:nvPr>
            <p:ph idx="1"/>
            <p:extLst>
              <p:ext uri="{D42A27DB-BD31-4B8C-83A1-F6EECF244321}">
                <p14:modId xmlns:p14="http://schemas.microsoft.com/office/powerpoint/2010/main" val="2916753925"/>
              </p:ext>
            </p:extLst>
          </p:nvPr>
        </p:nvGraphicFramePr>
        <p:xfrm>
          <a:off x="302944" y="1603633"/>
          <a:ext cx="3754481" cy="4324944"/>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F94AF0B1-B620-4343-BC2E-49F34F8F3B7E}"/>
              </a:ext>
            </a:extLst>
          </p:cNvPr>
          <p:cNvSpPr txBox="1"/>
          <p:nvPr/>
        </p:nvSpPr>
        <p:spPr>
          <a:xfrm>
            <a:off x="1538848" y="5309269"/>
            <a:ext cx="42795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Placebo</a:t>
            </a:r>
          </a:p>
        </p:txBody>
      </p:sp>
      <p:sp>
        <p:nvSpPr>
          <p:cNvPr id="11" name="Rectangle 10">
            <a:extLst>
              <a:ext uri="{FF2B5EF4-FFF2-40B4-BE49-F238E27FC236}">
                <a16:creationId xmlns:a16="http://schemas.microsoft.com/office/drawing/2014/main" id="{08A227B1-9FB7-4BDB-A4A9-9A05BF432919}"/>
              </a:ext>
            </a:extLst>
          </p:cNvPr>
          <p:cNvSpPr/>
          <p:nvPr/>
        </p:nvSpPr>
        <p:spPr bwMode="auto">
          <a:xfrm>
            <a:off x="7158596" y="2073336"/>
            <a:ext cx="682125" cy="3433597"/>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8" name="Rectangle 27">
            <a:extLst>
              <a:ext uri="{FF2B5EF4-FFF2-40B4-BE49-F238E27FC236}">
                <a16:creationId xmlns:a16="http://schemas.microsoft.com/office/drawing/2014/main" id="{423997FE-8FA4-4906-A412-7DE943E8BA17}"/>
              </a:ext>
            </a:extLst>
          </p:cNvPr>
          <p:cNvSpPr/>
          <p:nvPr/>
        </p:nvSpPr>
        <p:spPr bwMode="auto">
          <a:xfrm>
            <a:off x="10943773" y="1994171"/>
            <a:ext cx="682125" cy="337649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9" name="Rectangle 28">
            <a:extLst>
              <a:ext uri="{FF2B5EF4-FFF2-40B4-BE49-F238E27FC236}">
                <a16:creationId xmlns:a16="http://schemas.microsoft.com/office/drawing/2014/main" id="{94066770-E187-4D1D-969D-EFE5023E7567}"/>
              </a:ext>
            </a:extLst>
          </p:cNvPr>
          <p:cNvSpPr/>
          <p:nvPr/>
        </p:nvSpPr>
        <p:spPr>
          <a:xfrm>
            <a:off x="2932835" y="2169597"/>
            <a:ext cx="27443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rPr>
              <a:t>*</a:t>
            </a:r>
            <a:endParaRPr kumimoji="0" lang="en-GB" sz="18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30" name="29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8698858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EAFA-8260-4499-9911-BB4C77B16755}"/>
              </a:ext>
            </a:extLst>
          </p:cNvPr>
          <p:cNvSpPr>
            <a:spLocks noGrp="1"/>
          </p:cNvSpPr>
          <p:nvPr>
            <p:ph type="title"/>
          </p:nvPr>
        </p:nvSpPr>
        <p:spPr>
          <a:xfrm>
            <a:off x="519455" y="422105"/>
            <a:ext cx="10439058" cy="361883"/>
          </a:xfrm>
        </p:spPr>
        <p:txBody>
          <a:bodyPr/>
          <a:lstStyle/>
          <a:p>
            <a:r>
              <a:rPr lang="en-US" dirty="0"/>
              <a:t>To </a:t>
            </a:r>
            <a:r>
              <a:rPr lang="en-US" dirty="0">
                <a:solidFill>
                  <a:srgbClr val="009999"/>
                </a:solidFill>
              </a:rPr>
              <a:t>Kyntheum</a:t>
            </a:r>
            <a:r>
              <a:rPr lang="en-US" baseline="30000" dirty="0">
                <a:solidFill>
                  <a:srgbClr val="009999"/>
                </a:solidFill>
              </a:rPr>
              <a:t>®</a:t>
            </a:r>
            <a:r>
              <a:rPr lang="en-US" dirty="0">
                <a:solidFill>
                  <a:srgbClr val="009999"/>
                </a:solidFill>
              </a:rPr>
              <a:t> </a:t>
            </a:r>
            <a:r>
              <a:rPr lang="el-GR" dirty="0"/>
              <a:t>δίνει την ευκαιρία για απολύτως καθαρό δέρμα</a:t>
            </a:r>
            <a:r>
              <a:rPr lang="en-US" dirty="0"/>
              <a:t>          PASI 100</a:t>
            </a:r>
            <a:r>
              <a:rPr lang="el-GR" dirty="0"/>
              <a:t> σε 12 εβδομάδες</a:t>
            </a:r>
          </a:p>
        </p:txBody>
      </p:sp>
      <p:pic>
        <p:nvPicPr>
          <p:cNvPr id="5" name="Picture 4">
            <a:extLst>
              <a:ext uri="{FF2B5EF4-FFF2-40B4-BE49-F238E27FC236}">
                <a16:creationId xmlns:a16="http://schemas.microsoft.com/office/drawing/2014/main" id="{52E5B028-2EC7-4BA9-87EC-A05EEE9355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1769805" y="1259403"/>
            <a:ext cx="7710027" cy="5250934"/>
          </a:xfrm>
          <a:prstGeom prst="rect">
            <a:avLst/>
          </a:prstGeom>
        </p:spPr>
      </p:pic>
      <p:sp>
        <p:nvSpPr>
          <p:cNvPr id="7" name="TextBox 6">
            <a:extLst>
              <a:ext uri="{FF2B5EF4-FFF2-40B4-BE49-F238E27FC236}">
                <a16:creationId xmlns:a16="http://schemas.microsoft.com/office/drawing/2014/main" id="{5F037DE1-B96A-482F-9715-1EF319E30FAA}"/>
              </a:ext>
            </a:extLst>
          </p:cNvPr>
          <p:cNvSpPr txBox="1"/>
          <p:nvPr/>
        </p:nvSpPr>
        <p:spPr>
          <a:xfrm>
            <a:off x="258955" y="6495025"/>
            <a:ext cx="10101430" cy="231025"/>
          </a:xfrm>
          <a:prstGeom prst="rect">
            <a:avLst/>
          </a:prstGeom>
          <a:noFill/>
        </p:spPr>
        <p:txBody>
          <a:bodyPr wrap="square" lIns="0" tIns="0" rIns="0" bIns="0" rtlCol="0" anchor="b" anchorCtr="0">
            <a:noAutofit/>
          </a:bodyPr>
          <a:lstStyle/>
          <a:p>
            <a:pPr algn="l" eaLnBrk="1" hangingPunct="1">
              <a:defRPr/>
            </a:pPr>
            <a:r>
              <a:rPr lang="en-US" sz="900" dirty="0">
                <a:solidFill>
                  <a:srgbClr val="000000">
                    <a:lumMod val="50000"/>
                    <a:lumOff val="50000"/>
                  </a:srgbClr>
                </a:solidFill>
                <a:latin typeface="Arial" charset="0"/>
                <a:cs typeface="Arial" charset="0"/>
              </a:rPr>
              <a:t>Lebwohl M, </a:t>
            </a:r>
            <a:r>
              <a:rPr lang="en-US" sz="900" i="1" dirty="0">
                <a:solidFill>
                  <a:srgbClr val="000000">
                    <a:lumMod val="50000"/>
                    <a:lumOff val="50000"/>
                  </a:srgbClr>
                </a:solidFill>
                <a:latin typeface="Arial" charset="0"/>
                <a:cs typeface="Arial" charset="0"/>
              </a:rPr>
              <a:t>et al., N Engl J Med</a:t>
            </a:r>
            <a:r>
              <a:rPr lang="en-US" sz="900" dirty="0">
                <a:solidFill>
                  <a:srgbClr val="000000">
                    <a:lumMod val="50000"/>
                    <a:lumOff val="50000"/>
                  </a:srgbClr>
                </a:solidFill>
                <a:latin typeface="Arial" charset="0"/>
                <a:cs typeface="Arial" charset="0"/>
              </a:rPr>
              <a:t>. 2015; 373:1318-28 </a:t>
            </a:r>
          </a:p>
        </p:txBody>
      </p:sp>
      <p:sp>
        <p:nvSpPr>
          <p:cNvPr id="8" name="Rectangle 7">
            <a:extLst>
              <a:ext uri="{FF2B5EF4-FFF2-40B4-BE49-F238E27FC236}">
                <a16:creationId xmlns:a16="http://schemas.microsoft.com/office/drawing/2014/main" id="{FAA0A424-1FDC-4624-B08A-6A13A51F2A0C}"/>
              </a:ext>
            </a:extLst>
          </p:cNvPr>
          <p:cNvSpPr/>
          <p:nvPr/>
        </p:nvSpPr>
        <p:spPr>
          <a:xfrm>
            <a:off x="9385698" y="3437068"/>
            <a:ext cx="1479508" cy="461665"/>
          </a:xfrm>
          <a:prstGeom prst="rect">
            <a:avLst/>
          </a:prstGeom>
        </p:spPr>
        <p:txBody>
          <a:bodyPr wrap="none">
            <a:spAutoFit/>
          </a:bodyPr>
          <a:lstStyle/>
          <a:p>
            <a:r>
              <a:rPr lang="en-US" b="1" dirty="0">
                <a:solidFill>
                  <a:srgbClr val="008F8D"/>
                </a:solidFill>
              </a:rPr>
              <a:t>PASI 100</a:t>
            </a:r>
            <a:endParaRPr lang="el-GR" b="1" dirty="0">
              <a:solidFill>
                <a:srgbClr val="008F8D"/>
              </a:solidFill>
            </a:endParaRPr>
          </a:p>
        </p:txBody>
      </p:sp>
    </p:spTree>
    <p:extLst>
      <p:ext uri="{BB962C8B-B14F-4D97-AF65-F5344CB8AC3E}">
        <p14:creationId xmlns:p14="http://schemas.microsoft.com/office/powerpoint/2010/main" val="36338869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C52E26E3-4C43-4922-9739-EDB40A2DA45F}"/>
              </a:ext>
            </a:extLst>
          </p:cNvPr>
          <p:cNvSpPr>
            <a:spLocks noGrp="1"/>
          </p:cNvSpPr>
          <p:nvPr>
            <p:ph idx="1"/>
          </p:nvPr>
        </p:nvSpPr>
        <p:spPr>
          <a:xfrm>
            <a:off x="527062" y="1484787"/>
            <a:ext cx="10431452" cy="4615979"/>
          </a:xfrm>
        </p:spPr>
        <p:txBody>
          <a:bodyPr/>
          <a:lstStyle/>
          <a:p>
            <a:pPr marL="0" indent="0">
              <a:buNone/>
            </a:pPr>
            <a:r>
              <a:rPr lang="el-GR" sz="1600" b="1" dirty="0">
                <a:solidFill>
                  <a:srgbClr val="006B6E"/>
                </a:solidFill>
              </a:rPr>
              <a:t>Η υψηλή αποτελεσματικότητα του</a:t>
            </a:r>
            <a:r>
              <a:rPr lang="en-US" sz="1600" b="1" dirty="0">
                <a:solidFill>
                  <a:srgbClr val="006B6E"/>
                </a:solidFill>
              </a:rPr>
              <a:t> B</a:t>
            </a:r>
            <a:r>
              <a:rPr lang="el-GR" sz="1600" b="1" dirty="0" err="1">
                <a:solidFill>
                  <a:srgbClr val="006B6E"/>
                </a:solidFill>
              </a:rPr>
              <a:t>rodalumab</a:t>
            </a:r>
            <a:r>
              <a:rPr lang="el-GR" sz="1600" b="1" dirty="0">
                <a:solidFill>
                  <a:srgbClr val="006B6E"/>
                </a:solidFill>
              </a:rPr>
              <a:t> στην επίτευξη PASI 100 την εβδομάδα 12 σε σύγκριση με τη </a:t>
            </a:r>
            <a:r>
              <a:rPr lang="en-US" sz="1600" b="1" dirty="0">
                <a:solidFill>
                  <a:srgbClr val="006B6E"/>
                </a:solidFill>
              </a:rPr>
              <a:t>u</a:t>
            </a:r>
            <a:r>
              <a:rPr lang="el-GR" sz="1600" b="1" dirty="0" err="1">
                <a:solidFill>
                  <a:srgbClr val="006B6E"/>
                </a:solidFill>
              </a:rPr>
              <a:t>stekinumab</a:t>
            </a:r>
            <a:r>
              <a:rPr lang="el-GR" sz="1600" b="1" dirty="0">
                <a:solidFill>
                  <a:srgbClr val="006B6E"/>
                </a:solidFill>
              </a:rPr>
              <a:t> διατηρήθηκε ανεξάρτητα από το εάν </a:t>
            </a:r>
            <a:r>
              <a:rPr lang="en-CA" sz="1600" b="1" dirty="0">
                <a:solidFill>
                  <a:srgbClr val="006B6E"/>
                </a:solidFill>
              </a:rPr>
              <a:t>: </a:t>
            </a:r>
          </a:p>
          <a:p>
            <a:pPr lvl="1">
              <a:spcAft>
                <a:spcPts val="600"/>
              </a:spcAft>
            </a:pPr>
            <a:r>
              <a:rPr lang="el-GR" sz="1200" b="1" dirty="0">
                <a:solidFill>
                  <a:srgbClr val="006B6E"/>
                </a:solidFill>
              </a:rPr>
              <a:t>Οι ασθενείς είχαν λάβει στο παρελθόν βιολογική θεραπεία ή όχι</a:t>
            </a:r>
            <a:r>
              <a:rPr lang="en-CA" sz="1200" b="1" baseline="30000" dirty="0">
                <a:solidFill>
                  <a:srgbClr val="006B6E"/>
                </a:solidFill>
              </a:rPr>
              <a:t>1</a:t>
            </a:r>
          </a:p>
          <a:p>
            <a:pPr lvl="1"/>
            <a:r>
              <a:rPr lang="el-GR" sz="1200" b="1" dirty="0">
                <a:solidFill>
                  <a:srgbClr val="006B6E"/>
                </a:solidFill>
              </a:rPr>
              <a:t>Εάν η πρότερη βιολογική θεραπεία ήταν επιτυχής</a:t>
            </a:r>
            <a:r>
              <a:rPr lang="en-CA" sz="1200" b="1" baseline="30000" dirty="0">
                <a:solidFill>
                  <a:srgbClr val="006B6E"/>
                </a:solidFill>
              </a:rPr>
              <a:t>1</a:t>
            </a:r>
          </a:p>
          <a:p>
            <a:pPr marL="0" indent="0">
              <a:buNone/>
            </a:pPr>
            <a:endParaRPr lang="en-CA" dirty="0"/>
          </a:p>
        </p:txBody>
      </p:sp>
      <p:sp>
        <p:nvSpPr>
          <p:cNvPr id="7" name="Title 2">
            <a:extLst>
              <a:ext uri="{FF2B5EF4-FFF2-40B4-BE49-F238E27FC236}">
                <a16:creationId xmlns:a16="http://schemas.microsoft.com/office/drawing/2014/main" id="{C6318C59-8FF1-466D-89DC-0FD13C8416A2}"/>
              </a:ext>
            </a:extLst>
          </p:cNvPr>
          <p:cNvSpPr>
            <a:spLocks noGrp="1"/>
          </p:cNvSpPr>
          <p:nvPr>
            <p:ph type="title"/>
          </p:nvPr>
        </p:nvSpPr>
        <p:spPr>
          <a:xfrm>
            <a:off x="582705" y="264623"/>
            <a:ext cx="10439603" cy="361883"/>
          </a:xfrm>
        </p:spPr>
        <p:txBody>
          <a:bodyPr/>
          <a:lstStyle/>
          <a:p>
            <a:r>
              <a:rPr lang="el-GR" dirty="0"/>
              <a:t>Η αποτελεσματικότητα του </a:t>
            </a:r>
            <a:r>
              <a:rPr lang="en-US" dirty="0">
                <a:solidFill>
                  <a:srgbClr val="009999"/>
                </a:solidFill>
              </a:rPr>
              <a:t>Kyntheum</a:t>
            </a:r>
            <a:r>
              <a:rPr lang="en-US" baseline="30000" dirty="0">
                <a:solidFill>
                  <a:srgbClr val="009999"/>
                </a:solidFill>
              </a:rPr>
              <a:t>®</a:t>
            </a:r>
            <a:r>
              <a:rPr lang="en-US" dirty="0"/>
              <a:t> </a:t>
            </a:r>
            <a:r>
              <a:rPr lang="el-GR" dirty="0"/>
              <a:t>δεν επηρεάζεται από την προηγούμενη χρήση βιολογικής θεραπείας στην επίτευξη </a:t>
            </a:r>
            <a:r>
              <a:rPr lang="en-CA" dirty="0">
                <a:solidFill>
                  <a:srgbClr val="008F8D"/>
                </a:solidFill>
              </a:rPr>
              <a:t>PASI 100</a:t>
            </a:r>
          </a:p>
        </p:txBody>
      </p:sp>
      <p:sp>
        <p:nvSpPr>
          <p:cNvPr id="8" name="Rectangle 7">
            <a:extLst>
              <a:ext uri="{FF2B5EF4-FFF2-40B4-BE49-F238E27FC236}">
                <a16:creationId xmlns:a16="http://schemas.microsoft.com/office/drawing/2014/main" id="{72922DD8-3CC0-4B94-ABBC-5282F584285C}"/>
              </a:ext>
            </a:extLst>
          </p:cNvPr>
          <p:cNvSpPr/>
          <p:nvPr/>
        </p:nvSpPr>
        <p:spPr>
          <a:xfrm>
            <a:off x="1742403" y="2907769"/>
            <a:ext cx="8355492" cy="307777"/>
          </a:xfrm>
          <a:prstGeom prst="rect">
            <a:avLst/>
          </a:prstGeom>
        </p:spPr>
        <p:txBody>
          <a:bodyPr wrap="none">
            <a:spAutoFit/>
          </a:bodyPr>
          <a:lstStyle/>
          <a:p>
            <a:pPr>
              <a:defRPr/>
            </a:pPr>
            <a:r>
              <a:rPr lang="el-GR" sz="1400" b="1" dirty="0">
                <a:solidFill>
                  <a:srgbClr val="696969"/>
                </a:solidFill>
              </a:rPr>
              <a:t>Συγκεντρωτική Ανάλυση των ανταποκρίσεων την Εβδ.12 κατά</a:t>
            </a:r>
            <a:r>
              <a:rPr lang="en-CA" sz="1400" b="1" dirty="0">
                <a:solidFill>
                  <a:srgbClr val="696969"/>
                </a:solidFill>
              </a:rPr>
              <a:t> PASI 100 </a:t>
            </a:r>
            <a:r>
              <a:rPr lang="el-GR" sz="1400" b="1" dirty="0">
                <a:solidFill>
                  <a:srgbClr val="696969"/>
                </a:solidFill>
              </a:rPr>
              <a:t>στις</a:t>
            </a:r>
            <a:r>
              <a:rPr lang="en-CA" sz="1400" b="1" dirty="0">
                <a:solidFill>
                  <a:srgbClr val="696969"/>
                </a:solidFill>
              </a:rPr>
              <a:t> AMAGINE-2 and -3</a:t>
            </a:r>
            <a:r>
              <a:rPr lang="en-CA" sz="1400" b="1" baseline="30000" dirty="0">
                <a:solidFill>
                  <a:srgbClr val="696969"/>
                </a:solidFill>
              </a:rPr>
              <a:t>1</a:t>
            </a:r>
            <a:endParaRPr lang="en-GB" sz="1400" b="1" baseline="30000" dirty="0">
              <a:solidFill>
                <a:srgbClr val="696969"/>
              </a:solidFill>
            </a:endParaRPr>
          </a:p>
        </p:txBody>
      </p:sp>
      <p:graphicFrame>
        <p:nvGraphicFramePr>
          <p:cNvPr id="9" name="Chart 8">
            <a:extLst>
              <a:ext uri="{FF2B5EF4-FFF2-40B4-BE49-F238E27FC236}">
                <a16:creationId xmlns:a16="http://schemas.microsoft.com/office/drawing/2014/main" id="{475BA564-0838-4980-ACCE-D489D8B5C20B}"/>
              </a:ext>
            </a:extLst>
          </p:cNvPr>
          <p:cNvGraphicFramePr>
            <a:graphicFrameLocks/>
          </p:cNvGraphicFramePr>
          <p:nvPr/>
        </p:nvGraphicFramePr>
        <p:xfrm>
          <a:off x="2456953" y="3304553"/>
          <a:ext cx="6949440" cy="292694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CDF11F7E-99F9-422F-975B-D62E7CD234E2}"/>
              </a:ext>
            </a:extLst>
          </p:cNvPr>
          <p:cNvSpPr txBox="1"/>
          <p:nvPr/>
        </p:nvSpPr>
        <p:spPr>
          <a:xfrm>
            <a:off x="2999275" y="5550770"/>
            <a:ext cx="655845"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n = 902</a:t>
            </a:r>
            <a:endParaRPr lang="en-GB" sz="900" dirty="0">
              <a:solidFill>
                <a:srgbClr val="000000">
                  <a:lumMod val="65000"/>
                  <a:lumOff val="35000"/>
                </a:srgbClr>
              </a:solidFill>
              <a:latin typeface="Arial"/>
            </a:endParaRPr>
          </a:p>
        </p:txBody>
      </p:sp>
      <p:sp>
        <p:nvSpPr>
          <p:cNvPr id="11" name="TextBox 10">
            <a:extLst>
              <a:ext uri="{FF2B5EF4-FFF2-40B4-BE49-F238E27FC236}">
                <a16:creationId xmlns:a16="http://schemas.microsoft.com/office/drawing/2014/main" id="{53BB599B-B334-49E8-8798-CDB5C3E4B137}"/>
              </a:ext>
            </a:extLst>
          </p:cNvPr>
          <p:cNvSpPr txBox="1"/>
          <p:nvPr/>
        </p:nvSpPr>
        <p:spPr>
          <a:xfrm>
            <a:off x="3461095" y="5550770"/>
            <a:ext cx="655845"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n = 454</a:t>
            </a:r>
            <a:endParaRPr lang="en-GB" sz="900" dirty="0">
              <a:solidFill>
                <a:srgbClr val="000000">
                  <a:lumMod val="65000"/>
                  <a:lumOff val="35000"/>
                </a:srgbClr>
              </a:solidFill>
              <a:latin typeface="Arial"/>
            </a:endParaRPr>
          </a:p>
        </p:txBody>
      </p:sp>
      <p:sp>
        <p:nvSpPr>
          <p:cNvPr id="12" name="TextBox 11">
            <a:extLst>
              <a:ext uri="{FF2B5EF4-FFF2-40B4-BE49-F238E27FC236}">
                <a16:creationId xmlns:a16="http://schemas.microsoft.com/office/drawing/2014/main" id="{3D226466-843C-4E27-A234-CDAE917A690B}"/>
              </a:ext>
            </a:extLst>
          </p:cNvPr>
          <p:cNvSpPr txBox="1"/>
          <p:nvPr/>
        </p:nvSpPr>
        <p:spPr>
          <a:xfrm>
            <a:off x="4739787" y="5550770"/>
            <a:ext cx="655845"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n = 334</a:t>
            </a:r>
            <a:endParaRPr lang="en-GB" sz="900" dirty="0">
              <a:solidFill>
                <a:srgbClr val="000000">
                  <a:lumMod val="65000"/>
                  <a:lumOff val="35000"/>
                </a:srgbClr>
              </a:solidFill>
              <a:latin typeface="Arial"/>
            </a:endParaRPr>
          </a:p>
        </p:txBody>
      </p:sp>
      <p:sp>
        <p:nvSpPr>
          <p:cNvPr id="15" name="TextBox 14">
            <a:extLst>
              <a:ext uri="{FF2B5EF4-FFF2-40B4-BE49-F238E27FC236}">
                <a16:creationId xmlns:a16="http://schemas.microsoft.com/office/drawing/2014/main" id="{AE3FEDEA-A246-4349-8885-4B6952DBF3E3}"/>
              </a:ext>
            </a:extLst>
          </p:cNvPr>
          <p:cNvSpPr txBox="1"/>
          <p:nvPr/>
        </p:nvSpPr>
        <p:spPr>
          <a:xfrm>
            <a:off x="6538938" y="5532975"/>
            <a:ext cx="655845"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n = 184</a:t>
            </a:r>
            <a:endParaRPr lang="en-GB" sz="900" dirty="0">
              <a:solidFill>
                <a:srgbClr val="000000">
                  <a:lumMod val="65000"/>
                  <a:lumOff val="35000"/>
                </a:srgbClr>
              </a:solidFill>
              <a:latin typeface="Arial"/>
            </a:endParaRPr>
          </a:p>
        </p:txBody>
      </p:sp>
      <p:sp>
        <p:nvSpPr>
          <p:cNvPr id="16" name="TextBox 15">
            <a:extLst>
              <a:ext uri="{FF2B5EF4-FFF2-40B4-BE49-F238E27FC236}">
                <a16:creationId xmlns:a16="http://schemas.microsoft.com/office/drawing/2014/main" id="{8AD1CCC4-2849-46CC-BC0E-C6E2CFDF650C}"/>
              </a:ext>
            </a:extLst>
          </p:cNvPr>
          <p:cNvSpPr txBox="1"/>
          <p:nvPr/>
        </p:nvSpPr>
        <p:spPr>
          <a:xfrm>
            <a:off x="3176997" y="5709026"/>
            <a:ext cx="803006"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Biologic naïve</a:t>
            </a:r>
            <a:endParaRPr lang="en-GB" sz="900" dirty="0">
              <a:solidFill>
                <a:srgbClr val="000000">
                  <a:lumMod val="65000"/>
                  <a:lumOff val="35000"/>
                </a:srgbClr>
              </a:solidFill>
              <a:latin typeface="Arial"/>
            </a:endParaRPr>
          </a:p>
        </p:txBody>
      </p:sp>
      <p:sp>
        <p:nvSpPr>
          <p:cNvPr id="17" name="TextBox 16">
            <a:extLst>
              <a:ext uri="{FF2B5EF4-FFF2-40B4-BE49-F238E27FC236}">
                <a16:creationId xmlns:a16="http://schemas.microsoft.com/office/drawing/2014/main" id="{12925DDD-EC54-4F45-9ECF-39C0D026E5CC}"/>
              </a:ext>
            </a:extLst>
          </p:cNvPr>
          <p:cNvSpPr txBox="1"/>
          <p:nvPr/>
        </p:nvSpPr>
        <p:spPr>
          <a:xfrm>
            <a:off x="4744357" y="5691231"/>
            <a:ext cx="1133206"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Biologic experienced</a:t>
            </a:r>
            <a:endParaRPr lang="en-GB" sz="900" dirty="0">
              <a:solidFill>
                <a:srgbClr val="000000">
                  <a:lumMod val="65000"/>
                  <a:lumOff val="35000"/>
                </a:srgbClr>
              </a:solidFill>
              <a:latin typeface="Arial"/>
            </a:endParaRPr>
          </a:p>
        </p:txBody>
      </p:sp>
      <p:sp>
        <p:nvSpPr>
          <p:cNvPr id="18" name="TextBox 17">
            <a:extLst>
              <a:ext uri="{FF2B5EF4-FFF2-40B4-BE49-F238E27FC236}">
                <a16:creationId xmlns:a16="http://schemas.microsoft.com/office/drawing/2014/main" id="{8C0EEDF2-8513-4930-AB31-8760D00F2EBF}"/>
              </a:ext>
            </a:extLst>
          </p:cNvPr>
          <p:cNvSpPr txBox="1"/>
          <p:nvPr/>
        </p:nvSpPr>
        <p:spPr>
          <a:xfrm>
            <a:off x="8321420" y="5710495"/>
            <a:ext cx="1133206" cy="276999"/>
          </a:xfrm>
          <a:prstGeom prst="rect">
            <a:avLst/>
          </a:prstGeom>
          <a:noFill/>
        </p:spPr>
        <p:txBody>
          <a:bodyPr wrap="square" lIns="0" tIns="0" rIns="0" bIns="0" rtlCol="0">
            <a:spAutoFit/>
          </a:bodyPr>
          <a:lstStyle/>
          <a:p>
            <a:pPr>
              <a:defRPr/>
            </a:pPr>
            <a:r>
              <a:rPr lang="el-GR" sz="900" dirty="0">
                <a:solidFill>
                  <a:srgbClr val="000000">
                    <a:lumMod val="65000"/>
                    <a:lumOff val="35000"/>
                  </a:srgbClr>
                </a:solidFill>
                <a:latin typeface="Arial"/>
              </a:rPr>
              <a:t>Πρωτογενής έλλειψη ανταπόκρισης</a:t>
            </a:r>
            <a:endParaRPr lang="en-GB" sz="900" dirty="0">
              <a:solidFill>
                <a:srgbClr val="000000">
                  <a:lumMod val="65000"/>
                  <a:lumOff val="35000"/>
                </a:srgbClr>
              </a:solidFill>
              <a:latin typeface="Arial"/>
            </a:endParaRPr>
          </a:p>
        </p:txBody>
      </p:sp>
      <p:sp>
        <p:nvSpPr>
          <p:cNvPr id="19" name="TextBox 18">
            <a:extLst>
              <a:ext uri="{FF2B5EF4-FFF2-40B4-BE49-F238E27FC236}">
                <a16:creationId xmlns:a16="http://schemas.microsoft.com/office/drawing/2014/main" id="{ADFC4C09-5B43-4C00-A865-88D66CA2AE70}"/>
              </a:ext>
            </a:extLst>
          </p:cNvPr>
          <p:cNvSpPr txBox="1"/>
          <p:nvPr/>
        </p:nvSpPr>
        <p:spPr>
          <a:xfrm>
            <a:off x="6533846" y="5685419"/>
            <a:ext cx="1282270" cy="276999"/>
          </a:xfrm>
          <a:prstGeom prst="rect">
            <a:avLst/>
          </a:prstGeom>
          <a:noFill/>
        </p:spPr>
        <p:txBody>
          <a:bodyPr wrap="square" lIns="0" tIns="0" rIns="0" bIns="0" rtlCol="0">
            <a:spAutoFit/>
          </a:bodyPr>
          <a:lstStyle/>
          <a:p>
            <a:pPr>
              <a:defRPr/>
            </a:pPr>
            <a:r>
              <a:rPr lang="el-GR" sz="900" dirty="0">
                <a:solidFill>
                  <a:srgbClr val="000000">
                    <a:lumMod val="65000"/>
                    <a:lumOff val="35000"/>
                  </a:srgbClr>
                </a:solidFill>
                <a:latin typeface="Arial"/>
              </a:rPr>
              <a:t>Δευτερογενής απώλεια ανταπόκρισης</a:t>
            </a:r>
            <a:endParaRPr lang="en-GB" sz="900" dirty="0">
              <a:solidFill>
                <a:srgbClr val="000000">
                  <a:lumMod val="65000"/>
                  <a:lumOff val="35000"/>
                </a:srgbClr>
              </a:solidFill>
              <a:latin typeface="Arial"/>
            </a:endParaRPr>
          </a:p>
        </p:txBody>
      </p:sp>
      <p:sp>
        <p:nvSpPr>
          <p:cNvPr id="20" name="TextBox 19">
            <a:extLst>
              <a:ext uri="{FF2B5EF4-FFF2-40B4-BE49-F238E27FC236}">
                <a16:creationId xmlns:a16="http://schemas.microsoft.com/office/drawing/2014/main" id="{DA86EA36-B1B4-4061-AFE4-E9118E6F59B5}"/>
              </a:ext>
            </a:extLst>
          </p:cNvPr>
          <p:cNvSpPr txBox="1"/>
          <p:nvPr/>
        </p:nvSpPr>
        <p:spPr>
          <a:xfrm>
            <a:off x="5214156" y="5547251"/>
            <a:ext cx="655845"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n = 159</a:t>
            </a:r>
            <a:endParaRPr lang="en-GB" sz="900" dirty="0">
              <a:solidFill>
                <a:srgbClr val="000000">
                  <a:lumMod val="65000"/>
                  <a:lumOff val="35000"/>
                </a:srgbClr>
              </a:solidFill>
              <a:latin typeface="Arial"/>
            </a:endParaRPr>
          </a:p>
        </p:txBody>
      </p:sp>
      <p:sp>
        <p:nvSpPr>
          <p:cNvPr id="21" name="TextBox 20">
            <a:extLst>
              <a:ext uri="{FF2B5EF4-FFF2-40B4-BE49-F238E27FC236}">
                <a16:creationId xmlns:a16="http://schemas.microsoft.com/office/drawing/2014/main" id="{B187665A-A2BF-4C60-8AD2-2DE285D5D4D9}"/>
              </a:ext>
            </a:extLst>
          </p:cNvPr>
          <p:cNvSpPr txBox="1"/>
          <p:nvPr/>
        </p:nvSpPr>
        <p:spPr>
          <a:xfrm>
            <a:off x="6997607" y="5529092"/>
            <a:ext cx="655845"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n = 97</a:t>
            </a:r>
            <a:endParaRPr lang="en-GB" sz="900" dirty="0">
              <a:solidFill>
                <a:srgbClr val="000000">
                  <a:lumMod val="65000"/>
                  <a:lumOff val="35000"/>
                </a:srgbClr>
              </a:solidFill>
              <a:latin typeface="Arial"/>
            </a:endParaRPr>
          </a:p>
        </p:txBody>
      </p:sp>
      <p:sp>
        <p:nvSpPr>
          <p:cNvPr id="22" name="TextBox 21">
            <a:extLst>
              <a:ext uri="{FF2B5EF4-FFF2-40B4-BE49-F238E27FC236}">
                <a16:creationId xmlns:a16="http://schemas.microsoft.com/office/drawing/2014/main" id="{D48CBA0C-49DB-438D-8B03-7B0AC27FB1C7}"/>
              </a:ext>
            </a:extLst>
          </p:cNvPr>
          <p:cNvSpPr txBox="1"/>
          <p:nvPr/>
        </p:nvSpPr>
        <p:spPr>
          <a:xfrm>
            <a:off x="8279450" y="5536857"/>
            <a:ext cx="655845"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n = 150</a:t>
            </a:r>
            <a:endParaRPr lang="en-GB" sz="900" dirty="0">
              <a:solidFill>
                <a:srgbClr val="000000">
                  <a:lumMod val="65000"/>
                  <a:lumOff val="35000"/>
                </a:srgbClr>
              </a:solidFill>
              <a:latin typeface="Arial"/>
            </a:endParaRPr>
          </a:p>
        </p:txBody>
      </p:sp>
      <p:sp>
        <p:nvSpPr>
          <p:cNvPr id="23" name="TextBox 22">
            <a:extLst>
              <a:ext uri="{FF2B5EF4-FFF2-40B4-BE49-F238E27FC236}">
                <a16:creationId xmlns:a16="http://schemas.microsoft.com/office/drawing/2014/main" id="{449F9B07-78AE-42DC-889D-ABE0CD47EF83}"/>
              </a:ext>
            </a:extLst>
          </p:cNvPr>
          <p:cNvSpPr txBox="1"/>
          <p:nvPr/>
        </p:nvSpPr>
        <p:spPr>
          <a:xfrm>
            <a:off x="8738119" y="5532975"/>
            <a:ext cx="655845" cy="1384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n = 62</a:t>
            </a:r>
            <a:endParaRPr lang="en-GB" sz="900" dirty="0">
              <a:solidFill>
                <a:srgbClr val="000000">
                  <a:lumMod val="65000"/>
                  <a:lumOff val="35000"/>
                </a:srgbClr>
              </a:solidFill>
              <a:latin typeface="Arial"/>
            </a:endParaRPr>
          </a:p>
        </p:txBody>
      </p:sp>
      <p:sp>
        <p:nvSpPr>
          <p:cNvPr id="24" name="TextBox 23">
            <a:extLst>
              <a:ext uri="{FF2B5EF4-FFF2-40B4-BE49-F238E27FC236}">
                <a16:creationId xmlns:a16="http://schemas.microsoft.com/office/drawing/2014/main" id="{CB19ACB9-2AFC-4E11-97D7-F371894F514F}"/>
              </a:ext>
            </a:extLst>
          </p:cNvPr>
          <p:cNvSpPr txBox="1"/>
          <p:nvPr/>
        </p:nvSpPr>
        <p:spPr>
          <a:xfrm>
            <a:off x="8935295" y="3555565"/>
            <a:ext cx="655845" cy="2769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P = </a:t>
            </a:r>
          </a:p>
          <a:p>
            <a:pPr>
              <a:defRPr/>
            </a:pPr>
            <a:r>
              <a:rPr lang="en-CA" sz="900" dirty="0">
                <a:solidFill>
                  <a:srgbClr val="000000">
                    <a:lumMod val="65000"/>
                    <a:lumOff val="35000"/>
                  </a:srgbClr>
                </a:solidFill>
                <a:latin typeface="Arial"/>
              </a:rPr>
              <a:t>0.0027</a:t>
            </a:r>
            <a:endParaRPr lang="en-GB" sz="900" dirty="0">
              <a:solidFill>
                <a:srgbClr val="000000">
                  <a:lumMod val="65000"/>
                  <a:lumOff val="35000"/>
                </a:srgbClr>
              </a:solidFill>
              <a:latin typeface="Arial"/>
            </a:endParaRPr>
          </a:p>
        </p:txBody>
      </p:sp>
      <p:sp>
        <p:nvSpPr>
          <p:cNvPr id="25" name="TextBox 24">
            <a:extLst>
              <a:ext uri="{FF2B5EF4-FFF2-40B4-BE49-F238E27FC236}">
                <a16:creationId xmlns:a16="http://schemas.microsoft.com/office/drawing/2014/main" id="{6A72252A-436D-469D-B56E-8643D5FEFCB2}"/>
              </a:ext>
            </a:extLst>
          </p:cNvPr>
          <p:cNvSpPr txBox="1"/>
          <p:nvPr/>
        </p:nvSpPr>
        <p:spPr>
          <a:xfrm>
            <a:off x="5436193" y="3552824"/>
            <a:ext cx="655845" cy="2769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P =</a:t>
            </a:r>
          </a:p>
          <a:p>
            <a:pPr>
              <a:defRPr/>
            </a:pPr>
            <a:r>
              <a:rPr lang="en-CA" sz="900" dirty="0">
                <a:solidFill>
                  <a:srgbClr val="000000">
                    <a:lumMod val="65000"/>
                    <a:lumOff val="35000"/>
                  </a:srgbClr>
                </a:solidFill>
                <a:latin typeface="Arial"/>
              </a:rPr>
              <a:t>&lt;0.001</a:t>
            </a:r>
            <a:endParaRPr lang="en-GB" sz="900" dirty="0">
              <a:solidFill>
                <a:srgbClr val="000000">
                  <a:lumMod val="65000"/>
                  <a:lumOff val="35000"/>
                </a:srgbClr>
              </a:solidFill>
              <a:latin typeface="Arial"/>
            </a:endParaRPr>
          </a:p>
        </p:txBody>
      </p:sp>
      <p:sp>
        <p:nvSpPr>
          <p:cNvPr id="26" name="TextBox 25">
            <a:extLst>
              <a:ext uri="{FF2B5EF4-FFF2-40B4-BE49-F238E27FC236}">
                <a16:creationId xmlns:a16="http://schemas.microsoft.com/office/drawing/2014/main" id="{11301BB5-750C-4650-9ED1-E3F556CA5BF2}"/>
              </a:ext>
            </a:extLst>
          </p:cNvPr>
          <p:cNvSpPr txBox="1"/>
          <p:nvPr/>
        </p:nvSpPr>
        <p:spPr>
          <a:xfrm>
            <a:off x="7233063" y="3552824"/>
            <a:ext cx="655845" cy="2769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P = </a:t>
            </a:r>
          </a:p>
          <a:p>
            <a:pPr>
              <a:defRPr/>
            </a:pPr>
            <a:r>
              <a:rPr lang="en-CA" sz="900" dirty="0">
                <a:solidFill>
                  <a:srgbClr val="000000">
                    <a:lumMod val="65000"/>
                    <a:lumOff val="35000"/>
                  </a:srgbClr>
                </a:solidFill>
                <a:latin typeface="Arial"/>
              </a:rPr>
              <a:t>&lt;0.0001</a:t>
            </a:r>
            <a:endParaRPr lang="en-GB" sz="900" dirty="0">
              <a:solidFill>
                <a:srgbClr val="000000">
                  <a:lumMod val="65000"/>
                  <a:lumOff val="35000"/>
                </a:srgbClr>
              </a:solidFill>
              <a:latin typeface="Arial"/>
            </a:endParaRPr>
          </a:p>
        </p:txBody>
      </p:sp>
      <p:sp>
        <p:nvSpPr>
          <p:cNvPr id="27" name="TextBox 26">
            <a:extLst>
              <a:ext uri="{FF2B5EF4-FFF2-40B4-BE49-F238E27FC236}">
                <a16:creationId xmlns:a16="http://schemas.microsoft.com/office/drawing/2014/main" id="{4F7672A0-E678-4EA1-837C-86F5748912C7}"/>
              </a:ext>
            </a:extLst>
          </p:cNvPr>
          <p:cNvSpPr txBox="1"/>
          <p:nvPr/>
        </p:nvSpPr>
        <p:spPr>
          <a:xfrm>
            <a:off x="3672587" y="3553792"/>
            <a:ext cx="756081" cy="276999"/>
          </a:xfrm>
          <a:prstGeom prst="rect">
            <a:avLst/>
          </a:prstGeom>
          <a:noFill/>
        </p:spPr>
        <p:txBody>
          <a:bodyPr wrap="square" lIns="0" tIns="0" rIns="0" bIns="0" rtlCol="0">
            <a:spAutoFit/>
          </a:bodyPr>
          <a:lstStyle/>
          <a:p>
            <a:pPr>
              <a:defRPr/>
            </a:pPr>
            <a:r>
              <a:rPr lang="en-CA" sz="900" dirty="0">
                <a:solidFill>
                  <a:srgbClr val="000000">
                    <a:lumMod val="65000"/>
                    <a:lumOff val="35000"/>
                  </a:srgbClr>
                </a:solidFill>
                <a:latin typeface="Arial"/>
              </a:rPr>
              <a:t>P =</a:t>
            </a:r>
          </a:p>
          <a:p>
            <a:pPr>
              <a:defRPr/>
            </a:pPr>
            <a:r>
              <a:rPr lang="en-CA" sz="900" dirty="0">
                <a:solidFill>
                  <a:srgbClr val="000000">
                    <a:lumMod val="65000"/>
                    <a:lumOff val="35000"/>
                  </a:srgbClr>
                </a:solidFill>
                <a:latin typeface="Arial"/>
              </a:rPr>
              <a:t>&lt;0.001</a:t>
            </a:r>
            <a:endParaRPr lang="en-GB" sz="900" dirty="0">
              <a:solidFill>
                <a:srgbClr val="000000">
                  <a:lumMod val="65000"/>
                  <a:lumOff val="35000"/>
                </a:srgbClr>
              </a:solidFill>
              <a:latin typeface="Arial"/>
            </a:endParaRPr>
          </a:p>
        </p:txBody>
      </p:sp>
      <p:sp>
        <p:nvSpPr>
          <p:cNvPr id="28" name="TextBox 27">
            <a:extLst>
              <a:ext uri="{FF2B5EF4-FFF2-40B4-BE49-F238E27FC236}">
                <a16:creationId xmlns:a16="http://schemas.microsoft.com/office/drawing/2014/main" id="{C4014A3A-D288-42C2-9057-2687F7D71482}"/>
              </a:ext>
            </a:extLst>
          </p:cNvPr>
          <p:cNvSpPr txBox="1"/>
          <p:nvPr/>
        </p:nvSpPr>
        <p:spPr>
          <a:xfrm>
            <a:off x="892800" y="6425085"/>
            <a:ext cx="10101430" cy="231025"/>
          </a:xfrm>
          <a:prstGeom prst="rect">
            <a:avLst/>
          </a:prstGeom>
          <a:noFill/>
        </p:spPr>
        <p:txBody>
          <a:bodyPr wrap="square" lIns="0" tIns="0" rIns="0" bIns="0" rtlCol="0" anchor="b" anchorCtr="0">
            <a:noAutofit/>
          </a:bodyPr>
          <a:lstStyle/>
          <a:p>
            <a:pPr algn="l" eaLnBrk="1" fontAlgn="auto" hangingPunct="1">
              <a:spcBef>
                <a:spcPts val="0"/>
              </a:spcBef>
              <a:spcAft>
                <a:spcPts val="0"/>
              </a:spcAft>
              <a:defRPr/>
            </a:pPr>
            <a:r>
              <a:rPr lang="en-CA" sz="900" dirty="0">
                <a:solidFill>
                  <a:srgbClr val="000000">
                    <a:lumMod val="50000"/>
                    <a:lumOff val="50000"/>
                  </a:srgbClr>
                </a:solidFill>
                <a:latin typeface="Arial"/>
              </a:rPr>
              <a:t>Papp KA, </a:t>
            </a:r>
            <a:r>
              <a:rPr lang="en-CA" sz="900" i="1" dirty="0">
                <a:solidFill>
                  <a:srgbClr val="000000">
                    <a:lumMod val="50000"/>
                    <a:lumOff val="50000"/>
                  </a:srgbClr>
                </a:solidFill>
                <a:latin typeface="Arial"/>
              </a:rPr>
              <a:t>et al.,</a:t>
            </a:r>
            <a:r>
              <a:rPr lang="en-CA" sz="900" dirty="0">
                <a:solidFill>
                  <a:srgbClr val="000000">
                    <a:lumMod val="50000"/>
                    <a:lumOff val="50000"/>
                  </a:srgbClr>
                </a:solidFill>
                <a:latin typeface="Arial"/>
              </a:rPr>
              <a:t> Impact of previous biologic use and failure on efficacy of brodalumab Q2W versus ustekinumab: a pooled analysis of data from two phase 3 randomized clinical trials in moderate-to-severe plaque psoriasis (AMAGINE-2 and AMAGINE-3. Annual Meeting of the American Academy of Dermatology , Orlando, FL , March 3-7, 2017</a:t>
            </a:r>
          </a:p>
        </p:txBody>
      </p:sp>
      <p:sp>
        <p:nvSpPr>
          <p:cNvPr id="29" name="TextBox 28">
            <a:extLst>
              <a:ext uri="{FF2B5EF4-FFF2-40B4-BE49-F238E27FC236}">
                <a16:creationId xmlns:a16="http://schemas.microsoft.com/office/drawing/2014/main" id="{A313D3D4-8E16-4311-9116-7775BED5450A}"/>
              </a:ext>
            </a:extLst>
          </p:cNvPr>
          <p:cNvSpPr txBox="1"/>
          <p:nvPr/>
        </p:nvSpPr>
        <p:spPr>
          <a:xfrm>
            <a:off x="3176997" y="3648300"/>
            <a:ext cx="362227" cy="138499"/>
          </a:xfrm>
          <a:prstGeom prst="rect">
            <a:avLst/>
          </a:prstGeom>
          <a:noFill/>
        </p:spPr>
        <p:txBody>
          <a:bodyPr wrap="square" lIns="0" tIns="0" rIns="0" bIns="0" rtlCol="0">
            <a:spAutoFit/>
          </a:bodyPr>
          <a:lstStyle/>
          <a:p>
            <a:pPr eaLnBrk="1" fontAlgn="auto" hangingPunct="1">
              <a:spcBef>
                <a:spcPts val="0"/>
              </a:spcBef>
              <a:spcAft>
                <a:spcPts val="0"/>
              </a:spcAft>
            </a:pPr>
            <a:r>
              <a:rPr lang="en-US" sz="900" dirty="0">
                <a:solidFill>
                  <a:srgbClr val="000000"/>
                </a:solidFill>
                <a:latin typeface="Arial"/>
                <a:ea typeface=""/>
              </a:rPr>
              <a:t>41%</a:t>
            </a:r>
          </a:p>
        </p:txBody>
      </p:sp>
      <p:sp>
        <p:nvSpPr>
          <p:cNvPr id="30" name="TextBox 29">
            <a:extLst>
              <a:ext uri="{FF2B5EF4-FFF2-40B4-BE49-F238E27FC236}">
                <a16:creationId xmlns:a16="http://schemas.microsoft.com/office/drawing/2014/main" id="{F55A0C30-2D31-427F-8249-7A773DE67773}"/>
              </a:ext>
            </a:extLst>
          </p:cNvPr>
          <p:cNvSpPr txBox="1"/>
          <p:nvPr/>
        </p:nvSpPr>
        <p:spPr>
          <a:xfrm>
            <a:off x="4894941" y="3684552"/>
            <a:ext cx="362227" cy="138499"/>
          </a:xfrm>
          <a:prstGeom prst="rect">
            <a:avLst/>
          </a:prstGeom>
          <a:noFill/>
        </p:spPr>
        <p:txBody>
          <a:bodyPr wrap="square" lIns="0" tIns="0" rIns="0" bIns="0" rtlCol="0">
            <a:spAutoFit/>
          </a:bodyPr>
          <a:lstStyle/>
          <a:p>
            <a:pPr eaLnBrk="1" fontAlgn="auto" hangingPunct="1">
              <a:spcBef>
                <a:spcPts val="0"/>
              </a:spcBef>
              <a:spcAft>
                <a:spcPts val="0"/>
              </a:spcAft>
            </a:pPr>
            <a:r>
              <a:rPr lang="en-US" sz="900" dirty="0">
                <a:solidFill>
                  <a:srgbClr val="000000"/>
                </a:solidFill>
                <a:latin typeface="Arial"/>
                <a:ea typeface=""/>
              </a:rPr>
              <a:t>40%</a:t>
            </a:r>
          </a:p>
        </p:txBody>
      </p:sp>
      <p:sp>
        <p:nvSpPr>
          <p:cNvPr id="31" name="TextBox 30">
            <a:extLst>
              <a:ext uri="{FF2B5EF4-FFF2-40B4-BE49-F238E27FC236}">
                <a16:creationId xmlns:a16="http://schemas.microsoft.com/office/drawing/2014/main" id="{51837B72-44BF-4D48-B827-6C8216C44D74}"/>
              </a:ext>
            </a:extLst>
          </p:cNvPr>
          <p:cNvSpPr txBox="1"/>
          <p:nvPr/>
        </p:nvSpPr>
        <p:spPr>
          <a:xfrm>
            <a:off x="6685746" y="3440889"/>
            <a:ext cx="362227" cy="138499"/>
          </a:xfrm>
          <a:prstGeom prst="rect">
            <a:avLst/>
          </a:prstGeom>
          <a:noFill/>
        </p:spPr>
        <p:txBody>
          <a:bodyPr wrap="square" lIns="0" tIns="0" rIns="0" bIns="0" rtlCol="0">
            <a:spAutoFit/>
          </a:bodyPr>
          <a:lstStyle/>
          <a:p>
            <a:pPr eaLnBrk="1" fontAlgn="auto" hangingPunct="1">
              <a:spcBef>
                <a:spcPts val="0"/>
              </a:spcBef>
              <a:spcAft>
                <a:spcPts val="0"/>
              </a:spcAft>
            </a:pPr>
            <a:r>
              <a:rPr lang="en-US" sz="900" dirty="0">
                <a:solidFill>
                  <a:srgbClr val="000000"/>
                </a:solidFill>
                <a:latin typeface="Arial"/>
                <a:ea typeface=""/>
              </a:rPr>
              <a:t>46%</a:t>
            </a:r>
          </a:p>
        </p:txBody>
      </p:sp>
      <p:sp>
        <p:nvSpPr>
          <p:cNvPr id="32" name="TextBox 31">
            <a:extLst>
              <a:ext uri="{FF2B5EF4-FFF2-40B4-BE49-F238E27FC236}">
                <a16:creationId xmlns:a16="http://schemas.microsoft.com/office/drawing/2014/main" id="{A3287FA6-D93E-4A79-A401-0EE50D6182CC}"/>
              </a:ext>
            </a:extLst>
          </p:cNvPr>
          <p:cNvSpPr txBox="1"/>
          <p:nvPr/>
        </p:nvSpPr>
        <p:spPr>
          <a:xfrm>
            <a:off x="8425752" y="4015480"/>
            <a:ext cx="362227" cy="138499"/>
          </a:xfrm>
          <a:prstGeom prst="rect">
            <a:avLst/>
          </a:prstGeom>
          <a:noFill/>
        </p:spPr>
        <p:txBody>
          <a:bodyPr wrap="square" lIns="0" tIns="0" rIns="0" bIns="0" rtlCol="0">
            <a:spAutoFit/>
          </a:bodyPr>
          <a:lstStyle/>
          <a:p>
            <a:pPr eaLnBrk="1" fontAlgn="auto" hangingPunct="1">
              <a:spcBef>
                <a:spcPts val="0"/>
              </a:spcBef>
              <a:spcAft>
                <a:spcPts val="0"/>
              </a:spcAft>
            </a:pPr>
            <a:r>
              <a:rPr lang="en-US" sz="900" dirty="0">
                <a:solidFill>
                  <a:srgbClr val="000000"/>
                </a:solidFill>
                <a:latin typeface="Arial"/>
                <a:ea typeface=""/>
              </a:rPr>
              <a:t>32%</a:t>
            </a:r>
          </a:p>
        </p:txBody>
      </p:sp>
      <p:sp>
        <p:nvSpPr>
          <p:cNvPr id="33" name="TextBox 32">
            <a:extLst>
              <a:ext uri="{FF2B5EF4-FFF2-40B4-BE49-F238E27FC236}">
                <a16:creationId xmlns:a16="http://schemas.microsoft.com/office/drawing/2014/main" id="{75DA342F-581A-4FD3-BAAD-43315EEE8724}"/>
              </a:ext>
            </a:extLst>
          </p:cNvPr>
          <p:cNvSpPr txBox="1"/>
          <p:nvPr/>
        </p:nvSpPr>
        <p:spPr>
          <a:xfrm>
            <a:off x="3617776" y="4484634"/>
            <a:ext cx="362227" cy="138499"/>
          </a:xfrm>
          <a:prstGeom prst="rect">
            <a:avLst/>
          </a:prstGeom>
          <a:noFill/>
        </p:spPr>
        <p:txBody>
          <a:bodyPr wrap="square" lIns="0" tIns="0" rIns="0" bIns="0" rtlCol="0">
            <a:spAutoFit/>
          </a:bodyPr>
          <a:lstStyle/>
          <a:p>
            <a:pPr eaLnBrk="1" fontAlgn="auto" hangingPunct="1">
              <a:spcBef>
                <a:spcPts val="0"/>
              </a:spcBef>
              <a:spcAft>
                <a:spcPts val="0"/>
              </a:spcAft>
            </a:pPr>
            <a:r>
              <a:rPr lang="en-US" sz="900" dirty="0">
                <a:solidFill>
                  <a:srgbClr val="000000"/>
                </a:solidFill>
                <a:latin typeface="Arial"/>
                <a:ea typeface=""/>
              </a:rPr>
              <a:t>21%</a:t>
            </a:r>
          </a:p>
        </p:txBody>
      </p:sp>
      <p:sp>
        <p:nvSpPr>
          <p:cNvPr id="34" name="TextBox 33">
            <a:extLst>
              <a:ext uri="{FF2B5EF4-FFF2-40B4-BE49-F238E27FC236}">
                <a16:creationId xmlns:a16="http://schemas.microsoft.com/office/drawing/2014/main" id="{D49A91D9-229E-47A5-B672-D01CAC510779}"/>
              </a:ext>
            </a:extLst>
          </p:cNvPr>
          <p:cNvSpPr txBox="1"/>
          <p:nvPr/>
        </p:nvSpPr>
        <p:spPr>
          <a:xfrm>
            <a:off x="5360964" y="4633407"/>
            <a:ext cx="362227" cy="138499"/>
          </a:xfrm>
          <a:prstGeom prst="rect">
            <a:avLst/>
          </a:prstGeom>
          <a:noFill/>
        </p:spPr>
        <p:txBody>
          <a:bodyPr wrap="square" lIns="0" tIns="0" rIns="0" bIns="0" rtlCol="0">
            <a:spAutoFit/>
          </a:bodyPr>
          <a:lstStyle/>
          <a:p>
            <a:pPr eaLnBrk="1" fontAlgn="auto" hangingPunct="1">
              <a:spcBef>
                <a:spcPts val="0"/>
              </a:spcBef>
              <a:spcAft>
                <a:spcPts val="0"/>
              </a:spcAft>
            </a:pPr>
            <a:r>
              <a:rPr lang="en-US" sz="900" dirty="0">
                <a:solidFill>
                  <a:srgbClr val="000000"/>
                </a:solidFill>
                <a:latin typeface="Arial"/>
                <a:ea typeface=""/>
              </a:rPr>
              <a:t>17%</a:t>
            </a:r>
          </a:p>
        </p:txBody>
      </p:sp>
      <p:sp>
        <p:nvSpPr>
          <p:cNvPr id="35" name="TextBox 34">
            <a:extLst>
              <a:ext uri="{FF2B5EF4-FFF2-40B4-BE49-F238E27FC236}">
                <a16:creationId xmlns:a16="http://schemas.microsoft.com/office/drawing/2014/main" id="{AEFD29E2-C2B7-4C98-AA0E-654978B42417}"/>
              </a:ext>
            </a:extLst>
          </p:cNvPr>
          <p:cNvSpPr txBox="1"/>
          <p:nvPr/>
        </p:nvSpPr>
        <p:spPr>
          <a:xfrm>
            <a:off x="7105541" y="4480708"/>
            <a:ext cx="410376" cy="138499"/>
          </a:xfrm>
          <a:prstGeom prst="rect">
            <a:avLst/>
          </a:prstGeom>
          <a:noFill/>
        </p:spPr>
        <p:txBody>
          <a:bodyPr wrap="square" lIns="0" tIns="0" rIns="0" bIns="0" rtlCol="0">
            <a:spAutoFit/>
          </a:bodyPr>
          <a:lstStyle/>
          <a:p>
            <a:pPr eaLnBrk="1" fontAlgn="auto" hangingPunct="1">
              <a:spcBef>
                <a:spcPts val="0"/>
              </a:spcBef>
              <a:spcAft>
                <a:spcPts val="0"/>
              </a:spcAft>
            </a:pPr>
            <a:r>
              <a:rPr lang="en-US" sz="900" dirty="0">
                <a:solidFill>
                  <a:srgbClr val="000000"/>
                </a:solidFill>
                <a:latin typeface="Arial"/>
                <a:ea typeface=""/>
              </a:rPr>
              <a:t>21%</a:t>
            </a:r>
          </a:p>
        </p:txBody>
      </p:sp>
      <p:sp>
        <p:nvSpPr>
          <p:cNvPr id="36" name="TextBox 35">
            <a:extLst>
              <a:ext uri="{FF2B5EF4-FFF2-40B4-BE49-F238E27FC236}">
                <a16:creationId xmlns:a16="http://schemas.microsoft.com/office/drawing/2014/main" id="{39A2D18E-E07A-4392-8D27-1DEF50E13782}"/>
              </a:ext>
            </a:extLst>
          </p:cNvPr>
          <p:cNvSpPr txBox="1"/>
          <p:nvPr/>
        </p:nvSpPr>
        <p:spPr>
          <a:xfrm>
            <a:off x="8875931" y="4896847"/>
            <a:ext cx="362227" cy="138499"/>
          </a:xfrm>
          <a:prstGeom prst="rect">
            <a:avLst/>
          </a:prstGeom>
          <a:noFill/>
        </p:spPr>
        <p:txBody>
          <a:bodyPr wrap="square" lIns="0" tIns="0" rIns="0" bIns="0" rtlCol="0">
            <a:spAutoFit/>
          </a:bodyPr>
          <a:lstStyle/>
          <a:p>
            <a:pPr eaLnBrk="1" fontAlgn="auto" hangingPunct="1">
              <a:spcBef>
                <a:spcPts val="0"/>
              </a:spcBef>
              <a:spcAft>
                <a:spcPts val="0"/>
              </a:spcAft>
            </a:pPr>
            <a:r>
              <a:rPr lang="en-US" sz="900" dirty="0">
                <a:solidFill>
                  <a:srgbClr val="000000"/>
                </a:solidFill>
                <a:latin typeface="Arial"/>
                <a:ea typeface=""/>
              </a:rPr>
              <a:t>11%</a:t>
            </a:r>
          </a:p>
        </p:txBody>
      </p:sp>
      <p:grpSp>
        <p:nvGrpSpPr>
          <p:cNvPr id="37" name="Group 36">
            <a:extLst>
              <a:ext uri="{FF2B5EF4-FFF2-40B4-BE49-F238E27FC236}">
                <a16:creationId xmlns:a16="http://schemas.microsoft.com/office/drawing/2014/main" id="{A275EB4E-3783-4EEB-8A42-A4D4AE63ED70}"/>
              </a:ext>
            </a:extLst>
          </p:cNvPr>
          <p:cNvGrpSpPr/>
          <p:nvPr/>
        </p:nvGrpSpPr>
        <p:grpSpPr>
          <a:xfrm>
            <a:off x="3358110" y="3437584"/>
            <a:ext cx="430907" cy="990076"/>
            <a:chOff x="3358110" y="3437584"/>
            <a:chExt cx="430907" cy="990076"/>
          </a:xfrm>
        </p:grpSpPr>
        <p:cxnSp>
          <p:nvCxnSpPr>
            <p:cNvPr id="38" name="Straight Connector 37">
              <a:extLst>
                <a:ext uri="{FF2B5EF4-FFF2-40B4-BE49-F238E27FC236}">
                  <a16:creationId xmlns:a16="http://schemas.microsoft.com/office/drawing/2014/main" id="{C92ACC75-27D1-4840-9940-62FD00EF7D6B}"/>
                </a:ext>
              </a:extLst>
            </p:cNvPr>
            <p:cNvCxnSpPr/>
            <p:nvPr/>
          </p:nvCxnSpPr>
          <p:spPr bwMode="auto">
            <a:xfrm>
              <a:off x="3358110" y="3442237"/>
              <a:ext cx="0" cy="207884"/>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A90EE1AD-3A43-4082-96A6-DE134716E33A}"/>
                </a:ext>
              </a:extLst>
            </p:cNvPr>
            <p:cNvCxnSpPr/>
            <p:nvPr/>
          </p:nvCxnSpPr>
          <p:spPr bwMode="auto">
            <a:xfrm flipH="1">
              <a:off x="3358110" y="3437584"/>
              <a:ext cx="422810"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FD3E98CE-0078-4602-8D9B-CB74CAF6BC73}"/>
                </a:ext>
              </a:extLst>
            </p:cNvPr>
            <p:cNvCxnSpPr/>
            <p:nvPr/>
          </p:nvCxnSpPr>
          <p:spPr bwMode="auto">
            <a:xfrm>
              <a:off x="3778318" y="3439575"/>
              <a:ext cx="10699" cy="98808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41" name="Straight Connector 40">
            <a:extLst>
              <a:ext uri="{FF2B5EF4-FFF2-40B4-BE49-F238E27FC236}">
                <a16:creationId xmlns:a16="http://schemas.microsoft.com/office/drawing/2014/main" id="{6424B1A5-CD30-469A-9589-DAD8C0B31EEB}"/>
              </a:ext>
            </a:extLst>
          </p:cNvPr>
          <p:cNvCxnSpPr/>
          <p:nvPr/>
        </p:nvCxnSpPr>
        <p:spPr bwMode="auto">
          <a:xfrm>
            <a:off x="5076245" y="3447448"/>
            <a:ext cx="0" cy="207884"/>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Connector 41">
            <a:extLst>
              <a:ext uri="{FF2B5EF4-FFF2-40B4-BE49-F238E27FC236}">
                <a16:creationId xmlns:a16="http://schemas.microsoft.com/office/drawing/2014/main" id="{A6FCCC55-4424-4F97-A18A-CA4803381E9D}"/>
              </a:ext>
            </a:extLst>
          </p:cNvPr>
          <p:cNvCxnSpPr/>
          <p:nvPr/>
        </p:nvCxnSpPr>
        <p:spPr bwMode="auto">
          <a:xfrm flipH="1">
            <a:off x="5076245" y="3436444"/>
            <a:ext cx="422810"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Connector 42">
            <a:extLst>
              <a:ext uri="{FF2B5EF4-FFF2-40B4-BE49-F238E27FC236}">
                <a16:creationId xmlns:a16="http://schemas.microsoft.com/office/drawing/2014/main" id="{4D92F751-A1AC-41DE-A441-1AE4CEDB0903}"/>
              </a:ext>
            </a:extLst>
          </p:cNvPr>
          <p:cNvCxnSpPr/>
          <p:nvPr/>
        </p:nvCxnSpPr>
        <p:spPr bwMode="auto">
          <a:xfrm>
            <a:off x="5496453" y="3440400"/>
            <a:ext cx="10699" cy="1086894"/>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Connector 43">
            <a:extLst>
              <a:ext uri="{FF2B5EF4-FFF2-40B4-BE49-F238E27FC236}">
                <a16:creationId xmlns:a16="http://schemas.microsoft.com/office/drawing/2014/main" id="{694FCB36-B1BE-4FC1-9612-7CF583CE0327}"/>
              </a:ext>
            </a:extLst>
          </p:cNvPr>
          <p:cNvCxnSpPr/>
          <p:nvPr/>
        </p:nvCxnSpPr>
        <p:spPr bwMode="auto">
          <a:xfrm flipH="1">
            <a:off x="7009747" y="3439599"/>
            <a:ext cx="262532"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Connector 44">
            <a:extLst>
              <a:ext uri="{FF2B5EF4-FFF2-40B4-BE49-F238E27FC236}">
                <a16:creationId xmlns:a16="http://schemas.microsoft.com/office/drawing/2014/main" id="{C7A7E19B-0855-4DAA-8ACE-1300337858E3}"/>
              </a:ext>
            </a:extLst>
          </p:cNvPr>
          <p:cNvCxnSpPr/>
          <p:nvPr/>
        </p:nvCxnSpPr>
        <p:spPr bwMode="auto">
          <a:xfrm>
            <a:off x="7268402" y="3437103"/>
            <a:ext cx="0" cy="102034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a:extLst>
              <a:ext uri="{FF2B5EF4-FFF2-40B4-BE49-F238E27FC236}">
                <a16:creationId xmlns:a16="http://schemas.microsoft.com/office/drawing/2014/main" id="{6DD57D8B-0B11-4CB6-A735-47258568026F}"/>
              </a:ext>
            </a:extLst>
          </p:cNvPr>
          <p:cNvCxnSpPr/>
          <p:nvPr/>
        </p:nvCxnSpPr>
        <p:spPr bwMode="auto">
          <a:xfrm>
            <a:off x="8576935" y="3596525"/>
            <a:ext cx="0" cy="368282"/>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Connector 46">
            <a:extLst>
              <a:ext uri="{FF2B5EF4-FFF2-40B4-BE49-F238E27FC236}">
                <a16:creationId xmlns:a16="http://schemas.microsoft.com/office/drawing/2014/main" id="{D6FCD11B-7793-4242-801B-2104FD0982D7}"/>
              </a:ext>
            </a:extLst>
          </p:cNvPr>
          <p:cNvCxnSpPr/>
          <p:nvPr/>
        </p:nvCxnSpPr>
        <p:spPr bwMode="auto">
          <a:xfrm flipH="1">
            <a:off x="8576935" y="3596930"/>
            <a:ext cx="422810"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DCB3A7DC-E3A5-47F2-BE8D-4E4D5DDB33EC}"/>
              </a:ext>
            </a:extLst>
          </p:cNvPr>
          <p:cNvCxnSpPr/>
          <p:nvPr/>
        </p:nvCxnSpPr>
        <p:spPr bwMode="auto">
          <a:xfrm>
            <a:off x="8997143" y="3597771"/>
            <a:ext cx="4583" cy="1234344"/>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9" name="48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11732665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l-GR" sz="4400" dirty="0">
                <a:solidFill>
                  <a:srgbClr val="FF0000"/>
                </a:solidFill>
              </a:rPr>
              <a:t>Τι έχει εξελιχθεί στην αντιμετώπιση της ψωρίασης </a:t>
            </a:r>
            <a:r>
              <a:rPr lang="en-US" sz="4400" dirty="0">
                <a:solidFill>
                  <a:srgbClr val="FF0000"/>
                </a:solidFill>
              </a:rPr>
              <a:t>;;;</a:t>
            </a: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pic>
        <p:nvPicPr>
          <p:cNvPr id="234498" name="Picture 2" descr="Μικροί Εξερευνητές"/>
          <p:cNvPicPr>
            <a:picLocks noChangeAspect="1" noChangeArrowheads="1"/>
          </p:cNvPicPr>
          <p:nvPr/>
        </p:nvPicPr>
        <p:blipFill>
          <a:blip r:embed="rId2"/>
          <a:srcRect/>
          <a:stretch>
            <a:fillRect/>
          </a:stretch>
        </p:blipFill>
        <p:spPr bwMode="auto">
          <a:xfrm>
            <a:off x="2865862" y="3915505"/>
            <a:ext cx="9083731" cy="2701112"/>
          </a:xfrm>
          <a:prstGeom prst="rect">
            <a:avLst/>
          </a:prstGeom>
          <a:noFill/>
        </p:spPr>
      </p:pic>
    </p:spTree>
    <p:extLst>
      <p:ext uri="{BB962C8B-B14F-4D97-AF65-F5344CB8AC3E}">
        <p14:creationId xmlns:p14="http://schemas.microsoft.com/office/powerpoint/2010/main" val="3997090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n-US" sz="4400" dirty="0">
                <a:solidFill>
                  <a:srgbClr val="C00000"/>
                </a:solidFill>
              </a:rPr>
              <a:t>Brodalumab vs.</a:t>
            </a:r>
            <a:r>
              <a:rPr lang="el-GR" sz="4400" dirty="0">
                <a:solidFill>
                  <a:srgbClr val="C00000"/>
                </a:solidFill>
              </a:rPr>
              <a:t> άλλων βιολογικών παραγόντων …</a:t>
            </a:r>
            <a:br>
              <a:rPr lang="en-US" sz="4400" dirty="0">
                <a:solidFill>
                  <a:srgbClr val="C00000"/>
                </a:solidFill>
              </a:rPr>
            </a:br>
            <a:r>
              <a:rPr lang="en-US" sz="4400" dirty="0">
                <a:solidFill>
                  <a:srgbClr val="C00000"/>
                </a:solidFill>
              </a:rPr>
              <a:t>				</a:t>
            </a:r>
            <a:r>
              <a:rPr lang="el-GR" sz="4400" dirty="0">
                <a:solidFill>
                  <a:srgbClr val="C00000"/>
                </a:solidFill>
              </a:rPr>
              <a:t>υπερέχει</a:t>
            </a:r>
            <a:r>
              <a:rPr lang="en-US" sz="4400" dirty="0">
                <a:solidFill>
                  <a:srgbClr val="C00000"/>
                </a:solidFill>
              </a:rPr>
              <a:t>;;;</a:t>
            </a:r>
            <a:endParaRPr lang="el-GR" sz="4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50</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2093893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81AE-E28A-4EBF-A750-F2BB2E9E8C4C}"/>
              </a:ext>
            </a:extLst>
          </p:cNvPr>
          <p:cNvSpPr>
            <a:spLocks noGrp="1"/>
          </p:cNvSpPr>
          <p:nvPr>
            <p:ph type="title"/>
          </p:nvPr>
        </p:nvSpPr>
        <p:spPr>
          <a:xfrm>
            <a:off x="519455" y="332658"/>
            <a:ext cx="10439058" cy="869064"/>
          </a:xfrm>
        </p:spPr>
        <p:txBody>
          <a:bodyPr/>
          <a:lstStyle/>
          <a:p>
            <a:r>
              <a:rPr lang="el-GR" dirty="0"/>
              <a:t>Υψηλότερο ποσοστό επίτευξης </a:t>
            </a:r>
            <a:r>
              <a:rPr lang="en-US" dirty="0">
                <a:solidFill>
                  <a:srgbClr val="008F8D"/>
                </a:solidFill>
              </a:rPr>
              <a:t>PASI 100 </a:t>
            </a:r>
            <a:r>
              <a:rPr lang="el-GR" dirty="0">
                <a:solidFill>
                  <a:srgbClr val="008F8D"/>
                </a:solidFill>
              </a:rPr>
              <a:t>με </a:t>
            </a:r>
            <a:r>
              <a:rPr lang="en-US" dirty="0">
                <a:solidFill>
                  <a:srgbClr val="009999"/>
                </a:solidFill>
              </a:rPr>
              <a:t>Kyntheum</a:t>
            </a:r>
            <a:r>
              <a:rPr lang="en-US" baseline="30000" dirty="0">
                <a:solidFill>
                  <a:srgbClr val="009999"/>
                </a:solidFill>
              </a:rPr>
              <a:t>® </a:t>
            </a:r>
            <a:r>
              <a:rPr lang="el-GR" dirty="0"/>
              <a:t>συγκριτικά με άλλους εκπροσώπους </a:t>
            </a:r>
            <a:r>
              <a:rPr lang="en-US" dirty="0"/>
              <a:t>anti</a:t>
            </a:r>
            <a:r>
              <a:rPr lang="el-GR" dirty="0"/>
              <a:t>-</a:t>
            </a:r>
            <a:r>
              <a:rPr lang="en-US" dirty="0"/>
              <a:t>IL</a:t>
            </a:r>
            <a:endParaRPr lang="el-GR" dirty="0"/>
          </a:p>
        </p:txBody>
      </p:sp>
      <p:pic>
        <p:nvPicPr>
          <p:cNvPr id="5" name="Picture 4">
            <a:extLst>
              <a:ext uri="{FF2B5EF4-FFF2-40B4-BE49-F238E27FC236}">
                <a16:creationId xmlns:a16="http://schemas.microsoft.com/office/drawing/2014/main" id="{129B92A0-F487-43D4-BB98-A2A8F7CA7149}"/>
              </a:ext>
            </a:extLst>
          </p:cNvPr>
          <p:cNvPicPr>
            <a:picLocks noChangeAspect="1"/>
          </p:cNvPicPr>
          <p:nvPr/>
        </p:nvPicPr>
        <p:blipFill>
          <a:blip r:embed="rId2"/>
          <a:stretch>
            <a:fillRect/>
          </a:stretch>
        </p:blipFill>
        <p:spPr>
          <a:xfrm>
            <a:off x="719486" y="1281292"/>
            <a:ext cx="9823737" cy="5501292"/>
          </a:xfrm>
          <a:prstGeom prst="rect">
            <a:avLst/>
          </a:prstGeom>
        </p:spPr>
      </p:pic>
      <p:pic>
        <p:nvPicPr>
          <p:cNvPr id="8" name="Picture 7">
            <a:extLst>
              <a:ext uri="{FF2B5EF4-FFF2-40B4-BE49-F238E27FC236}">
                <a16:creationId xmlns:a16="http://schemas.microsoft.com/office/drawing/2014/main" id="{D3389C0F-F019-4548-8670-71E434DA6C6E}"/>
              </a:ext>
            </a:extLst>
          </p:cNvPr>
          <p:cNvPicPr>
            <a:picLocks noChangeAspect="1"/>
          </p:cNvPicPr>
          <p:nvPr/>
        </p:nvPicPr>
        <p:blipFill>
          <a:blip r:embed="rId3"/>
          <a:stretch>
            <a:fillRect/>
          </a:stretch>
        </p:blipFill>
        <p:spPr>
          <a:xfrm>
            <a:off x="4043679" y="6256879"/>
            <a:ext cx="3246017" cy="446135"/>
          </a:xfrm>
          <a:prstGeom prst="rect">
            <a:avLst/>
          </a:prstGeom>
        </p:spPr>
      </p:pic>
      <p:sp>
        <p:nvSpPr>
          <p:cNvPr id="6" name="Arrow: Left 5">
            <a:extLst>
              <a:ext uri="{FF2B5EF4-FFF2-40B4-BE49-F238E27FC236}">
                <a16:creationId xmlns:a16="http://schemas.microsoft.com/office/drawing/2014/main" id="{2EDEBE6A-DE56-492F-A67F-BD15B78CD1A7}"/>
              </a:ext>
            </a:extLst>
          </p:cNvPr>
          <p:cNvSpPr/>
          <p:nvPr/>
        </p:nvSpPr>
        <p:spPr bwMode="auto">
          <a:xfrm rot="16200000">
            <a:off x="8481161" y="2054442"/>
            <a:ext cx="653113" cy="484632"/>
          </a:xfrm>
          <a:prstGeom prst="leftArrow">
            <a:avLst/>
          </a:prstGeom>
          <a:solidFill>
            <a:srgbClr val="008F8D"/>
          </a:solidFill>
          <a:ln w="9525" cap="flat" cmpd="sng" algn="ctr">
            <a:solidFill>
              <a:srgbClr val="008F8D"/>
            </a:solidFill>
            <a:prstDash val="solid"/>
            <a:miter lim="800000"/>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a:ln>
                <a:noFill/>
              </a:ln>
              <a:solidFill>
                <a:srgbClr val="FFFFFF"/>
              </a:solidFill>
              <a:effectLst/>
              <a:uLnTx/>
              <a:uFillTx/>
              <a:latin typeface="Arial"/>
              <a:ea typeface="ＭＳ Ｐゴシック" charset="0"/>
              <a:cs typeface="ＭＳ Ｐゴシック" charset="0"/>
            </a:endParaRPr>
          </a:p>
        </p:txBody>
      </p:sp>
      <p:sp>
        <p:nvSpPr>
          <p:cNvPr id="3" name="Rectangle 2">
            <a:extLst>
              <a:ext uri="{FF2B5EF4-FFF2-40B4-BE49-F238E27FC236}">
                <a16:creationId xmlns:a16="http://schemas.microsoft.com/office/drawing/2014/main" id="{3BA7065A-2C4E-4DD9-BD21-44866C2740D2}"/>
              </a:ext>
            </a:extLst>
          </p:cNvPr>
          <p:cNvSpPr/>
          <p:nvPr/>
        </p:nvSpPr>
        <p:spPr bwMode="auto">
          <a:xfrm>
            <a:off x="1479513" y="1970201"/>
            <a:ext cx="3732732" cy="3594526"/>
          </a:xfrm>
          <a:prstGeom prst="rect">
            <a:avLst/>
          </a:prstGeom>
          <a:solidFill>
            <a:schemeClr val="accent6">
              <a:lumMod val="20000"/>
              <a:lumOff val="80000"/>
              <a:alpha val="17000"/>
            </a:schemeClr>
          </a:solidFill>
          <a:ln w="9525" cap="flat" cmpd="sng" algn="ctr">
            <a:solidFill>
              <a:schemeClr val="accent6">
                <a:lumMod val="40000"/>
                <a:lumOff val="60000"/>
              </a:schemeClr>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7" name="Rectangle 6">
            <a:extLst>
              <a:ext uri="{FF2B5EF4-FFF2-40B4-BE49-F238E27FC236}">
                <a16:creationId xmlns:a16="http://schemas.microsoft.com/office/drawing/2014/main" id="{9017EB5B-76EC-4727-801B-9080B0F4EE83}"/>
              </a:ext>
            </a:extLst>
          </p:cNvPr>
          <p:cNvSpPr/>
          <p:nvPr/>
        </p:nvSpPr>
        <p:spPr bwMode="auto">
          <a:xfrm>
            <a:off x="5244519" y="1970201"/>
            <a:ext cx="2145985" cy="3594526"/>
          </a:xfrm>
          <a:prstGeom prst="rect">
            <a:avLst/>
          </a:prstGeom>
          <a:solidFill>
            <a:schemeClr val="accent4">
              <a:lumMod val="20000"/>
              <a:lumOff val="80000"/>
              <a:alpha val="20000"/>
            </a:schemeClr>
          </a:solidFill>
          <a:ln w="9525" cap="flat" cmpd="sng" algn="ctr">
            <a:solidFill>
              <a:schemeClr val="accent4">
                <a:lumMod val="40000"/>
                <a:lumOff val="60000"/>
              </a:schemeClr>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9" name="TextBox 8">
            <a:extLst>
              <a:ext uri="{FF2B5EF4-FFF2-40B4-BE49-F238E27FC236}">
                <a16:creationId xmlns:a16="http://schemas.microsoft.com/office/drawing/2014/main" id="{52BA14C0-E6C2-4B11-8DA4-BD658FD323BC}"/>
              </a:ext>
            </a:extLst>
          </p:cNvPr>
          <p:cNvSpPr txBox="1"/>
          <p:nvPr/>
        </p:nvSpPr>
        <p:spPr>
          <a:xfrm>
            <a:off x="1605280" y="5056130"/>
            <a:ext cx="486520" cy="184666"/>
          </a:xfrm>
          <a:prstGeom prst="rect">
            <a:avLst/>
          </a:prstGeom>
          <a:noFill/>
        </p:spPr>
        <p:txBody>
          <a:bodyPr wrap="square" lIns="0" tIns="0" rIns="0" bIns="0" rtlCol="0">
            <a:spAutoFit/>
          </a:bodyPr>
          <a:lstStyle/>
          <a:p>
            <a:pPr algn="l">
              <a:lnSpc>
                <a:spcPct val="100000"/>
              </a:lnSpc>
            </a:pPr>
            <a:r>
              <a:rPr lang="en-US" sz="1200" dirty="0">
                <a:latin typeface="+mn-lt"/>
              </a:rPr>
              <a:t>p=738</a:t>
            </a:r>
            <a:endParaRPr lang="el-GR" sz="1200" dirty="0" err="1">
              <a:latin typeface="+mn-lt"/>
            </a:endParaRPr>
          </a:p>
        </p:txBody>
      </p:sp>
      <p:sp>
        <p:nvSpPr>
          <p:cNvPr id="10" name="TextBox 9">
            <a:extLst>
              <a:ext uri="{FF2B5EF4-FFF2-40B4-BE49-F238E27FC236}">
                <a16:creationId xmlns:a16="http://schemas.microsoft.com/office/drawing/2014/main" id="{077B3217-029A-43D0-9839-5ABB514D424D}"/>
              </a:ext>
            </a:extLst>
          </p:cNvPr>
          <p:cNvSpPr txBox="1"/>
          <p:nvPr/>
        </p:nvSpPr>
        <p:spPr>
          <a:xfrm>
            <a:off x="2262901" y="5056130"/>
            <a:ext cx="588925" cy="184666"/>
          </a:xfrm>
          <a:prstGeom prst="rect">
            <a:avLst/>
          </a:prstGeom>
          <a:noFill/>
        </p:spPr>
        <p:txBody>
          <a:bodyPr wrap="square" lIns="0" tIns="0" rIns="0" bIns="0" rtlCol="0">
            <a:spAutoFit/>
          </a:bodyPr>
          <a:lstStyle/>
          <a:p>
            <a:pPr algn="l">
              <a:lnSpc>
                <a:spcPct val="100000"/>
              </a:lnSpc>
            </a:pPr>
            <a:r>
              <a:rPr lang="en-US" sz="1200" dirty="0">
                <a:latin typeface="+mn-lt"/>
              </a:rPr>
              <a:t>p=1306</a:t>
            </a:r>
            <a:endParaRPr lang="el-GR" sz="1200" dirty="0" err="1">
              <a:latin typeface="+mn-lt"/>
            </a:endParaRPr>
          </a:p>
        </p:txBody>
      </p:sp>
      <p:sp>
        <p:nvSpPr>
          <p:cNvPr id="11" name="TextBox 10">
            <a:extLst>
              <a:ext uri="{FF2B5EF4-FFF2-40B4-BE49-F238E27FC236}">
                <a16:creationId xmlns:a16="http://schemas.microsoft.com/office/drawing/2014/main" id="{78C2D197-891A-4A97-90EF-4BF8416F24A4}"/>
              </a:ext>
            </a:extLst>
          </p:cNvPr>
          <p:cNvSpPr txBox="1"/>
          <p:nvPr/>
        </p:nvSpPr>
        <p:spPr>
          <a:xfrm>
            <a:off x="3011607" y="5056130"/>
            <a:ext cx="486520" cy="184666"/>
          </a:xfrm>
          <a:prstGeom prst="rect">
            <a:avLst/>
          </a:prstGeom>
          <a:noFill/>
        </p:spPr>
        <p:txBody>
          <a:bodyPr wrap="square" lIns="0" tIns="0" rIns="0" bIns="0" rtlCol="0">
            <a:spAutoFit/>
          </a:bodyPr>
          <a:lstStyle/>
          <a:p>
            <a:pPr algn="l">
              <a:lnSpc>
                <a:spcPct val="100000"/>
              </a:lnSpc>
            </a:pPr>
            <a:r>
              <a:rPr lang="en-US" sz="1200" dirty="0">
                <a:latin typeface="+mn-lt"/>
              </a:rPr>
              <a:t>p=177</a:t>
            </a:r>
            <a:endParaRPr lang="el-GR" sz="1200" dirty="0" err="1">
              <a:latin typeface="+mn-lt"/>
            </a:endParaRPr>
          </a:p>
        </p:txBody>
      </p:sp>
      <p:sp>
        <p:nvSpPr>
          <p:cNvPr id="12" name="TextBox 11">
            <a:extLst>
              <a:ext uri="{FF2B5EF4-FFF2-40B4-BE49-F238E27FC236}">
                <a16:creationId xmlns:a16="http://schemas.microsoft.com/office/drawing/2014/main" id="{226A98E9-367C-4DE3-95F6-D2B3B55BD899}"/>
              </a:ext>
            </a:extLst>
          </p:cNvPr>
          <p:cNvSpPr txBox="1"/>
          <p:nvPr/>
        </p:nvSpPr>
        <p:spPr>
          <a:xfrm>
            <a:off x="3669229" y="5056130"/>
            <a:ext cx="486520" cy="184666"/>
          </a:xfrm>
          <a:prstGeom prst="rect">
            <a:avLst/>
          </a:prstGeom>
          <a:noFill/>
        </p:spPr>
        <p:txBody>
          <a:bodyPr wrap="square" lIns="0" tIns="0" rIns="0" bIns="0" rtlCol="0">
            <a:spAutoFit/>
          </a:bodyPr>
          <a:lstStyle/>
          <a:p>
            <a:pPr algn="l">
              <a:lnSpc>
                <a:spcPct val="100000"/>
              </a:lnSpc>
            </a:pPr>
            <a:r>
              <a:rPr lang="en-US" sz="1200" dirty="0">
                <a:latin typeface="+mn-lt"/>
              </a:rPr>
              <a:t>p=182</a:t>
            </a:r>
            <a:endParaRPr lang="el-GR" sz="1200" dirty="0" err="1">
              <a:latin typeface="+mn-lt"/>
            </a:endParaRPr>
          </a:p>
        </p:txBody>
      </p:sp>
      <p:sp>
        <p:nvSpPr>
          <p:cNvPr id="13" name="TextBox 12">
            <a:extLst>
              <a:ext uri="{FF2B5EF4-FFF2-40B4-BE49-F238E27FC236}">
                <a16:creationId xmlns:a16="http://schemas.microsoft.com/office/drawing/2014/main" id="{7CB7ACE4-D0C4-4F1C-AACB-2D2CC2B27819}"/>
              </a:ext>
            </a:extLst>
          </p:cNvPr>
          <p:cNvSpPr txBox="1"/>
          <p:nvPr/>
        </p:nvSpPr>
        <p:spPr>
          <a:xfrm>
            <a:off x="4184925" y="5056130"/>
            <a:ext cx="486520" cy="184666"/>
          </a:xfrm>
          <a:prstGeom prst="rect">
            <a:avLst/>
          </a:prstGeom>
          <a:noFill/>
        </p:spPr>
        <p:txBody>
          <a:bodyPr wrap="square" lIns="0" tIns="0" rIns="0" bIns="0" rtlCol="0">
            <a:spAutoFit/>
          </a:bodyPr>
          <a:lstStyle/>
          <a:p>
            <a:pPr algn="l">
              <a:lnSpc>
                <a:spcPct val="100000"/>
              </a:lnSpc>
            </a:pPr>
            <a:r>
              <a:rPr lang="en-US" sz="1200" dirty="0">
                <a:latin typeface="+mn-lt"/>
              </a:rPr>
              <a:t>p=966</a:t>
            </a:r>
            <a:endParaRPr lang="el-GR" sz="1200" dirty="0" err="1">
              <a:latin typeface="+mn-lt"/>
            </a:endParaRPr>
          </a:p>
        </p:txBody>
      </p:sp>
      <p:sp>
        <p:nvSpPr>
          <p:cNvPr id="14" name="TextBox 13">
            <a:extLst>
              <a:ext uri="{FF2B5EF4-FFF2-40B4-BE49-F238E27FC236}">
                <a16:creationId xmlns:a16="http://schemas.microsoft.com/office/drawing/2014/main" id="{4B78B102-2923-42D3-BB31-EAB3AC588CB4}"/>
              </a:ext>
            </a:extLst>
          </p:cNvPr>
          <p:cNvSpPr txBox="1"/>
          <p:nvPr/>
        </p:nvSpPr>
        <p:spPr>
          <a:xfrm>
            <a:off x="4672516" y="5056130"/>
            <a:ext cx="486520" cy="184666"/>
          </a:xfrm>
          <a:prstGeom prst="rect">
            <a:avLst/>
          </a:prstGeom>
          <a:noFill/>
        </p:spPr>
        <p:txBody>
          <a:bodyPr wrap="square" lIns="0" tIns="0" rIns="0" bIns="0" rtlCol="0">
            <a:spAutoFit/>
          </a:bodyPr>
          <a:lstStyle/>
          <a:p>
            <a:pPr algn="l">
              <a:lnSpc>
                <a:spcPct val="100000"/>
              </a:lnSpc>
            </a:pPr>
            <a:r>
              <a:rPr lang="en-US" sz="1200" dirty="0">
                <a:latin typeface="+mn-lt"/>
              </a:rPr>
              <a:t>p=676</a:t>
            </a:r>
            <a:endParaRPr lang="el-GR" sz="1200" dirty="0" err="1">
              <a:latin typeface="+mn-lt"/>
            </a:endParaRPr>
          </a:p>
        </p:txBody>
      </p:sp>
      <p:sp>
        <p:nvSpPr>
          <p:cNvPr id="15" name="TextBox 14">
            <a:extLst>
              <a:ext uri="{FF2B5EF4-FFF2-40B4-BE49-F238E27FC236}">
                <a16:creationId xmlns:a16="http://schemas.microsoft.com/office/drawing/2014/main" id="{5DF6E217-2CDD-4258-A996-69E547EE9E2F}"/>
              </a:ext>
            </a:extLst>
          </p:cNvPr>
          <p:cNvSpPr txBox="1"/>
          <p:nvPr/>
        </p:nvSpPr>
        <p:spPr>
          <a:xfrm>
            <a:off x="5252464" y="5063825"/>
            <a:ext cx="486520" cy="169277"/>
          </a:xfrm>
          <a:prstGeom prst="rect">
            <a:avLst/>
          </a:prstGeom>
          <a:noFill/>
        </p:spPr>
        <p:txBody>
          <a:bodyPr wrap="square" lIns="0" tIns="0" rIns="0" bIns="0" rtlCol="0">
            <a:spAutoFit/>
          </a:bodyPr>
          <a:lstStyle/>
          <a:p>
            <a:pPr algn="l">
              <a:lnSpc>
                <a:spcPct val="100000"/>
              </a:lnSpc>
            </a:pPr>
            <a:r>
              <a:rPr lang="en-US" sz="1100" dirty="0">
                <a:latin typeface="+mn-lt"/>
              </a:rPr>
              <a:t>p=1296</a:t>
            </a:r>
            <a:endParaRPr lang="el-GR" sz="1100" dirty="0" err="1">
              <a:latin typeface="+mn-lt"/>
            </a:endParaRPr>
          </a:p>
        </p:txBody>
      </p:sp>
      <p:sp>
        <p:nvSpPr>
          <p:cNvPr id="16" name="TextBox 15">
            <a:extLst>
              <a:ext uri="{FF2B5EF4-FFF2-40B4-BE49-F238E27FC236}">
                <a16:creationId xmlns:a16="http://schemas.microsoft.com/office/drawing/2014/main" id="{1C1DAE90-5206-453A-8889-78134AE88509}"/>
              </a:ext>
            </a:extLst>
          </p:cNvPr>
          <p:cNvSpPr txBox="1"/>
          <p:nvPr/>
        </p:nvSpPr>
        <p:spPr>
          <a:xfrm>
            <a:off x="5992613" y="5063825"/>
            <a:ext cx="486520" cy="169277"/>
          </a:xfrm>
          <a:prstGeom prst="rect">
            <a:avLst/>
          </a:prstGeom>
          <a:noFill/>
        </p:spPr>
        <p:txBody>
          <a:bodyPr wrap="square" lIns="0" tIns="0" rIns="0" bIns="0" rtlCol="0">
            <a:spAutoFit/>
          </a:bodyPr>
          <a:lstStyle/>
          <a:p>
            <a:pPr algn="l">
              <a:lnSpc>
                <a:spcPct val="100000"/>
              </a:lnSpc>
            </a:pPr>
            <a:r>
              <a:rPr lang="en-US" sz="1100" dirty="0">
                <a:latin typeface="+mn-lt"/>
              </a:rPr>
              <a:t>p=1224</a:t>
            </a:r>
            <a:endParaRPr lang="el-GR" sz="1100" dirty="0" err="1">
              <a:latin typeface="+mn-lt"/>
            </a:endParaRPr>
          </a:p>
        </p:txBody>
      </p:sp>
      <p:sp>
        <p:nvSpPr>
          <p:cNvPr id="17" name="TextBox 16">
            <a:extLst>
              <a:ext uri="{FF2B5EF4-FFF2-40B4-BE49-F238E27FC236}">
                <a16:creationId xmlns:a16="http://schemas.microsoft.com/office/drawing/2014/main" id="{B1A51429-B9D0-4F8C-A970-29A87D190A6E}"/>
              </a:ext>
            </a:extLst>
          </p:cNvPr>
          <p:cNvSpPr txBox="1"/>
          <p:nvPr/>
        </p:nvSpPr>
        <p:spPr>
          <a:xfrm>
            <a:off x="6702283" y="5063825"/>
            <a:ext cx="486520" cy="169277"/>
          </a:xfrm>
          <a:prstGeom prst="rect">
            <a:avLst/>
          </a:prstGeom>
          <a:noFill/>
        </p:spPr>
        <p:txBody>
          <a:bodyPr wrap="square" lIns="0" tIns="0" rIns="0" bIns="0" rtlCol="0">
            <a:spAutoFit/>
          </a:bodyPr>
          <a:lstStyle/>
          <a:p>
            <a:pPr algn="l">
              <a:lnSpc>
                <a:spcPct val="100000"/>
              </a:lnSpc>
            </a:pPr>
            <a:r>
              <a:rPr lang="en-US" sz="1100" dirty="0">
                <a:latin typeface="+mn-lt"/>
              </a:rPr>
              <a:t>p=1346</a:t>
            </a:r>
            <a:endParaRPr lang="el-GR" sz="1100" dirty="0" err="1">
              <a:latin typeface="+mn-lt"/>
            </a:endParaRPr>
          </a:p>
        </p:txBody>
      </p:sp>
      <p:sp>
        <p:nvSpPr>
          <p:cNvPr id="18" name="TextBox 17">
            <a:extLst>
              <a:ext uri="{FF2B5EF4-FFF2-40B4-BE49-F238E27FC236}">
                <a16:creationId xmlns:a16="http://schemas.microsoft.com/office/drawing/2014/main" id="{39C5FB13-97C9-43CC-804C-87ADD6810535}"/>
              </a:ext>
            </a:extLst>
          </p:cNvPr>
          <p:cNvSpPr txBox="1"/>
          <p:nvPr/>
        </p:nvSpPr>
        <p:spPr>
          <a:xfrm>
            <a:off x="8361748" y="5063825"/>
            <a:ext cx="486520" cy="169277"/>
          </a:xfrm>
          <a:prstGeom prst="rect">
            <a:avLst/>
          </a:prstGeom>
          <a:noFill/>
        </p:spPr>
        <p:txBody>
          <a:bodyPr wrap="square" lIns="0" tIns="0" rIns="0" bIns="0" rtlCol="0">
            <a:spAutoFit/>
          </a:bodyPr>
          <a:lstStyle/>
          <a:p>
            <a:pPr algn="l">
              <a:lnSpc>
                <a:spcPct val="100000"/>
              </a:lnSpc>
            </a:pPr>
            <a:r>
              <a:rPr lang="en-US" sz="1100" dirty="0">
                <a:latin typeface="+mn-lt"/>
              </a:rPr>
              <a:t>p=1831</a:t>
            </a:r>
            <a:endParaRPr lang="el-GR" sz="1100" dirty="0" err="1">
              <a:latin typeface="+mn-lt"/>
            </a:endParaRPr>
          </a:p>
        </p:txBody>
      </p:sp>
      <p:sp>
        <p:nvSpPr>
          <p:cNvPr id="19" name="TextBox 18">
            <a:extLst>
              <a:ext uri="{FF2B5EF4-FFF2-40B4-BE49-F238E27FC236}">
                <a16:creationId xmlns:a16="http://schemas.microsoft.com/office/drawing/2014/main" id="{8C77C2D3-B23B-4BBB-A1FB-98D8012E40D1}"/>
              </a:ext>
            </a:extLst>
          </p:cNvPr>
          <p:cNvSpPr txBox="1"/>
          <p:nvPr/>
        </p:nvSpPr>
        <p:spPr>
          <a:xfrm>
            <a:off x="7450377" y="5063825"/>
            <a:ext cx="486520" cy="169277"/>
          </a:xfrm>
          <a:prstGeom prst="rect">
            <a:avLst/>
          </a:prstGeom>
          <a:noFill/>
        </p:spPr>
        <p:txBody>
          <a:bodyPr wrap="square" lIns="0" tIns="0" rIns="0" bIns="0" rtlCol="0">
            <a:spAutoFit/>
          </a:bodyPr>
          <a:lstStyle/>
          <a:p>
            <a:pPr algn="l">
              <a:lnSpc>
                <a:spcPct val="100000"/>
              </a:lnSpc>
            </a:pPr>
            <a:r>
              <a:rPr lang="en-US" sz="1100" dirty="0">
                <a:latin typeface="+mn-lt"/>
              </a:rPr>
              <a:t>p=661</a:t>
            </a:r>
            <a:endParaRPr lang="el-GR" sz="1100" dirty="0" err="1">
              <a:latin typeface="+mn-lt"/>
            </a:endParaRPr>
          </a:p>
        </p:txBody>
      </p:sp>
      <p:sp>
        <p:nvSpPr>
          <p:cNvPr id="20" name="TextBox 19">
            <a:extLst>
              <a:ext uri="{FF2B5EF4-FFF2-40B4-BE49-F238E27FC236}">
                <a16:creationId xmlns:a16="http://schemas.microsoft.com/office/drawing/2014/main" id="{2D1FB79D-C30A-45D7-9EC8-1BE3C3986B59}"/>
              </a:ext>
            </a:extLst>
          </p:cNvPr>
          <p:cNvSpPr txBox="1"/>
          <p:nvPr/>
        </p:nvSpPr>
        <p:spPr>
          <a:xfrm>
            <a:off x="9441163" y="5063825"/>
            <a:ext cx="486520" cy="169277"/>
          </a:xfrm>
          <a:prstGeom prst="rect">
            <a:avLst/>
          </a:prstGeom>
          <a:noFill/>
        </p:spPr>
        <p:txBody>
          <a:bodyPr wrap="square" lIns="0" tIns="0" rIns="0" bIns="0" rtlCol="0">
            <a:spAutoFit/>
          </a:bodyPr>
          <a:lstStyle/>
          <a:p>
            <a:pPr algn="l">
              <a:lnSpc>
                <a:spcPct val="100000"/>
              </a:lnSpc>
            </a:pPr>
            <a:r>
              <a:rPr lang="en-US" sz="1100" dirty="0">
                <a:latin typeface="+mn-lt"/>
              </a:rPr>
              <a:t>p=1881</a:t>
            </a:r>
            <a:endParaRPr lang="el-GR" sz="1100" dirty="0" err="1">
              <a:latin typeface="+mn-lt"/>
            </a:endParaRPr>
          </a:p>
        </p:txBody>
      </p:sp>
      <p:sp>
        <p:nvSpPr>
          <p:cNvPr id="21" name="20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40129831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F47A-35A0-4BE5-95F4-3174A5BF6F86}"/>
              </a:ext>
            </a:extLst>
          </p:cNvPr>
          <p:cNvSpPr>
            <a:spLocks noGrp="1"/>
          </p:cNvSpPr>
          <p:nvPr>
            <p:ph type="title"/>
          </p:nvPr>
        </p:nvSpPr>
        <p:spPr>
          <a:xfrm>
            <a:off x="519455" y="332658"/>
            <a:ext cx="10439058" cy="791883"/>
          </a:xfrm>
        </p:spPr>
        <p:txBody>
          <a:bodyPr/>
          <a:lstStyle/>
          <a:p>
            <a:r>
              <a:rPr lang="en-US" dirty="0"/>
              <a:t>To </a:t>
            </a:r>
            <a:r>
              <a:rPr lang="en-US" dirty="0">
                <a:solidFill>
                  <a:srgbClr val="009999"/>
                </a:solidFill>
              </a:rPr>
              <a:t>Kyntheum</a:t>
            </a:r>
            <a:r>
              <a:rPr lang="en-US" baseline="30000" dirty="0">
                <a:solidFill>
                  <a:srgbClr val="009999"/>
                </a:solidFill>
              </a:rPr>
              <a:t>®</a:t>
            </a:r>
            <a:r>
              <a:rPr lang="en-US" dirty="0"/>
              <a:t> </a:t>
            </a:r>
            <a:r>
              <a:rPr lang="el-GR" dirty="0"/>
              <a:t>έχει τη μεγαλύτερη πιθανότητα επίτευξης                  </a:t>
            </a:r>
            <a:r>
              <a:rPr lang="el-GR" dirty="0">
                <a:solidFill>
                  <a:srgbClr val="008F8D"/>
                </a:solidFill>
              </a:rPr>
              <a:t>κάθε επιπέδου ανταπόκρισης </a:t>
            </a:r>
            <a:r>
              <a:rPr lang="en-US" dirty="0">
                <a:solidFill>
                  <a:srgbClr val="008F8D"/>
                </a:solidFill>
              </a:rPr>
              <a:t>PASI </a:t>
            </a:r>
            <a:r>
              <a:rPr lang="en-US" dirty="0"/>
              <a:t>vs. </a:t>
            </a:r>
            <a:r>
              <a:rPr lang="el-GR" dirty="0"/>
              <a:t>άλλων βιολογικών θεραπειών</a:t>
            </a:r>
          </a:p>
        </p:txBody>
      </p:sp>
      <p:pic>
        <p:nvPicPr>
          <p:cNvPr id="6" name="Picture 5">
            <a:extLst>
              <a:ext uri="{FF2B5EF4-FFF2-40B4-BE49-F238E27FC236}">
                <a16:creationId xmlns:a16="http://schemas.microsoft.com/office/drawing/2014/main" id="{FCEFD32E-EEAA-48D5-88BB-936296F396CB}"/>
              </a:ext>
            </a:extLst>
          </p:cNvPr>
          <p:cNvPicPr>
            <a:picLocks noChangeAspect="1"/>
          </p:cNvPicPr>
          <p:nvPr/>
        </p:nvPicPr>
        <p:blipFill>
          <a:blip r:embed="rId2"/>
          <a:stretch>
            <a:fillRect/>
          </a:stretch>
        </p:blipFill>
        <p:spPr>
          <a:xfrm>
            <a:off x="1872180" y="1306296"/>
            <a:ext cx="8447639" cy="5232553"/>
          </a:xfrm>
          <a:prstGeom prst="rect">
            <a:avLst/>
          </a:prstGeom>
        </p:spPr>
      </p:pic>
      <p:pic>
        <p:nvPicPr>
          <p:cNvPr id="7" name="Picture 6">
            <a:extLst>
              <a:ext uri="{FF2B5EF4-FFF2-40B4-BE49-F238E27FC236}">
                <a16:creationId xmlns:a16="http://schemas.microsoft.com/office/drawing/2014/main" id="{7052D0F7-EC12-4C85-87F8-7C0C52941493}"/>
              </a:ext>
            </a:extLst>
          </p:cNvPr>
          <p:cNvPicPr>
            <a:picLocks noChangeAspect="1"/>
          </p:cNvPicPr>
          <p:nvPr/>
        </p:nvPicPr>
        <p:blipFill>
          <a:blip r:embed="rId3"/>
          <a:stretch>
            <a:fillRect/>
          </a:stretch>
        </p:blipFill>
        <p:spPr>
          <a:xfrm>
            <a:off x="5478224" y="6330079"/>
            <a:ext cx="3076575" cy="390525"/>
          </a:xfrm>
          <a:prstGeom prst="rect">
            <a:avLst/>
          </a:prstGeom>
        </p:spPr>
      </p:pic>
      <p:sp>
        <p:nvSpPr>
          <p:cNvPr id="3" name="TextBox 2">
            <a:extLst>
              <a:ext uri="{FF2B5EF4-FFF2-40B4-BE49-F238E27FC236}">
                <a16:creationId xmlns:a16="http://schemas.microsoft.com/office/drawing/2014/main" id="{C533AB58-3CDA-4ABD-9F4C-CD361E9B77F7}"/>
              </a:ext>
            </a:extLst>
          </p:cNvPr>
          <p:cNvSpPr txBox="1"/>
          <p:nvPr/>
        </p:nvSpPr>
        <p:spPr>
          <a:xfrm>
            <a:off x="837749" y="6454211"/>
            <a:ext cx="4523674" cy="161583"/>
          </a:xfrm>
          <a:prstGeom prst="rect">
            <a:avLst/>
          </a:prstGeom>
          <a:noFill/>
        </p:spPr>
        <p:txBody>
          <a:bodyPr wrap="none" lIns="0" tIns="0" rIns="0" bIns="0" rtlCol="0">
            <a:spAutoFit/>
          </a:bodyPr>
          <a:lstStyle/>
          <a:p>
            <a:pPr algn="l">
              <a:lnSpc>
                <a:spcPct val="100000"/>
              </a:lnSpc>
            </a:pPr>
            <a:r>
              <a:rPr lang="el-GR" sz="1050" dirty="0">
                <a:latin typeface="+mn-lt"/>
              </a:rPr>
              <a:t>Προσαρμογή με προϊόντα που έχουν λάβει άδεια κυκλοφορίας στην Ελλάδα</a:t>
            </a:r>
          </a:p>
        </p:txBody>
      </p:sp>
      <p:sp>
        <p:nvSpPr>
          <p:cNvPr id="8" name="7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5777011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n-US" sz="4400" dirty="0">
                <a:solidFill>
                  <a:srgbClr val="C00000"/>
                </a:solidFill>
              </a:rPr>
              <a:t>Brodalumab – </a:t>
            </a:r>
            <a:r>
              <a:rPr lang="el-GR" sz="4400" dirty="0">
                <a:solidFill>
                  <a:srgbClr val="C00000"/>
                </a:solidFill>
              </a:rPr>
              <a:t>Ως προς την ταχύτητα έναρξης δράσης…</a:t>
            </a:r>
            <a:br>
              <a:rPr lang="el-GR" sz="4400" dirty="0">
                <a:solidFill>
                  <a:srgbClr val="C00000"/>
                </a:solidFill>
              </a:rPr>
            </a:br>
            <a:r>
              <a:rPr lang="en-US" sz="4400" dirty="0">
                <a:solidFill>
                  <a:srgbClr val="C00000"/>
                </a:solidFill>
              </a:rPr>
              <a:t>			</a:t>
            </a:r>
            <a:r>
              <a:rPr lang="el-GR" sz="4400" dirty="0">
                <a:solidFill>
                  <a:srgbClr val="C00000"/>
                </a:solidFill>
              </a:rPr>
              <a:t>υπερέχει</a:t>
            </a:r>
            <a:r>
              <a:rPr lang="en-US" sz="4400" dirty="0">
                <a:solidFill>
                  <a:srgbClr val="C00000"/>
                </a:solidFill>
              </a:rPr>
              <a:t>;;;</a:t>
            </a:r>
            <a:endParaRPr lang="el-GR" sz="4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53</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8872890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D5A6F-F956-4B8D-A22D-0A552771D56C}"/>
              </a:ext>
            </a:extLst>
          </p:cNvPr>
          <p:cNvPicPr>
            <a:picLocks noChangeAspect="1"/>
          </p:cNvPicPr>
          <p:nvPr/>
        </p:nvPicPr>
        <p:blipFill rotWithShape="1">
          <a:blip r:embed="rId3"/>
          <a:srcRect t="18442"/>
          <a:stretch/>
        </p:blipFill>
        <p:spPr>
          <a:xfrm>
            <a:off x="1557655" y="1282690"/>
            <a:ext cx="8934450" cy="4870767"/>
          </a:xfrm>
          <a:prstGeom prst="rect">
            <a:avLst/>
          </a:prstGeom>
        </p:spPr>
      </p:pic>
      <p:pic>
        <p:nvPicPr>
          <p:cNvPr id="6" name="Picture 5">
            <a:extLst>
              <a:ext uri="{FF2B5EF4-FFF2-40B4-BE49-F238E27FC236}">
                <a16:creationId xmlns:a16="http://schemas.microsoft.com/office/drawing/2014/main" id="{82DD1AED-4641-4C54-8DD5-8435471692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961929" y="6153457"/>
            <a:ext cx="7931844" cy="636506"/>
          </a:xfrm>
          <a:prstGeom prst="rect">
            <a:avLst/>
          </a:prstGeom>
        </p:spPr>
      </p:pic>
      <p:sp>
        <p:nvSpPr>
          <p:cNvPr id="8" name="Rectangle 7">
            <a:extLst>
              <a:ext uri="{FF2B5EF4-FFF2-40B4-BE49-F238E27FC236}">
                <a16:creationId xmlns:a16="http://schemas.microsoft.com/office/drawing/2014/main" id="{673F24F3-1145-4804-B78F-F2DDCD476426}"/>
              </a:ext>
            </a:extLst>
          </p:cNvPr>
          <p:cNvSpPr/>
          <p:nvPr/>
        </p:nvSpPr>
        <p:spPr>
          <a:xfrm>
            <a:off x="477520" y="271880"/>
            <a:ext cx="10439602"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9999"/>
                </a:solidFill>
                <a:effectLst/>
                <a:uLnTx/>
                <a:uFillTx/>
                <a:latin typeface="Arial"/>
                <a:ea typeface="+mj-ea"/>
                <a:cs typeface="Arial"/>
              </a:rPr>
              <a:t>Brodalumab:</a:t>
            </a:r>
            <a:r>
              <a:rPr kumimoji="0" lang="el-GR" b="1" i="0" u="none" strike="noStrike" kern="0" cap="none" spc="0" normalizeH="0" baseline="0" noProof="0" dirty="0">
                <a:ln>
                  <a:noFill/>
                </a:ln>
                <a:solidFill>
                  <a:srgbClr val="323C57"/>
                </a:solidFill>
                <a:effectLst/>
                <a:uLnTx/>
                <a:uFillTx/>
                <a:latin typeface="Arial"/>
                <a:ea typeface="+mj-ea"/>
                <a:cs typeface="Arial"/>
              </a:rPr>
              <a:t> </a:t>
            </a:r>
            <a:r>
              <a:rPr kumimoji="0" lang="el-GR" b="1" i="0" u="none" strike="noStrike" kern="0" cap="none" spc="0" normalizeH="0" baseline="0" noProof="0" dirty="0">
                <a:ln>
                  <a:noFill/>
                </a:ln>
                <a:solidFill>
                  <a:srgbClr val="008F8D"/>
                </a:solidFill>
                <a:effectLst/>
                <a:uLnTx/>
                <a:uFillTx/>
                <a:latin typeface="Arial"/>
                <a:ea typeface="+mj-ea"/>
                <a:cs typeface="Arial"/>
              </a:rPr>
              <a:t>ταχύτερη έναρξης δράσης</a:t>
            </a:r>
            <a:r>
              <a:rPr kumimoji="0" lang="en-US" b="1" i="0" u="none" strike="noStrike" kern="0" cap="none" spc="0" normalizeH="0" baseline="0" noProof="0" dirty="0">
                <a:ln>
                  <a:noFill/>
                </a:ln>
                <a:solidFill>
                  <a:srgbClr val="008F8D"/>
                </a:solidFill>
                <a:effectLst/>
                <a:uLnTx/>
                <a:uFillTx/>
                <a:latin typeface="Arial"/>
                <a:ea typeface="+mj-ea"/>
                <a:cs typeface="Arial"/>
              </a:rPr>
              <a:t> </a:t>
            </a:r>
            <a:r>
              <a:rPr kumimoji="0" lang="en-US" b="1" i="0" u="none" strike="noStrike" kern="0" cap="none" spc="0" normalizeH="0" baseline="0" noProof="0" dirty="0">
                <a:ln>
                  <a:noFill/>
                </a:ln>
                <a:solidFill>
                  <a:srgbClr val="323C57"/>
                </a:solidFill>
                <a:effectLst/>
                <a:uLnTx/>
                <a:uFillTx/>
                <a:latin typeface="Arial"/>
                <a:ea typeface="+mj-ea"/>
                <a:cs typeface="Arial"/>
              </a:rPr>
              <a:t>vs.</a:t>
            </a:r>
            <a:r>
              <a:rPr kumimoji="0" lang="en-US" b="1" i="0" u="none" strike="noStrike" kern="0" cap="none" spc="0" normalizeH="0" baseline="0" noProof="0" dirty="0">
                <a:ln>
                  <a:noFill/>
                </a:ln>
                <a:solidFill>
                  <a:srgbClr val="008F8D"/>
                </a:solidFill>
                <a:effectLst/>
                <a:uLnTx/>
                <a:uFillTx/>
                <a:latin typeface="Arial"/>
                <a:ea typeface="+mj-ea"/>
                <a:cs typeface="Arial"/>
              </a:rPr>
              <a:t> </a:t>
            </a:r>
            <a:r>
              <a:rPr kumimoji="0" lang="el-GR" b="1" i="0" u="none" strike="noStrike" kern="0" cap="none" spc="0" normalizeH="0" baseline="0" noProof="0" dirty="0">
                <a:ln>
                  <a:noFill/>
                </a:ln>
                <a:solidFill>
                  <a:srgbClr val="323C57"/>
                </a:solidFill>
                <a:effectLst/>
                <a:uLnTx/>
                <a:uFillTx/>
                <a:latin typeface="Arial"/>
                <a:ea typeface="+mj-ea"/>
                <a:cs typeface="Arial"/>
              </a:rPr>
              <a:t>άλλων βιολογικών παραγόντων στην επίτευξη </a:t>
            </a:r>
            <a:r>
              <a:rPr kumimoji="0" lang="en-US" b="1" i="0" u="none" strike="noStrike" kern="0" cap="none" spc="0" normalizeH="0" baseline="0" noProof="0" dirty="0">
                <a:ln>
                  <a:noFill/>
                </a:ln>
                <a:solidFill>
                  <a:srgbClr val="008F8D"/>
                </a:solidFill>
                <a:effectLst/>
                <a:uLnTx/>
                <a:uFillTx/>
                <a:latin typeface="Arial"/>
                <a:ea typeface="+mj-ea"/>
                <a:cs typeface="Arial"/>
              </a:rPr>
              <a:t>PASI</a:t>
            </a:r>
            <a:r>
              <a:rPr kumimoji="0" lang="el-GR" b="1" i="0" u="none" strike="noStrike" kern="0" cap="none" spc="0" normalizeH="0" baseline="0" noProof="0" dirty="0">
                <a:ln>
                  <a:noFill/>
                </a:ln>
                <a:solidFill>
                  <a:srgbClr val="008F8D"/>
                </a:solidFill>
                <a:effectLst/>
                <a:uLnTx/>
                <a:uFillTx/>
                <a:latin typeface="Arial"/>
                <a:ea typeface="+mj-ea"/>
                <a:cs typeface="Arial"/>
              </a:rPr>
              <a:t> </a:t>
            </a:r>
            <a:r>
              <a:rPr kumimoji="0" lang="en-US" b="1" i="0" u="none" strike="noStrike" kern="0" cap="none" spc="0" normalizeH="0" baseline="0" noProof="0" dirty="0">
                <a:ln>
                  <a:noFill/>
                </a:ln>
                <a:solidFill>
                  <a:srgbClr val="008F8D"/>
                </a:solidFill>
                <a:effectLst/>
                <a:uLnTx/>
                <a:uFillTx/>
                <a:latin typeface="Arial"/>
                <a:ea typeface="+mj-ea"/>
                <a:cs typeface="Arial"/>
              </a:rPr>
              <a:t>75</a:t>
            </a:r>
            <a:endParaRPr kumimoji="0" lang="el-GR" b="0" i="0" u="none" strike="noStrike" kern="0" cap="none" spc="0" normalizeH="0" baseline="0" noProof="0" dirty="0">
              <a:ln>
                <a:noFill/>
              </a:ln>
              <a:solidFill>
                <a:sysClr val="windowText" lastClr="000000"/>
              </a:solidFill>
              <a:effectLst/>
              <a:uLnTx/>
              <a:uFillTx/>
            </a:endParaRPr>
          </a:p>
        </p:txBody>
      </p:sp>
      <p:sp>
        <p:nvSpPr>
          <p:cNvPr id="3" name="Title 2">
            <a:extLst>
              <a:ext uri="{FF2B5EF4-FFF2-40B4-BE49-F238E27FC236}">
                <a16:creationId xmlns:a16="http://schemas.microsoft.com/office/drawing/2014/main" id="{9F220484-8DAD-447D-8DDA-206D159EC408}"/>
              </a:ext>
            </a:extLst>
          </p:cNvPr>
          <p:cNvSpPr>
            <a:spLocks noGrp="1"/>
          </p:cNvSpPr>
          <p:nvPr>
            <p:ph type="title"/>
          </p:nvPr>
        </p:nvSpPr>
        <p:spPr>
          <a:xfrm>
            <a:off x="6428129" y="1749676"/>
            <a:ext cx="4206216" cy="361883"/>
          </a:xfrm>
        </p:spPr>
        <p:txBody>
          <a:bodyPr/>
          <a:lstStyle/>
          <a:p>
            <a:pPr algn="ctr"/>
            <a:r>
              <a:rPr lang="el-GR" sz="1800" dirty="0">
                <a:solidFill>
                  <a:srgbClr val="000000"/>
                </a:solidFill>
                <a:latin typeface="Univers LT Std 57 Cn"/>
              </a:rPr>
              <a:t>Χρόνος μέχρι την επίτευξη </a:t>
            </a:r>
            <a:r>
              <a:rPr lang="en-US" sz="1800" dirty="0">
                <a:solidFill>
                  <a:srgbClr val="000000"/>
                </a:solidFill>
                <a:latin typeface="Univers LT Std 57 Cn"/>
              </a:rPr>
              <a:t>25% </a:t>
            </a:r>
            <a:r>
              <a:rPr lang="el-GR" sz="1800" dirty="0">
                <a:solidFill>
                  <a:srgbClr val="000000"/>
                </a:solidFill>
                <a:latin typeface="Univers LT Std 57 Cn"/>
              </a:rPr>
              <a:t>των ασθενών </a:t>
            </a:r>
            <a:r>
              <a:rPr lang="en-US" sz="1800" dirty="0">
                <a:solidFill>
                  <a:srgbClr val="000000"/>
                </a:solidFill>
                <a:latin typeface="Univers LT Std 57 Cn"/>
              </a:rPr>
              <a:t> PASI 75 </a:t>
            </a:r>
            <a:br>
              <a:rPr lang="el-GR" sz="1800" dirty="0"/>
            </a:br>
            <a:endParaRPr lang="el-GR" sz="1800" dirty="0"/>
          </a:p>
        </p:txBody>
      </p:sp>
    </p:spTree>
    <p:extLst>
      <p:ext uri="{BB962C8B-B14F-4D97-AF65-F5344CB8AC3E}">
        <p14:creationId xmlns:p14="http://schemas.microsoft.com/office/powerpoint/2010/main" val="19832564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193C23-7779-413B-9B32-957B648E751F}"/>
              </a:ext>
            </a:extLst>
          </p:cNvPr>
          <p:cNvSpPr>
            <a:spLocks noGrp="1"/>
          </p:cNvSpPr>
          <p:nvPr>
            <p:ph type="title"/>
          </p:nvPr>
        </p:nvSpPr>
        <p:spPr>
          <a:xfrm>
            <a:off x="592380" y="191642"/>
            <a:ext cx="9709860" cy="765748"/>
          </a:xfrm>
        </p:spPr>
        <p:txBody>
          <a:bodyPr/>
          <a:lstStyle/>
          <a:p>
            <a:r>
              <a:rPr lang="en-US" dirty="0">
                <a:solidFill>
                  <a:srgbClr val="009999"/>
                </a:solidFill>
              </a:rPr>
              <a:t>Kyntheum</a:t>
            </a:r>
            <a:r>
              <a:rPr lang="en-US" baseline="30000" dirty="0">
                <a:solidFill>
                  <a:srgbClr val="009999"/>
                </a:solidFill>
              </a:rPr>
              <a:t>®</a:t>
            </a:r>
            <a:r>
              <a:rPr lang="en-US" dirty="0">
                <a:solidFill>
                  <a:srgbClr val="009999"/>
                </a:solidFill>
              </a:rPr>
              <a:t> :</a:t>
            </a:r>
            <a:r>
              <a:rPr lang="el-GR" dirty="0"/>
              <a:t> </a:t>
            </a:r>
            <a:r>
              <a:rPr lang="el-GR" dirty="0">
                <a:solidFill>
                  <a:srgbClr val="008F8D"/>
                </a:solidFill>
              </a:rPr>
              <a:t>ταχύτερη έναρξης δράσης</a:t>
            </a:r>
            <a:r>
              <a:rPr lang="en-US" dirty="0">
                <a:solidFill>
                  <a:srgbClr val="008F8D"/>
                </a:solidFill>
              </a:rPr>
              <a:t> </a:t>
            </a:r>
            <a:r>
              <a:rPr lang="en-US" dirty="0"/>
              <a:t>vs.</a:t>
            </a:r>
            <a:r>
              <a:rPr lang="en-US" dirty="0">
                <a:solidFill>
                  <a:srgbClr val="008F8D"/>
                </a:solidFill>
              </a:rPr>
              <a:t> </a:t>
            </a:r>
            <a:r>
              <a:rPr lang="el-GR" dirty="0"/>
              <a:t>άλλων βιολογικών παραγόντων στην επίτευξη </a:t>
            </a:r>
            <a:r>
              <a:rPr lang="en-US" dirty="0">
                <a:solidFill>
                  <a:srgbClr val="008F8D"/>
                </a:solidFill>
              </a:rPr>
              <a:t>PASI</a:t>
            </a:r>
            <a:r>
              <a:rPr lang="el-GR" dirty="0">
                <a:solidFill>
                  <a:srgbClr val="008F8D"/>
                </a:solidFill>
              </a:rPr>
              <a:t> 100</a:t>
            </a:r>
          </a:p>
        </p:txBody>
      </p:sp>
      <p:sp>
        <p:nvSpPr>
          <p:cNvPr id="14" name="Rectangle 13">
            <a:extLst>
              <a:ext uri="{FF2B5EF4-FFF2-40B4-BE49-F238E27FC236}">
                <a16:creationId xmlns:a16="http://schemas.microsoft.com/office/drawing/2014/main" id="{2CA3B100-E984-4E4D-B9E0-2B04E8634826}"/>
              </a:ext>
            </a:extLst>
          </p:cNvPr>
          <p:cNvSpPr/>
          <p:nvPr/>
        </p:nvSpPr>
        <p:spPr>
          <a:xfrm>
            <a:off x="2552234" y="1754825"/>
            <a:ext cx="6401265" cy="307777"/>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400" b="1" i="0" u="none" strike="noStrike" kern="1200" cap="none" spc="0" normalizeH="0" baseline="0" noProof="0" dirty="0">
                <a:ln>
                  <a:noFill/>
                </a:ln>
                <a:solidFill>
                  <a:srgbClr val="000000"/>
                </a:solidFill>
                <a:effectLst/>
                <a:uLnTx/>
                <a:uFillTx/>
                <a:latin typeface="Univers LT Std 57 Cn"/>
                <a:ea typeface="ＭＳ Ｐゴシック" charset="-128"/>
                <a:cs typeface="+mn-cs"/>
              </a:rPr>
              <a:t>Χρόνος μέχρι την επίτευξη </a:t>
            </a:r>
            <a:r>
              <a:rPr kumimoji="0" lang="en-US" sz="1400" b="1" i="0" u="none" strike="noStrike" kern="1200" cap="none" spc="0" normalizeH="0" baseline="0" noProof="0" dirty="0">
                <a:ln>
                  <a:noFill/>
                </a:ln>
                <a:solidFill>
                  <a:srgbClr val="000000"/>
                </a:solidFill>
                <a:effectLst/>
                <a:uLnTx/>
                <a:uFillTx/>
                <a:latin typeface="Univers LT Std 57 Cn"/>
                <a:ea typeface="ＭＳ Ｐゴシック" charset="-128"/>
                <a:cs typeface="+mn-cs"/>
              </a:rPr>
              <a:t>25% </a:t>
            </a:r>
            <a:r>
              <a:rPr kumimoji="0" lang="el-GR" sz="1400" b="1" i="0" u="none" strike="noStrike" kern="1200" cap="none" spc="0" normalizeH="0" baseline="0" noProof="0" dirty="0">
                <a:ln>
                  <a:noFill/>
                </a:ln>
                <a:solidFill>
                  <a:srgbClr val="000000"/>
                </a:solidFill>
                <a:effectLst/>
                <a:uLnTx/>
                <a:uFillTx/>
                <a:latin typeface="Univers LT Std 57 Cn"/>
                <a:ea typeface="ＭＳ Ｐゴシック" charset="-128"/>
                <a:cs typeface="+mn-cs"/>
              </a:rPr>
              <a:t>των ασθενών </a:t>
            </a:r>
            <a:r>
              <a:rPr kumimoji="0" lang="en-US" sz="1400" b="1" i="0" u="none" strike="noStrike" kern="1200" cap="none" spc="0" normalizeH="0" baseline="0" noProof="0" dirty="0">
                <a:ln>
                  <a:noFill/>
                </a:ln>
                <a:solidFill>
                  <a:srgbClr val="000000"/>
                </a:solidFill>
                <a:effectLst/>
                <a:uLnTx/>
                <a:uFillTx/>
                <a:latin typeface="Univers LT Std 57 Cn"/>
                <a:ea typeface="ＭＳ Ｐゴシック" charset="-128"/>
                <a:cs typeface="+mn-cs"/>
              </a:rPr>
              <a:t> PASI 100</a:t>
            </a:r>
            <a:endParaRPr kumimoji="0" lang="el-GR" sz="1400" b="1" i="0" u="none" strike="noStrike" kern="1200" cap="none" spc="0" normalizeH="0" baseline="0" noProof="0" dirty="0">
              <a:ln>
                <a:noFill/>
              </a:ln>
              <a:solidFill>
                <a:srgbClr val="323232"/>
              </a:solidFill>
              <a:effectLst/>
              <a:uLnTx/>
              <a:uFillTx/>
              <a:latin typeface="Arial" pitchFamily="34" charset="0"/>
              <a:ea typeface="ＭＳ Ｐゴシック" charset="-128"/>
              <a:cs typeface="+mn-cs"/>
            </a:endParaRPr>
          </a:p>
        </p:txBody>
      </p:sp>
      <p:graphicFrame>
        <p:nvGraphicFramePr>
          <p:cNvPr id="21" name="Chart 20">
            <a:extLst>
              <a:ext uri="{FF2B5EF4-FFF2-40B4-BE49-F238E27FC236}">
                <a16:creationId xmlns:a16="http://schemas.microsoft.com/office/drawing/2014/main" id="{A76F43A4-EF14-4376-A876-633B883714CA}"/>
              </a:ext>
            </a:extLst>
          </p:cNvPr>
          <p:cNvGraphicFramePr>
            <a:graphicFrameLocks/>
          </p:cNvGraphicFramePr>
          <p:nvPr>
            <p:extLst>
              <p:ext uri="{D42A27DB-BD31-4B8C-83A1-F6EECF244321}">
                <p14:modId xmlns:p14="http://schemas.microsoft.com/office/powerpoint/2010/main" val="4278597766"/>
              </p:ext>
            </p:extLst>
          </p:nvPr>
        </p:nvGraphicFramePr>
        <p:xfrm>
          <a:off x="2282414" y="2365177"/>
          <a:ext cx="7931844" cy="3282588"/>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1">
            <a:extLst>
              <a:ext uri="{FF2B5EF4-FFF2-40B4-BE49-F238E27FC236}">
                <a16:creationId xmlns:a16="http://schemas.microsoft.com/office/drawing/2014/main" id="{927E1025-6B70-4163-9D6A-3EA6B2D93060}"/>
              </a:ext>
            </a:extLst>
          </p:cNvPr>
          <p:cNvSpPr/>
          <p:nvPr/>
        </p:nvSpPr>
        <p:spPr>
          <a:xfrm>
            <a:off x="5752866" y="5623611"/>
            <a:ext cx="950901"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1200" b="0" i="0" u="none" strike="noStrike" kern="1200" cap="none" spc="0" normalizeH="0" baseline="0" noProof="0" dirty="0">
                <a:ln>
                  <a:noFill/>
                </a:ln>
                <a:solidFill>
                  <a:srgbClr val="323232"/>
                </a:solidFill>
                <a:effectLst/>
                <a:uLnTx/>
                <a:uFillTx/>
                <a:latin typeface="Arial" pitchFamily="34" charset="0"/>
                <a:ea typeface="ＭＳ Ｐゴシック" charset="-128"/>
                <a:cs typeface="+mn-cs"/>
              </a:rPr>
              <a:t>Εβδομάδες</a:t>
            </a:r>
          </a:p>
        </p:txBody>
      </p:sp>
      <p:sp>
        <p:nvSpPr>
          <p:cNvPr id="7" name="Rectangle 6">
            <a:extLst>
              <a:ext uri="{FF2B5EF4-FFF2-40B4-BE49-F238E27FC236}">
                <a16:creationId xmlns:a16="http://schemas.microsoft.com/office/drawing/2014/main" id="{6073889F-DB69-439A-BA4A-3DD2E1E4B962}"/>
              </a:ext>
            </a:extLst>
          </p:cNvPr>
          <p:cNvSpPr/>
          <p:nvPr/>
        </p:nvSpPr>
        <p:spPr>
          <a:xfrm>
            <a:off x="1751167" y="6141714"/>
            <a:ext cx="8954298" cy="623248"/>
          </a:xfrm>
          <a:prstGeom prst="rect">
            <a:avLst/>
          </a:prstGeom>
        </p:spPr>
        <p:txBody>
          <a:bodyPr wrap="square">
            <a:spAutoFit/>
          </a:bodyPr>
          <a:lstStyle/>
          <a:p>
            <a:r>
              <a:rPr kumimoji="0" lang="el-GR" sz="1050" b="0" i="0" u="none" strike="noStrike" kern="1200" cap="none" spc="0" normalizeH="0" baseline="0" noProof="0" dirty="0">
                <a:ln>
                  <a:noFill/>
                </a:ln>
                <a:solidFill>
                  <a:srgbClr val="000000">
                    <a:lumMod val="50000"/>
                    <a:lumOff val="50000"/>
                  </a:srgbClr>
                </a:solidFill>
                <a:effectLst/>
                <a:uLnTx/>
                <a:uFillTx/>
                <a:latin typeface="Arial"/>
                <a:ea typeface="ＭＳ Ｐゴシック" charset="-128"/>
                <a:cs typeface="Arial" panose="020B0604020202020204" pitchFamily="34" charset="0"/>
              </a:rPr>
              <a:t>Προσαρμογή από</a:t>
            </a:r>
            <a:r>
              <a:rPr kumimoji="0" lang="en-US" sz="1050" b="0" i="0" u="none" strike="noStrike" kern="1200" cap="none" spc="0" normalizeH="0" baseline="0" noProof="0" dirty="0">
                <a:ln>
                  <a:noFill/>
                </a:ln>
                <a:solidFill>
                  <a:srgbClr val="000000">
                    <a:lumMod val="50000"/>
                    <a:lumOff val="50000"/>
                  </a:srgbClr>
                </a:solidFill>
                <a:effectLst/>
                <a:uLnTx/>
                <a:uFillTx/>
                <a:latin typeface="Arial"/>
                <a:ea typeface="ＭＳ Ｐゴシック" charset="-128"/>
                <a:cs typeface="Arial" panose="020B0604020202020204" pitchFamily="34" charset="0"/>
              </a:rPr>
              <a:t> </a:t>
            </a:r>
            <a:r>
              <a:rPr kumimoji="0" lang="el-GR" sz="1050" b="0" i="0" u="none" strike="noStrike" kern="1200" cap="none" spc="0" normalizeH="0" baseline="0" noProof="0" dirty="0">
                <a:ln>
                  <a:noFill/>
                </a:ln>
                <a:solidFill>
                  <a:srgbClr val="000000">
                    <a:lumMod val="50000"/>
                    <a:lumOff val="50000"/>
                  </a:srgbClr>
                </a:solidFill>
                <a:effectLst/>
                <a:uLnTx/>
                <a:uFillTx/>
                <a:latin typeface="Arial"/>
                <a:ea typeface="ＭＳ Ｐゴシック" charset="-128"/>
                <a:cs typeface="Arial" panose="020B0604020202020204" pitchFamily="34" charset="0"/>
              </a:rPr>
              <a:t>την μελέτη </a:t>
            </a:r>
            <a:r>
              <a:rPr lang="en-GB" sz="1050" dirty="0">
                <a:solidFill>
                  <a:srgbClr val="000000">
                    <a:lumMod val="50000"/>
                    <a:lumOff val="50000"/>
                  </a:srgbClr>
                </a:solidFill>
                <a:latin typeface="Arial"/>
                <a:cs typeface="Arial" panose="020B0604020202020204" pitchFamily="34" charset="0"/>
              </a:rPr>
              <a:t>A. </a:t>
            </a:r>
            <a:r>
              <a:rPr lang="en-GB" sz="1050" dirty="0" err="1">
                <a:solidFill>
                  <a:srgbClr val="000000">
                    <a:lumMod val="50000"/>
                    <a:lumOff val="50000"/>
                  </a:srgbClr>
                </a:solidFill>
                <a:latin typeface="Arial"/>
                <a:cs typeface="Arial" panose="020B0604020202020204" pitchFamily="34" charset="0"/>
              </a:rPr>
              <a:t>Egeberg</a:t>
            </a:r>
            <a:r>
              <a:rPr lang="en-GB" sz="1050" dirty="0">
                <a:solidFill>
                  <a:srgbClr val="000000">
                    <a:lumMod val="50000"/>
                    <a:lumOff val="50000"/>
                  </a:srgbClr>
                </a:solidFill>
                <a:latin typeface="Arial"/>
                <a:cs typeface="Arial" panose="020B0604020202020204" pitchFamily="34" charset="0"/>
              </a:rPr>
              <a:t> et al.</a:t>
            </a:r>
            <a:r>
              <a:rPr lang="en-GB" dirty="0"/>
              <a:t> </a:t>
            </a:r>
            <a:r>
              <a:rPr lang="en-GB" sz="1050" dirty="0">
                <a:solidFill>
                  <a:srgbClr val="000000">
                    <a:lumMod val="50000"/>
                    <a:lumOff val="50000"/>
                  </a:srgbClr>
                </a:solidFill>
                <a:latin typeface="Arial"/>
                <a:cs typeface="Arial" panose="020B0604020202020204" pitchFamily="34" charset="0"/>
              </a:rPr>
              <a:t>JEADV 2020, 34, 39–46. </a:t>
            </a:r>
            <a:r>
              <a:rPr lang="en-US" sz="1050" dirty="0">
                <a:solidFill>
                  <a:srgbClr val="000000">
                    <a:lumMod val="50000"/>
                    <a:lumOff val="50000"/>
                  </a:srgbClr>
                </a:solidFill>
                <a:latin typeface="Arial"/>
                <a:ea typeface="ＭＳ Ｐゴシック" charset="-128"/>
                <a:cs typeface="Arial" panose="020B0604020202020204" pitchFamily="34" charset="0"/>
              </a:rPr>
              <a:t>Systematic Review on Rapidity of Onset of Action for Interleukin-17 and Interleukin-23 Inhibitors for </a:t>
            </a:r>
            <a:r>
              <a:rPr lang="en-US" sz="1050" dirty="0">
                <a:solidFill>
                  <a:srgbClr val="000000">
                    <a:lumMod val="50000"/>
                    <a:lumOff val="50000"/>
                  </a:srgbClr>
                </a:solidFill>
                <a:ea typeface="ＭＳ Ｐゴシック" charset="-128"/>
                <a:cs typeface="Arial" panose="020B0604020202020204" pitchFamily="34" charset="0"/>
              </a:rPr>
              <a:t>Psoriasis, </a:t>
            </a:r>
            <a:r>
              <a:rPr lang="en-US" sz="1050" dirty="0" err="1">
                <a:solidFill>
                  <a:srgbClr val="000000">
                    <a:lumMod val="50000"/>
                    <a:lumOff val="50000"/>
                  </a:srgbClr>
                </a:solidFill>
                <a:ea typeface="ＭＳ Ｐゴシック" charset="-128"/>
                <a:cs typeface="Arial" panose="020B0604020202020204" pitchFamily="34" charset="0"/>
              </a:rPr>
              <a:t>doi</a:t>
            </a:r>
            <a:r>
              <a:rPr lang="en-US" sz="1050" dirty="0">
                <a:solidFill>
                  <a:srgbClr val="000000">
                    <a:lumMod val="50000"/>
                    <a:lumOff val="50000"/>
                  </a:srgbClr>
                </a:solidFill>
                <a:ea typeface="ＭＳ Ｐゴシック" charset="-128"/>
                <a:cs typeface="Arial" panose="020B0604020202020204" pitchFamily="34" charset="0"/>
              </a:rPr>
              <a:t>: 10.1111/jdv.15920</a:t>
            </a:r>
            <a:r>
              <a:rPr lang="da-DK" sz="1050" dirty="0">
                <a:solidFill>
                  <a:srgbClr val="000000">
                    <a:lumMod val="50000"/>
                    <a:lumOff val="50000"/>
                  </a:srgbClr>
                </a:solidFill>
                <a:latin typeface="Arial"/>
                <a:ea typeface="ＭＳ Ｐゴシック" charset="-128"/>
                <a:cs typeface="Arial" panose="020B0604020202020204" pitchFamily="34" charset="0"/>
              </a:rPr>
              <a:t>. </a:t>
            </a:r>
            <a:endParaRPr kumimoji="0" lang="el-GR" sz="1050" b="0" i="0" u="none" strike="noStrike" kern="1200" cap="none" spc="0" normalizeH="0" baseline="0" noProof="0" dirty="0">
              <a:ln>
                <a:noFill/>
              </a:ln>
              <a:solidFill>
                <a:srgbClr val="323232"/>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566066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n-US" sz="4400" dirty="0">
                <a:solidFill>
                  <a:srgbClr val="C00000"/>
                </a:solidFill>
              </a:rPr>
              <a:t>Brodalumab </a:t>
            </a:r>
            <a:r>
              <a:rPr lang="el-GR" sz="4400" dirty="0">
                <a:solidFill>
                  <a:srgbClr val="C00000"/>
                </a:solidFill>
              </a:rPr>
              <a:t>– Παρατεταμένη ανταπόκριση</a:t>
            </a:r>
            <a:br>
              <a:rPr lang="el-GR" sz="4400" dirty="0">
                <a:solidFill>
                  <a:srgbClr val="C00000"/>
                </a:solidFill>
              </a:rPr>
            </a:br>
            <a:r>
              <a:rPr lang="el-GR" sz="2000" dirty="0">
                <a:solidFill>
                  <a:srgbClr val="C00000"/>
                </a:solidFill>
              </a:rPr>
              <a:t>(Μακροχρόνια διατήρηση της αποτελεσματικότητας)</a:t>
            </a: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56</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673880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CB03179-65CA-486D-A506-542FEC187B7F}"/>
              </a:ext>
            </a:extLst>
          </p:cNvPr>
          <p:cNvCxnSpPr>
            <a:cxnSpLocks/>
          </p:cNvCxnSpPr>
          <p:nvPr/>
        </p:nvCxnSpPr>
        <p:spPr bwMode="auto">
          <a:xfrm flipV="1">
            <a:off x="5787264" y="2821512"/>
            <a:ext cx="31485" cy="2499774"/>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780F2468-0989-4656-926A-6DC12AB8F9F2}"/>
              </a:ext>
            </a:extLst>
          </p:cNvPr>
          <p:cNvCxnSpPr>
            <a:cxnSpLocks/>
            <a:endCxn id="20" idx="0"/>
          </p:cNvCxnSpPr>
          <p:nvPr/>
        </p:nvCxnSpPr>
        <p:spPr bwMode="auto">
          <a:xfrm flipH="1" flipV="1">
            <a:off x="9603130" y="2903127"/>
            <a:ext cx="22964" cy="2402016"/>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Freeform 914">
            <a:extLst>
              <a:ext uri="{FF2B5EF4-FFF2-40B4-BE49-F238E27FC236}">
                <a16:creationId xmlns:a16="http://schemas.microsoft.com/office/drawing/2014/main" id="{12FC29C9-E420-4155-A2B9-B33131DE1B00}"/>
              </a:ext>
            </a:extLst>
          </p:cNvPr>
          <p:cNvSpPr/>
          <p:nvPr/>
        </p:nvSpPr>
        <p:spPr bwMode="auto">
          <a:xfrm>
            <a:off x="2291527" y="3581615"/>
            <a:ext cx="8133868" cy="1739671"/>
          </a:xfrm>
          <a:custGeom>
            <a:avLst/>
            <a:gdLst>
              <a:gd name="connsiteX0" fmla="*/ 0 w 8133868"/>
              <a:gd name="connsiteY0" fmla="*/ 1739671 h 1739671"/>
              <a:gd name="connsiteX1" fmla="*/ 148549 w 8133868"/>
              <a:gd name="connsiteY1" fmla="*/ 1733069 h 1739671"/>
              <a:gd name="connsiteX2" fmla="*/ 297097 w 8133868"/>
              <a:gd name="connsiteY2" fmla="*/ 1515197 h 1739671"/>
              <a:gd name="connsiteX3" fmla="*/ 422538 w 8133868"/>
              <a:gd name="connsiteY3" fmla="*/ 1307229 h 1739671"/>
              <a:gd name="connsiteX4" fmla="*/ 541377 w 8133868"/>
              <a:gd name="connsiteY4" fmla="*/ 1059648 h 1739671"/>
              <a:gd name="connsiteX5" fmla="*/ 696528 w 8133868"/>
              <a:gd name="connsiteY5" fmla="*/ 924303 h 1739671"/>
              <a:gd name="connsiteX6" fmla="*/ 841776 w 8133868"/>
              <a:gd name="connsiteY6" fmla="*/ 871486 h 1739671"/>
              <a:gd name="connsiteX7" fmla="*/ 878088 w 8133868"/>
              <a:gd name="connsiteY7" fmla="*/ 772453 h 1739671"/>
              <a:gd name="connsiteX8" fmla="*/ 980422 w 8133868"/>
              <a:gd name="connsiteY8" fmla="*/ 732840 h 1739671"/>
              <a:gd name="connsiteX9" fmla="*/ 1109164 w 8133868"/>
              <a:gd name="connsiteY9" fmla="*/ 676722 h 1739671"/>
              <a:gd name="connsiteX10" fmla="*/ 1155379 w 8133868"/>
              <a:gd name="connsiteY10" fmla="*/ 577690 h 1739671"/>
              <a:gd name="connsiteX11" fmla="*/ 1241207 w 8133868"/>
              <a:gd name="connsiteY11" fmla="*/ 557883 h 1739671"/>
              <a:gd name="connsiteX12" fmla="*/ 1379853 w 8133868"/>
              <a:gd name="connsiteY12" fmla="*/ 557883 h 1739671"/>
              <a:gd name="connsiteX13" fmla="*/ 1508595 w 8133868"/>
              <a:gd name="connsiteY13" fmla="*/ 491861 h 1739671"/>
              <a:gd name="connsiteX14" fmla="*/ 1653842 w 8133868"/>
              <a:gd name="connsiteY14" fmla="*/ 458851 h 1739671"/>
              <a:gd name="connsiteX15" fmla="*/ 1792488 w 8133868"/>
              <a:gd name="connsiteY15" fmla="*/ 402732 h 1739671"/>
              <a:gd name="connsiteX16" fmla="*/ 1911327 w 8133868"/>
              <a:gd name="connsiteY16" fmla="*/ 359818 h 1739671"/>
              <a:gd name="connsiteX17" fmla="*/ 2178715 w 8133868"/>
              <a:gd name="connsiteY17" fmla="*/ 290495 h 1739671"/>
              <a:gd name="connsiteX18" fmla="*/ 2475812 w 8133868"/>
              <a:gd name="connsiteY18" fmla="*/ 260786 h 1739671"/>
              <a:gd name="connsiteX19" fmla="*/ 2723393 w 8133868"/>
              <a:gd name="connsiteY19" fmla="*/ 227775 h 1739671"/>
              <a:gd name="connsiteX20" fmla="*/ 3007286 w 8133868"/>
              <a:gd name="connsiteY20" fmla="*/ 224474 h 1739671"/>
              <a:gd name="connsiteX21" fmla="*/ 3294481 w 8133868"/>
              <a:gd name="connsiteY21" fmla="*/ 135344 h 1739671"/>
              <a:gd name="connsiteX22" fmla="*/ 3515653 w 8133868"/>
              <a:gd name="connsiteY22" fmla="*/ 112237 h 1739671"/>
              <a:gd name="connsiteX23" fmla="*/ 3657600 w 8133868"/>
              <a:gd name="connsiteY23" fmla="*/ 19807 h 1739671"/>
              <a:gd name="connsiteX24" fmla="*/ 3789643 w 8133868"/>
              <a:gd name="connsiteY24" fmla="*/ 66022 h 1739671"/>
              <a:gd name="connsiteX25" fmla="*/ 4070235 w 8133868"/>
              <a:gd name="connsiteY25" fmla="*/ 115538 h 1739671"/>
              <a:gd name="connsiteX26" fmla="*/ 4208881 w 8133868"/>
              <a:gd name="connsiteY26" fmla="*/ 89129 h 1739671"/>
              <a:gd name="connsiteX27" fmla="*/ 4898807 w 8133868"/>
              <a:gd name="connsiteY27" fmla="*/ 56118 h 1739671"/>
              <a:gd name="connsiteX28" fmla="*/ 5710874 w 8133868"/>
              <a:gd name="connsiteY28" fmla="*/ 0 h 1739671"/>
              <a:gd name="connsiteX29" fmla="*/ 6509736 w 8133868"/>
              <a:gd name="connsiteY29" fmla="*/ 75925 h 1739671"/>
              <a:gd name="connsiteX30" fmla="*/ 7325103 w 8133868"/>
              <a:gd name="connsiteY30" fmla="*/ 148549 h 1739671"/>
              <a:gd name="connsiteX31" fmla="*/ 8133868 w 8133868"/>
              <a:gd name="connsiteY31" fmla="*/ 181560 h 17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33868" h="1739671">
                <a:moveTo>
                  <a:pt x="0" y="1739671"/>
                </a:moveTo>
                <a:lnTo>
                  <a:pt x="148549" y="1733069"/>
                </a:lnTo>
                <a:lnTo>
                  <a:pt x="297097" y="1515197"/>
                </a:lnTo>
                <a:lnTo>
                  <a:pt x="422538" y="1307229"/>
                </a:lnTo>
                <a:lnTo>
                  <a:pt x="541377" y="1059648"/>
                </a:lnTo>
                <a:lnTo>
                  <a:pt x="696528" y="924303"/>
                </a:lnTo>
                <a:lnTo>
                  <a:pt x="841776" y="871486"/>
                </a:lnTo>
                <a:lnTo>
                  <a:pt x="878088" y="772453"/>
                </a:lnTo>
                <a:lnTo>
                  <a:pt x="980422" y="732840"/>
                </a:lnTo>
                <a:lnTo>
                  <a:pt x="1109164" y="676722"/>
                </a:lnTo>
                <a:lnTo>
                  <a:pt x="1155379" y="577690"/>
                </a:lnTo>
                <a:lnTo>
                  <a:pt x="1241207" y="557883"/>
                </a:lnTo>
                <a:lnTo>
                  <a:pt x="1379853" y="557883"/>
                </a:lnTo>
                <a:lnTo>
                  <a:pt x="1508595" y="491861"/>
                </a:lnTo>
                <a:lnTo>
                  <a:pt x="1653842" y="458851"/>
                </a:lnTo>
                <a:lnTo>
                  <a:pt x="1792488" y="402732"/>
                </a:lnTo>
                <a:lnTo>
                  <a:pt x="1911327" y="359818"/>
                </a:lnTo>
                <a:lnTo>
                  <a:pt x="2178715" y="290495"/>
                </a:lnTo>
                <a:lnTo>
                  <a:pt x="2475812" y="260786"/>
                </a:lnTo>
                <a:lnTo>
                  <a:pt x="2723393" y="227775"/>
                </a:lnTo>
                <a:lnTo>
                  <a:pt x="3007286" y="224474"/>
                </a:lnTo>
                <a:lnTo>
                  <a:pt x="3294481" y="135344"/>
                </a:lnTo>
                <a:lnTo>
                  <a:pt x="3515653" y="112237"/>
                </a:lnTo>
                <a:lnTo>
                  <a:pt x="3657600" y="19807"/>
                </a:lnTo>
                <a:lnTo>
                  <a:pt x="3789643" y="66022"/>
                </a:lnTo>
                <a:lnTo>
                  <a:pt x="4070235" y="115538"/>
                </a:lnTo>
                <a:lnTo>
                  <a:pt x="4208881" y="89129"/>
                </a:lnTo>
                <a:lnTo>
                  <a:pt x="4898807" y="56118"/>
                </a:lnTo>
                <a:lnTo>
                  <a:pt x="5710874" y="0"/>
                </a:lnTo>
                <a:lnTo>
                  <a:pt x="6509736" y="75925"/>
                </a:lnTo>
                <a:lnTo>
                  <a:pt x="7325103" y="148549"/>
                </a:lnTo>
                <a:lnTo>
                  <a:pt x="8133868" y="181560"/>
                </a:lnTo>
              </a:path>
            </a:pathLst>
          </a:custGeom>
          <a:noFill/>
          <a:ln w="38100" cap="flat" cmpd="sng" algn="ctr">
            <a:solidFill>
              <a:srgbClr val="008F8D"/>
            </a:solidFill>
            <a:prstDash val="solid"/>
            <a:miter lim="800000"/>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charset="-128"/>
              <a:cs typeface="+mn-cs"/>
            </a:endParaRPr>
          </a:p>
        </p:txBody>
      </p:sp>
      <p:sp>
        <p:nvSpPr>
          <p:cNvPr id="15" name="Title 2">
            <a:extLst>
              <a:ext uri="{FF2B5EF4-FFF2-40B4-BE49-F238E27FC236}">
                <a16:creationId xmlns:a16="http://schemas.microsoft.com/office/drawing/2014/main" id="{B4C66145-F702-49C3-9EC2-00D20D8CC9F1}"/>
              </a:ext>
            </a:extLst>
          </p:cNvPr>
          <p:cNvSpPr>
            <a:spLocks noGrp="1"/>
          </p:cNvSpPr>
          <p:nvPr>
            <p:ph type="title"/>
          </p:nvPr>
        </p:nvSpPr>
        <p:spPr>
          <a:xfrm>
            <a:off x="572498" y="127297"/>
            <a:ext cx="10300290" cy="875199"/>
          </a:xfrm>
        </p:spPr>
        <p:txBody>
          <a:bodyPr/>
          <a:lstStyle/>
          <a:p>
            <a:r>
              <a:rPr lang="en-US" sz="2800" dirty="0">
                <a:solidFill>
                  <a:srgbClr val="008F8D"/>
                </a:solidFill>
              </a:rPr>
              <a:t>2</a:t>
            </a:r>
            <a:r>
              <a:rPr lang="el-GR" dirty="0"/>
              <a:t> χρόνια μετά την έναρξη θεραπείας με </a:t>
            </a:r>
            <a:r>
              <a:rPr lang="en-US" dirty="0">
                <a:solidFill>
                  <a:srgbClr val="009999"/>
                </a:solidFill>
              </a:rPr>
              <a:t>Kyntheum</a:t>
            </a:r>
            <a:r>
              <a:rPr lang="en-US" baseline="30000" dirty="0">
                <a:solidFill>
                  <a:srgbClr val="009999"/>
                </a:solidFill>
              </a:rPr>
              <a:t>®</a:t>
            </a:r>
            <a:r>
              <a:rPr lang="en-US" dirty="0">
                <a:solidFill>
                  <a:srgbClr val="009999"/>
                </a:solidFill>
              </a:rPr>
              <a:t> </a:t>
            </a:r>
            <a:r>
              <a:rPr lang="el-GR" sz="3200" dirty="0">
                <a:solidFill>
                  <a:srgbClr val="008F8D"/>
                </a:solidFill>
              </a:rPr>
              <a:t>&gt;60% </a:t>
            </a:r>
            <a:r>
              <a:rPr lang="el-GR" dirty="0"/>
              <a:t>των ασθενών</a:t>
            </a:r>
            <a:r>
              <a:rPr lang="en-US" dirty="0"/>
              <a:t> </a:t>
            </a:r>
            <a:r>
              <a:rPr lang="el-GR" dirty="0"/>
              <a:t>επιτυγχάνει</a:t>
            </a:r>
            <a:r>
              <a:rPr lang="el-GR" sz="3200" dirty="0">
                <a:solidFill>
                  <a:srgbClr val="008F8D"/>
                </a:solidFill>
              </a:rPr>
              <a:t> </a:t>
            </a:r>
            <a:r>
              <a:rPr lang="en-US" sz="2800" dirty="0">
                <a:solidFill>
                  <a:srgbClr val="008F8D"/>
                </a:solidFill>
              </a:rPr>
              <a:t>PASI 100</a:t>
            </a:r>
            <a:endParaRPr lang="en-CA" dirty="0">
              <a:solidFill>
                <a:srgbClr val="006B6E"/>
              </a:solidFill>
            </a:endParaRPr>
          </a:p>
        </p:txBody>
      </p:sp>
      <p:sp>
        <p:nvSpPr>
          <p:cNvPr id="16" name="Slide Number Placeholder 3">
            <a:extLst>
              <a:ext uri="{FF2B5EF4-FFF2-40B4-BE49-F238E27FC236}">
                <a16:creationId xmlns:a16="http://schemas.microsoft.com/office/drawing/2014/main" id="{749CDBF1-4B43-414D-8D74-413F90DCD628}"/>
              </a:ext>
            </a:extLst>
          </p:cNvPr>
          <p:cNvSpPr>
            <a:spLocks noGrp="1"/>
          </p:cNvSpPr>
          <p:nvPr>
            <p:ph type="sldNum" sz="quarter" idx="21"/>
          </p:nvPr>
        </p:nvSpPr>
        <p:spPr>
          <a:xfrm>
            <a:off x="527051" y="6351128"/>
            <a:ext cx="318338" cy="174214"/>
          </a:xfrm>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57</a:t>
            </a:fld>
            <a:endParaRPr kumimoji="0" lang="en-GB" sz="9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
        <p:nvSpPr>
          <p:cNvPr id="17" name="Text Placeholder 5">
            <a:extLst>
              <a:ext uri="{FF2B5EF4-FFF2-40B4-BE49-F238E27FC236}">
                <a16:creationId xmlns:a16="http://schemas.microsoft.com/office/drawing/2014/main" id="{32C364A3-F0FA-48E8-B67B-2C283FB75792}"/>
              </a:ext>
            </a:extLst>
          </p:cNvPr>
          <p:cNvSpPr txBox="1">
            <a:spLocks/>
          </p:cNvSpPr>
          <p:nvPr/>
        </p:nvSpPr>
        <p:spPr bwMode="auto">
          <a:xfrm>
            <a:off x="845389" y="6351128"/>
            <a:ext cx="10027399"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0" indent="0" algn="l" rtl="0" eaLnBrk="1" fontAlgn="base" hangingPunct="1">
              <a:lnSpc>
                <a:spcPct val="101000"/>
              </a:lnSpc>
              <a:spcBef>
                <a:spcPts val="0"/>
              </a:spcBef>
              <a:spcAft>
                <a:spcPts val="600"/>
              </a:spcAft>
              <a:buClr>
                <a:schemeClr val="tx1"/>
              </a:buClr>
              <a:buFont typeface="Arial" pitchFamily="34" charset="0"/>
              <a:buNone/>
              <a:defRPr sz="900">
                <a:solidFill>
                  <a:schemeClr val="tx1">
                    <a:lumMod val="65000"/>
                    <a:lumOff val="35000"/>
                  </a:schemeClr>
                </a:solidFill>
                <a:latin typeface="+mn-lt"/>
                <a:ea typeface="+mn-ea"/>
                <a:cs typeface="Arial"/>
              </a:defRPr>
            </a:lvl1pPr>
            <a:lvl2pPr marL="0" indent="0" algn="l" rtl="0" eaLnBrk="1" fontAlgn="base" hangingPunct="1">
              <a:lnSpc>
                <a:spcPct val="101000"/>
              </a:lnSpc>
              <a:spcBef>
                <a:spcPts val="0"/>
              </a:spcBef>
              <a:spcAft>
                <a:spcPts val="0"/>
              </a:spcAft>
              <a:buClr>
                <a:schemeClr val="tx1"/>
              </a:buClr>
              <a:buFont typeface="Arial" panose="020B0604020202020204" pitchFamily="34" charset="0"/>
              <a:buChar char="​"/>
              <a:defRPr sz="1400" b="1">
                <a:solidFill>
                  <a:schemeClr val="tx1"/>
                </a:solidFill>
                <a:latin typeface="+mn-lt"/>
                <a:ea typeface="+mn-ea"/>
                <a:cs typeface="Arial"/>
              </a:defRPr>
            </a:lvl2pPr>
            <a:lvl3pPr marL="179985" indent="-179985"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3pPr>
            <a:lvl4pPr marL="359970" indent="-179985"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4pPr>
            <a:lvl5pPr marL="539955" indent="-179985" algn="l" rtl="0" eaLnBrk="1" fontAlgn="base" hangingPunct="1">
              <a:lnSpc>
                <a:spcPct val="101000"/>
              </a:lnSpc>
              <a:spcBef>
                <a:spcPts val="0"/>
              </a:spcBef>
              <a:spcAft>
                <a:spcPts val="0"/>
              </a:spcAft>
              <a:buClrTx/>
              <a:buFont typeface="Arial" panose="020B0604020202020204" pitchFamily="34" charset="0"/>
              <a:buChar char="•"/>
              <a:defRPr sz="1400">
                <a:solidFill>
                  <a:schemeClr val="tx1"/>
                </a:solidFill>
                <a:latin typeface="+mn-lt"/>
                <a:ea typeface="+mn-ea"/>
                <a:cs typeface="Arial"/>
              </a:defRPr>
            </a:lvl5pPr>
            <a:lvl6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6pPr>
            <a:lvl7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7pPr>
            <a:lvl8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8pPr>
            <a:lvl9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9pPr>
          </a:lstStyle>
          <a:p>
            <a:pPr marL="0" marR="0" lvl="0" indent="0" algn="l" defTabSz="914400" rtl="0" eaLnBrk="1" fontAlgn="base" latinLnBrk="0" hangingPunct="1">
              <a:lnSpc>
                <a:spcPct val="101000"/>
              </a:lnSpc>
              <a:spcBef>
                <a:spcPts val="0"/>
              </a:spcBef>
              <a:spcAft>
                <a:spcPts val="600"/>
              </a:spcAft>
              <a:buClr>
                <a:srgbClr val="323232"/>
              </a:buClr>
              <a:buSzTx/>
              <a:buFont typeface="Arial" pitchFamily="34" charset="0"/>
              <a:buNone/>
              <a:tabLst/>
              <a:defRPr/>
            </a:pPr>
            <a:r>
              <a:rPr kumimoji="0" lang="en-GB" sz="900" b="0" i="0" u="none" strike="noStrike" kern="0" cap="none" spc="0" normalizeH="0" baseline="0" noProof="0">
                <a:ln>
                  <a:noFill/>
                </a:ln>
                <a:solidFill>
                  <a:srgbClr val="323232">
                    <a:lumMod val="65000"/>
                    <a:lumOff val="35000"/>
                  </a:srgbClr>
                </a:solidFill>
                <a:effectLst/>
                <a:uLnTx/>
                <a:uFillTx/>
                <a:latin typeface="Arial"/>
                <a:ea typeface="+mn-ea"/>
                <a:cs typeface="Arial"/>
              </a:rPr>
              <a:t>1. Lebwohl M et al. N Engl J Med 2015;373:1318–28; 2. Lebwohl M et al. P6616 76th Annual Meeting of the American Academy of Dermatology; February 16-20, 2018; San Diego, CA; Data on File (Clinical study reports 20120103 and 20120104)</a:t>
            </a:r>
            <a:endParaRPr kumimoji="0" lang="en-GB" sz="900" b="0" i="0" u="none" strike="noStrike" kern="0" cap="none" spc="0" normalizeH="0" baseline="0" noProof="0" dirty="0">
              <a:ln>
                <a:noFill/>
              </a:ln>
              <a:solidFill>
                <a:srgbClr val="323232">
                  <a:lumMod val="65000"/>
                  <a:lumOff val="35000"/>
                </a:srgbClr>
              </a:solidFill>
              <a:effectLst/>
              <a:uLnTx/>
              <a:uFillTx/>
              <a:latin typeface="Arial"/>
              <a:ea typeface="+mn-ea"/>
              <a:cs typeface="Arial"/>
            </a:endParaRPr>
          </a:p>
        </p:txBody>
      </p:sp>
      <p:grpSp>
        <p:nvGrpSpPr>
          <p:cNvPr id="18" name="Group 17">
            <a:extLst>
              <a:ext uri="{FF2B5EF4-FFF2-40B4-BE49-F238E27FC236}">
                <a16:creationId xmlns:a16="http://schemas.microsoft.com/office/drawing/2014/main" id="{151BAA90-F556-47F3-80E0-53B69142D0EC}"/>
              </a:ext>
            </a:extLst>
          </p:cNvPr>
          <p:cNvGrpSpPr/>
          <p:nvPr/>
        </p:nvGrpSpPr>
        <p:grpSpPr>
          <a:xfrm>
            <a:off x="2240393" y="2780777"/>
            <a:ext cx="8228081" cy="2568067"/>
            <a:chOff x="3362186" y="2780777"/>
            <a:chExt cx="8228081" cy="2568067"/>
          </a:xfrm>
          <a:solidFill>
            <a:srgbClr val="9B9B9B"/>
          </a:solidFill>
        </p:grpSpPr>
        <p:sp>
          <p:nvSpPr>
            <p:cNvPr id="19" name="Isosceles Triangle 489">
              <a:extLst>
                <a:ext uri="{FF2B5EF4-FFF2-40B4-BE49-F238E27FC236}">
                  <a16:creationId xmlns:a16="http://schemas.microsoft.com/office/drawing/2014/main" id="{5BCA9C45-DFC3-438D-95B0-90D9F545532A}"/>
                </a:ext>
              </a:extLst>
            </p:cNvPr>
            <p:cNvSpPr/>
            <p:nvPr/>
          </p:nvSpPr>
          <p:spPr bwMode="auto">
            <a:xfrm>
              <a:off x="11482317" y="2944983"/>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0" name="Isosceles Triangle 489">
              <a:extLst>
                <a:ext uri="{FF2B5EF4-FFF2-40B4-BE49-F238E27FC236}">
                  <a16:creationId xmlns:a16="http://schemas.microsoft.com/office/drawing/2014/main" id="{C533E2D2-FF3F-48FB-A74B-4896E76F3697}"/>
                </a:ext>
              </a:extLst>
            </p:cNvPr>
            <p:cNvSpPr/>
            <p:nvPr/>
          </p:nvSpPr>
          <p:spPr bwMode="auto">
            <a:xfrm>
              <a:off x="10670948" y="2903127"/>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1" name="Isosceles Triangle 489">
              <a:extLst>
                <a:ext uri="{FF2B5EF4-FFF2-40B4-BE49-F238E27FC236}">
                  <a16:creationId xmlns:a16="http://schemas.microsoft.com/office/drawing/2014/main" id="{CC6DDEF2-F539-4B46-AAD9-7011EE2672D5}"/>
                </a:ext>
              </a:extLst>
            </p:cNvPr>
            <p:cNvSpPr/>
            <p:nvPr/>
          </p:nvSpPr>
          <p:spPr bwMode="auto">
            <a:xfrm>
              <a:off x="9859579" y="2800096"/>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2" name="Isosceles Triangle 489">
              <a:extLst>
                <a:ext uri="{FF2B5EF4-FFF2-40B4-BE49-F238E27FC236}">
                  <a16:creationId xmlns:a16="http://schemas.microsoft.com/office/drawing/2014/main" id="{214EA38C-9004-4719-A4DC-5995050DF881}"/>
                </a:ext>
              </a:extLst>
            </p:cNvPr>
            <p:cNvSpPr/>
            <p:nvPr/>
          </p:nvSpPr>
          <p:spPr bwMode="auto">
            <a:xfrm>
              <a:off x="9054650" y="2780777"/>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3" name="Isosceles Triangle 489">
              <a:extLst>
                <a:ext uri="{FF2B5EF4-FFF2-40B4-BE49-F238E27FC236}">
                  <a16:creationId xmlns:a16="http://schemas.microsoft.com/office/drawing/2014/main" id="{0CFACC67-5E3D-4164-9A99-6479C62A9284}"/>
                </a:ext>
              </a:extLst>
            </p:cNvPr>
            <p:cNvSpPr/>
            <p:nvPr/>
          </p:nvSpPr>
          <p:spPr bwMode="auto">
            <a:xfrm>
              <a:off x="8236842" y="2822633"/>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4" name="Isosceles Triangle 489">
              <a:extLst>
                <a:ext uri="{FF2B5EF4-FFF2-40B4-BE49-F238E27FC236}">
                  <a16:creationId xmlns:a16="http://schemas.microsoft.com/office/drawing/2014/main" id="{97319045-7B3A-4C31-9F3F-D59BFB92F9B6}"/>
                </a:ext>
              </a:extLst>
            </p:cNvPr>
            <p:cNvSpPr/>
            <p:nvPr/>
          </p:nvSpPr>
          <p:spPr bwMode="auto">
            <a:xfrm>
              <a:off x="7567140" y="2800095"/>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5" name="Isosceles Triangle 489">
              <a:extLst>
                <a:ext uri="{FF2B5EF4-FFF2-40B4-BE49-F238E27FC236}">
                  <a16:creationId xmlns:a16="http://schemas.microsoft.com/office/drawing/2014/main" id="{429312AE-4335-41FC-89D9-3B4672C236D6}"/>
                </a:ext>
              </a:extLst>
            </p:cNvPr>
            <p:cNvSpPr/>
            <p:nvPr/>
          </p:nvSpPr>
          <p:spPr bwMode="auto">
            <a:xfrm>
              <a:off x="7435131" y="2822633"/>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6" name="Isosceles Triangle 489">
              <a:extLst>
                <a:ext uri="{FF2B5EF4-FFF2-40B4-BE49-F238E27FC236}">
                  <a16:creationId xmlns:a16="http://schemas.microsoft.com/office/drawing/2014/main" id="{1C36EB62-9C79-48B5-8526-DED89A10842E}"/>
                </a:ext>
              </a:extLst>
            </p:cNvPr>
            <p:cNvSpPr/>
            <p:nvPr/>
          </p:nvSpPr>
          <p:spPr bwMode="auto">
            <a:xfrm>
              <a:off x="7161455" y="2835512"/>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7" name="Isosceles Triangle 489">
              <a:extLst>
                <a:ext uri="{FF2B5EF4-FFF2-40B4-BE49-F238E27FC236}">
                  <a16:creationId xmlns:a16="http://schemas.microsoft.com/office/drawing/2014/main" id="{672D0F5D-FD2B-4952-985A-43425CD47463}"/>
                </a:ext>
              </a:extLst>
            </p:cNvPr>
            <p:cNvSpPr/>
            <p:nvPr/>
          </p:nvSpPr>
          <p:spPr bwMode="auto">
            <a:xfrm>
              <a:off x="7019788" y="2841952"/>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8" name="Isosceles Triangle 489">
              <a:extLst>
                <a:ext uri="{FF2B5EF4-FFF2-40B4-BE49-F238E27FC236}">
                  <a16:creationId xmlns:a16="http://schemas.microsoft.com/office/drawing/2014/main" id="{F8C3D604-DCE6-4C90-AB91-720349815F93}"/>
                </a:ext>
              </a:extLst>
            </p:cNvPr>
            <p:cNvSpPr/>
            <p:nvPr/>
          </p:nvSpPr>
          <p:spPr bwMode="auto">
            <a:xfrm>
              <a:off x="6884560" y="2838733"/>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29" name="Isosceles Triangle 489">
              <a:extLst>
                <a:ext uri="{FF2B5EF4-FFF2-40B4-BE49-F238E27FC236}">
                  <a16:creationId xmlns:a16="http://schemas.microsoft.com/office/drawing/2014/main" id="{54DF3190-FFA0-43BA-BFB4-9BF799B85653}"/>
                </a:ext>
              </a:extLst>
            </p:cNvPr>
            <p:cNvSpPr/>
            <p:nvPr/>
          </p:nvSpPr>
          <p:spPr bwMode="auto">
            <a:xfrm>
              <a:off x="6614104" y="2845172"/>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0" name="Isosceles Triangle 489">
              <a:extLst>
                <a:ext uri="{FF2B5EF4-FFF2-40B4-BE49-F238E27FC236}">
                  <a16:creationId xmlns:a16="http://schemas.microsoft.com/office/drawing/2014/main" id="{394A3FA5-CF87-4BF2-AF81-61E719C613D4}"/>
                </a:ext>
              </a:extLst>
            </p:cNvPr>
            <p:cNvSpPr/>
            <p:nvPr/>
          </p:nvSpPr>
          <p:spPr bwMode="auto">
            <a:xfrm>
              <a:off x="6343648" y="2851612"/>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1" name="Isosceles Triangle 489">
              <a:extLst>
                <a:ext uri="{FF2B5EF4-FFF2-40B4-BE49-F238E27FC236}">
                  <a16:creationId xmlns:a16="http://schemas.microsoft.com/office/drawing/2014/main" id="{895D40C0-F72E-4A50-9B97-B6005D33D124}"/>
                </a:ext>
              </a:extLst>
            </p:cNvPr>
            <p:cNvSpPr/>
            <p:nvPr/>
          </p:nvSpPr>
          <p:spPr bwMode="auto">
            <a:xfrm>
              <a:off x="6079631" y="2877370"/>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2" name="Isosceles Triangle 489">
              <a:extLst>
                <a:ext uri="{FF2B5EF4-FFF2-40B4-BE49-F238E27FC236}">
                  <a16:creationId xmlns:a16="http://schemas.microsoft.com/office/drawing/2014/main" id="{47A961F1-2787-4062-9144-AAF4E771B9E4}"/>
                </a:ext>
              </a:extLst>
            </p:cNvPr>
            <p:cNvSpPr/>
            <p:nvPr/>
          </p:nvSpPr>
          <p:spPr bwMode="auto">
            <a:xfrm>
              <a:off x="5796295" y="2893469"/>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3" name="Isosceles Triangle 489">
              <a:extLst>
                <a:ext uri="{FF2B5EF4-FFF2-40B4-BE49-F238E27FC236}">
                  <a16:creationId xmlns:a16="http://schemas.microsoft.com/office/drawing/2014/main" id="{B184649B-FEFC-407B-9F23-4246BE0031C8}"/>
                </a:ext>
              </a:extLst>
            </p:cNvPr>
            <p:cNvSpPr/>
            <p:nvPr/>
          </p:nvSpPr>
          <p:spPr bwMode="auto">
            <a:xfrm>
              <a:off x="5538717" y="2954644"/>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4" name="Isosceles Triangle 489">
              <a:extLst>
                <a:ext uri="{FF2B5EF4-FFF2-40B4-BE49-F238E27FC236}">
                  <a16:creationId xmlns:a16="http://schemas.microsoft.com/office/drawing/2014/main" id="{DF49F91F-38D4-4A7A-A538-A1C48E152E57}"/>
                </a:ext>
              </a:extLst>
            </p:cNvPr>
            <p:cNvSpPr/>
            <p:nvPr/>
          </p:nvSpPr>
          <p:spPr bwMode="auto">
            <a:xfrm>
              <a:off x="5265041" y="3002939"/>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5" name="Isosceles Triangle 489">
              <a:extLst>
                <a:ext uri="{FF2B5EF4-FFF2-40B4-BE49-F238E27FC236}">
                  <a16:creationId xmlns:a16="http://schemas.microsoft.com/office/drawing/2014/main" id="{E81597A3-75AA-4B3B-802C-03180C9E23E5}"/>
                </a:ext>
              </a:extLst>
            </p:cNvPr>
            <p:cNvSpPr/>
            <p:nvPr/>
          </p:nvSpPr>
          <p:spPr bwMode="auto">
            <a:xfrm>
              <a:off x="5126594" y="2986840"/>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6" name="Isosceles Triangle 489">
              <a:extLst>
                <a:ext uri="{FF2B5EF4-FFF2-40B4-BE49-F238E27FC236}">
                  <a16:creationId xmlns:a16="http://schemas.microsoft.com/office/drawing/2014/main" id="{FB8E395C-B09F-48F3-B75F-92D6F8FFAC43}"/>
                </a:ext>
              </a:extLst>
            </p:cNvPr>
            <p:cNvSpPr/>
            <p:nvPr/>
          </p:nvSpPr>
          <p:spPr bwMode="auto">
            <a:xfrm>
              <a:off x="4994585" y="2986840"/>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7" name="Isosceles Triangle 489">
              <a:extLst>
                <a:ext uri="{FF2B5EF4-FFF2-40B4-BE49-F238E27FC236}">
                  <a16:creationId xmlns:a16="http://schemas.microsoft.com/office/drawing/2014/main" id="{A6533503-B1E0-4E07-BEC6-87F648616F57}"/>
                </a:ext>
              </a:extLst>
            </p:cNvPr>
            <p:cNvSpPr/>
            <p:nvPr/>
          </p:nvSpPr>
          <p:spPr bwMode="auto">
            <a:xfrm>
              <a:off x="4856137" y="2996499"/>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8" name="Isosceles Triangle 489">
              <a:extLst>
                <a:ext uri="{FF2B5EF4-FFF2-40B4-BE49-F238E27FC236}">
                  <a16:creationId xmlns:a16="http://schemas.microsoft.com/office/drawing/2014/main" id="{6652C72B-87ED-4F3F-A9E4-B34FA3C5B430}"/>
                </a:ext>
              </a:extLst>
            </p:cNvPr>
            <p:cNvSpPr/>
            <p:nvPr/>
          </p:nvSpPr>
          <p:spPr bwMode="auto">
            <a:xfrm>
              <a:off x="4724128" y="3015817"/>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9" name="Isosceles Triangle 489">
              <a:extLst>
                <a:ext uri="{FF2B5EF4-FFF2-40B4-BE49-F238E27FC236}">
                  <a16:creationId xmlns:a16="http://schemas.microsoft.com/office/drawing/2014/main" id="{E68929F5-4F0F-4DE2-9C46-1815F05819D8}"/>
                </a:ext>
              </a:extLst>
            </p:cNvPr>
            <p:cNvSpPr/>
            <p:nvPr/>
          </p:nvSpPr>
          <p:spPr bwMode="auto">
            <a:xfrm>
              <a:off x="4601779" y="3009377"/>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0" name="Isosceles Triangle 489">
              <a:extLst>
                <a:ext uri="{FF2B5EF4-FFF2-40B4-BE49-F238E27FC236}">
                  <a16:creationId xmlns:a16="http://schemas.microsoft.com/office/drawing/2014/main" id="{74191A7D-FEAD-4249-B03A-FE48B5C784CE}"/>
                </a:ext>
              </a:extLst>
            </p:cNvPr>
            <p:cNvSpPr/>
            <p:nvPr/>
          </p:nvSpPr>
          <p:spPr bwMode="auto">
            <a:xfrm>
              <a:off x="4508407" y="3015817"/>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1" name="Isosceles Triangle 489">
              <a:extLst>
                <a:ext uri="{FF2B5EF4-FFF2-40B4-BE49-F238E27FC236}">
                  <a16:creationId xmlns:a16="http://schemas.microsoft.com/office/drawing/2014/main" id="{3FF522DE-8F27-48D3-8440-29459AAB0A57}"/>
                </a:ext>
              </a:extLst>
            </p:cNvPr>
            <p:cNvSpPr/>
            <p:nvPr/>
          </p:nvSpPr>
          <p:spPr bwMode="auto">
            <a:xfrm>
              <a:off x="4450452" y="3115629"/>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2" name="Isosceles Triangle 489">
              <a:extLst>
                <a:ext uri="{FF2B5EF4-FFF2-40B4-BE49-F238E27FC236}">
                  <a16:creationId xmlns:a16="http://schemas.microsoft.com/office/drawing/2014/main" id="{39EFA131-5767-4AEF-933F-D8D78F21DD8D}"/>
                </a:ext>
              </a:extLst>
            </p:cNvPr>
            <p:cNvSpPr/>
            <p:nvPr/>
          </p:nvSpPr>
          <p:spPr bwMode="auto">
            <a:xfrm>
              <a:off x="4328102" y="3138167"/>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3" name="Isosceles Triangle 489">
              <a:extLst>
                <a:ext uri="{FF2B5EF4-FFF2-40B4-BE49-F238E27FC236}">
                  <a16:creationId xmlns:a16="http://schemas.microsoft.com/office/drawing/2014/main" id="{46AF6221-B572-4411-8D2A-CE9C6B65F762}"/>
                </a:ext>
              </a:extLst>
            </p:cNvPr>
            <p:cNvSpPr/>
            <p:nvPr/>
          </p:nvSpPr>
          <p:spPr bwMode="auto">
            <a:xfrm>
              <a:off x="4241170" y="3134947"/>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4" name="Isosceles Triangle 489">
              <a:extLst>
                <a:ext uri="{FF2B5EF4-FFF2-40B4-BE49-F238E27FC236}">
                  <a16:creationId xmlns:a16="http://schemas.microsoft.com/office/drawing/2014/main" id="{ECA4BA83-6EB8-4E7B-9294-263F878CF545}"/>
                </a:ext>
              </a:extLst>
            </p:cNvPr>
            <p:cNvSpPr/>
            <p:nvPr/>
          </p:nvSpPr>
          <p:spPr bwMode="auto">
            <a:xfrm>
              <a:off x="4183215" y="3209001"/>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5" name="Isosceles Triangle 489">
              <a:extLst>
                <a:ext uri="{FF2B5EF4-FFF2-40B4-BE49-F238E27FC236}">
                  <a16:creationId xmlns:a16="http://schemas.microsoft.com/office/drawing/2014/main" id="{070978C1-5C1F-4136-9836-F06AC0DBB9C7}"/>
                </a:ext>
              </a:extLst>
            </p:cNvPr>
            <p:cNvSpPr/>
            <p:nvPr/>
          </p:nvSpPr>
          <p:spPr bwMode="auto">
            <a:xfrm>
              <a:off x="4041547" y="3205781"/>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6" name="Isosceles Triangle 489">
              <a:extLst>
                <a:ext uri="{FF2B5EF4-FFF2-40B4-BE49-F238E27FC236}">
                  <a16:creationId xmlns:a16="http://schemas.microsoft.com/office/drawing/2014/main" id="{09897D72-FA9F-4A69-8011-C274B1D5930F}"/>
                </a:ext>
              </a:extLst>
            </p:cNvPr>
            <p:cNvSpPr/>
            <p:nvPr/>
          </p:nvSpPr>
          <p:spPr bwMode="auto">
            <a:xfrm>
              <a:off x="3909539" y="3289493"/>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7" name="Isosceles Triangle 489">
              <a:extLst>
                <a:ext uri="{FF2B5EF4-FFF2-40B4-BE49-F238E27FC236}">
                  <a16:creationId xmlns:a16="http://schemas.microsoft.com/office/drawing/2014/main" id="{2B282516-2A24-430D-BF51-525178BAD5FF}"/>
                </a:ext>
              </a:extLst>
            </p:cNvPr>
            <p:cNvSpPr/>
            <p:nvPr/>
          </p:nvSpPr>
          <p:spPr bwMode="auto">
            <a:xfrm>
              <a:off x="3774311" y="3440820"/>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8" name="Isosceles Triangle 489">
              <a:extLst>
                <a:ext uri="{FF2B5EF4-FFF2-40B4-BE49-F238E27FC236}">
                  <a16:creationId xmlns:a16="http://schemas.microsoft.com/office/drawing/2014/main" id="{1BBE15B5-2738-4131-91FF-3FEBF38C1F22}"/>
                </a:ext>
              </a:extLst>
            </p:cNvPr>
            <p:cNvSpPr/>
            <p:nvPr/>
          </p:nvSpPr>
          <p:spPr bwMode="auto">
            <a:xfrm>
              <a:off x="3642302" y="3875481"/>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49" name="Isosceles Triangle 489">
              <a:extLst>
                <a:ext uri="{FF2B5EF4-FFF2-40B4-BE49-F238E27FC236}">
                  <a16:creationId xmlns:a16="http://schemas.microsoft.com/office/drawing/2014/main" id="{6EA186BF-B16B-4A64-98FF-B45884451784}"/>
                </a:ext>
              </a:extLst>
            </p:cNvPr>
            <p:cNvSpPr/>
            <p:nvPr/>
          </p:nvSpPr>
          <p:spPr bwMode="auto">
            <a:xfrm>
              <a:off x="3503854" y="4757684"/>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8" name="Isosceles Triangle 489">
              <a:extLst>
                <a:ext uri="{FF2B5EF4-FFF2-40B4-BE49-F238E27FC236}">
                  <a16:creationId xmlns:a16="http://schemas.microsoft.com/office/drawing/2014/main" id="{C37021C0-9E79-40C5-910E-912D8D09F6DB}"/>
                </a:ext>
              </a:extLst>
            </p:cNvPr>
            <p:cNvSpPr/>
            <p:nvPr/>
          </p:nvSpPr>
          <p:spPr bwMode="auto">
            <a:xfrm>
              <a:off x="3362186" y="5240641"/>
              <a:ext cx="107950" cy="108203"/>
            </a:xfrm>
            <a:prstGeom prst="triangl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grpSp>
        <p:nvGrpSpPr>
          <p:cNvPr id="59" name="Group 58">
            <a:extLst>
              <a:ext uri="{FF2B5EF4-FFF2-40B4-BE49-F238E27FC236}">
                <a16:creationId xmlns:a16="http://schemas.microsoft.com/office/drawing/2014/main" id="{7B328FCC-DB07-4AFA-88D9-43F241FB3FAC}"/>
              </a:ext>
            </a:extLst>
          </p:cNvPr>
          <p:cNvGrpSpPr/>
          <p:nvPr/>
        </p:nvGrpSpPr>
        <p:grpSpPr>
          <a:xfrm>
            <a:off x="2248720" y="2985342"/>
            <a:ext cx="8222579" cy="2377921"/>
            <a:chOff x="3370513" y="2985342"/>
            <a:chExt cx="8222579" cy="2377921"/>
          </a:xfrm>
          <a:solidFill>
            <a:srgbClr val="323C57"/>
          </a:solidFill>
        </p:grpSpPr>
        <p:sp>
          <p:nvSpPr>
            <p:cNvPr id="60" name="Oval 59">
              <a:extLst>
                <a:ext uri="{FF2B5EF4-FFF2-40B4-BE49-F238E27FC236}">
                  <a16:creationId xmlns:a16="http://schemas.microsoft.com/office/drawing/2014/main" id="{454C7055-DD9C-4A0C-93D2-470045BD86C8}"/>
                </a:ext>
              </a:extLst>
            </p:cNvPr>
            <p:cNvSpPr/>
            <p:nvPr/>
          </p:nvSpPr>
          <p:spPr bwMode="auto">
            <a:xfrm>
              <a:off x="3370513" y="5258464"/>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61" name="Oval 60">
              <a:extLst>
                <a:ext uri="{FF2B5EF4-FFF2-40B4-BE49-F238E27FC236}">
                  <a16:creationId xmlns:a16="http://schemas.microsoft.com/office/drawing/2014/main" id="{8CF9322B-57AF-4FE3-BBE8-0404811C6AC8}"/>
                </a:ext>
              </a:extLst>
            </p:cNvPr>
            <p:cNvSpPr/>
            <p:nvPr/>
          </p:nvSpPr>
          <p:spPr bwMode="auto">
            <a:xfrm>
              <a:off x="3496082" y="4881757"/>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62" name="Oval 61">
              <a:extLst>
                <a:ext uri="{FF2B5EF4-FFF2-40B4-BE49-F238E27FC236}">
                  <a16:creationId xmlns:a16="http://schemas.microsoft.com/office/drawing/2014/main" id="{0DEECF3E-D074-4DE4-A0C8-EAFA356CC69B}"/>
                </a:ext>
              </a:extLst>
            </p:cNvPr>
            <p:cNvSpPr/>
            <p:nvPr/>
          </p:nvSpPr>
          <p:spPr bwMode="auto">
            <a:xfrm>
              <a:off x="3644189" y="4112245"/>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63" name="Oval 62">
              <a:extLst>
                <a:ext uri="{FF2B5EF4-FFF2-40B4-BE49-F238E27FC236}">
                  <a16:creationId xmlns:a16="http://schemas.microsoft.com/office/drawing/2014/main" id="{E3EC2BBC-E8AB-4BFF-B9C4-F8BD5860ABA8}"/>
                </a:ext>
              </a:extLst>
            </p:cNvPr>
            <p:cNvSpPr/>
            <p:nvPr/>
          </p:nvSpPr>
          <p:spPr bwMode="auto">
            <a:xfrm>
              <a:off x="3772978" y="3751636"/>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64" name="Oval 63">
              <a:extLst>
                <a:ext uri="{FF2B5EF4-FFF2-40B4-BE49-F238E27FC236}">
                  <a16:creationId xmlns:a16="http://schemas.microsoft.com/office/drawing/2014/main" id="{10F4B16C-5B39-4B90-AFEF-0F5775BD6EAE}"/>
                </a:ext>
              </a:extLst>
            </p:cNvPr>
            <p:cNvSpPr/>
            <p:nvPr/>
          </p:nvSpPr>
          <p:spPr bwMode="auto">
            <a:xfrm>
              <a:off x="3904987" y="3552014"/>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65" name="Oval 64">
              <a:extLst>
                <a:ext uri="{FF2B5EF4-FFF2-40B4-BE49-F238E27FC236}">
                  <a16:creationId xmlns:a16="http://schemas.microsoft.com/office/drawing/2014/main" id="{7249D26D-D049-4876-BE3F-7171A3B5FA50}"/>
                </a:ext>
              </a:extLst>
            </p:cNvPr>
            <p:cNvSpPr/>
            <p:nvPr/>
          </p:nvSpPr>
          <p:spPr bwMode="auto">
            <a:xfrm>
              <a:off x="4040215" y="3481180"/>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66" name="Oval 65">
              <a:extLst>
                <a:ext uri="{FF2B5EF4-FFF2-40B4-BE49-F238E27FC236}">
                  <a16:creationId xmlns:a16="http://schemas.microsoft.com/office/drawing/2014/main" id="{90DBB3C5-0EE1-4D3D-8C11-81F513895946}"/>
                </a:ext>
              </a:extLst>
            </p:cNvPr>
            <p:cNvSpPr/>
            <p:nvPr/>
          </p:nvSpPr>
          <p:spPr bwMode="auto">
            <a:xfrm>
              <a:off x="4175443" y="3458642"/>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67" name="Oval 66">
              <a:extLst>
                <a:ext uri="{FF2B5EF4-FFF2-40B4-BE49-F238E27FC236}">
                  <a16:creationId xmlns:a16="http://schemas.microsoft.com/office/drawing/2014/main" id="{4D7B7E7B-711F-4463-87C6-E5010199CB4A}"/>
                </a:ext>
              </a:extLst>
            </p:cNvPr>
            <p:cNvSpPr/>
            <p:nvPr/>
          </p:nvSpPr>
          <p:spPr bwMode="auto">
            <a:xfrm>
              <a:off x="4246277" y="3355611"/>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68" name="Oval 67">
              <a:extLst>
                <a:ext uri="{FF2B5EF4-FFF2-40B4-BE49-F238E27FC236}">
                  <a16:creationId xmlns:a16="http://schemas.microsoft.com/office/drawing/2014/main" id="{673E8D19-2140-4811-8A4E-3070AFD9BFD6}"/>
                </a:ext>
              </a:extLst>
            </p:cNvPr>
            <p:cNvSpPr/>
            <p:nvPr/>
          </p:nvSpPr>
          <p:spPr bwMode="auto">
            <a:xfrm>
              <a:off x="4320330" y="3355611"/>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69" name="Oval 68">
              <a:extLst>
                <a:ext uri="{FF2B5EF4-FFF2-40B4-BE49-F238E27FC236}">
                  <a16:creationId xmlns:a16="http://schemas.microsoft.com/office/drawing/2014/main" id="{A0E05B4E-B9A8-4D56-9BB4-56D12A700C3F}"/>
                </a:ext>
              </a:extLst>
            </p:cNvPr>
            <p:cNvSpPr/>
            <p:nvPr/>
          </p:nvSpPr>
          <p:spPr bwMode="auto">
            <a:xfrm>
              <a:off x="4449119" y="3339512"/>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0" name="Oval 69">
              <a:extLst>
                <a:ext uri="{FF2B5EF4-FFF2-40B4-BE49-F238E27FC236}">
                  <a16:creationId xmlns:a16="http://schemas.microsoft.com/office/drawing/2014/main" id="{BE44443E-9F83-4593-ABD2-93932FF9EE39}"/>
                </a:ext>
              </a:extLst>
            </p:cNvPr>
            <p:cNvSpPr/>
            <p:nvPr/>
          </p:nvSpPr>
          <p:spPr bwMode="auto">
            <a:xfrm>
              <a:off x="4513514" y="3275118"/>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1" name="Oval 70">
              <a:extLst>
                <a:ext uri="{FF2B5EF4-FFF2-40B4-BE49-F238E27FC236}">
                  <a16:creationId xmlns:a16="http://schemas.microsoft.com/office/drawing/2014/main" id="{81283B84-16D2-48C0-B415-96DC7603410F}"/>
                </a:ext>
              </a:extLst>
            </p:cNvPr>
            <p:cNvSpPr/>
            <p:nvPr/>
          </p:nvSpPr>
          <p:spPr bwMode="auto">
            <a:xfrm>
              <a:off x="4590788" y="3284777"/>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2" name="Oval 71">
              <a:extLst>
                <a:ext uri="{FF2B5EF4-FFF2-40B4-BE49-F238E27FC236}">
                  <a16:creationId xmlns:a16="http://schemas.microsoft.com/office/drawing/2014/main" id="{A38E0571-05D9-4DB0-A790-7CAB8C0C411F}"/>
                </a:ext>
              </a:extLst>
            </p:cNvPr>
            <p:cNvSpPr/>
            <p:nvPr/>
          </p:nvSpPr>
          <p:spPr bwMode="auto">
            <a:xfrm>
              <a:off x="4713137" y="3262239"/>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3" name="Oval 72">
              <a:extLst>
                <a:ext uri="{FF2B5EF4-FFF2-40B4-BE49-F238E27FC236}">
                  <a16:creationId xmlns:a16="http://schemas.microsoft.com/office/drawing/2014/main" id="{05EFF4D9-4D63-4500-ABF3-485AE159D74D}"/>
                </a:ext>
              </a:extLst>
            </p:cNvPr>
            <p:cNvSpPr/>
            <p:nvPr/>
          </p:nvSpPr>
          <p:spPr bwMode="auto">
            <a:xfrm>
              <a:off x="4861244" y="3226822"/>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4" name="Oval 73">
              <a:extLst>
                <a:ext uri="{FF2B5EF4-FFF2-40B4-BE49-F238E27FC236}">
                  <a16:creationId xmlns:a16="http://schemas.microsoft.com/office/drawing/2014/main" id="{7149C8A5-4FD5-4544-850B-BC8B4CBEEFBB}"/>
                </a:ext>
              </a:extLst>
            </p:cNvPr>
            <p:cNvSpPr/>
            <p:nvPr/>
          </p:nvSpPr>
          <p:spPr bwMode="auto">
            <a:xfrm>
              <a:off x="4983593" y="3197844"/>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5" name="Oval 74">
              <a:extLst>
                <a:ext uri="{FF2B5EF4-FFF2-40B4-BE49-F238E27FC236}">
                  <a16:creationId xmlns:a16="http://schemas.microsoft.com/office/drawing/2014/main" id="{876FC795-28F5-409C-8690-BB5EF327504E}"/>
                </a:ext>
              </a:extLst>
            </p:cNvPr>
            <p:cNvSpPr/>
            <p:nvPr/>
          </p:nvSpPr>
          <p:spPr bwMode="auto">
            <a:xfrm>
              <a:off x="5128480" y="3191404"/>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6" name="Oval 75">
              <a:extLst>
                <a:ext uri="{FF2B5EF4-FFF2-40B4-BE49-F238E27FC236}">
                  <a16:creationId xmlns:a16="http://schemas.microsoft.com/office/drawing/2014/main" id="{04E60A1A-0908-43F0-B3FA-4376029370BC}"/>
                </a:ext>
              </a:extLst>
            </p:cNvPr>
            <p:cNvSpPr/>
            <p:nvPr/>
          </p:nvSpPr>
          <p:spPr bwMode="auto">
            <a:xfrm>
              <a:off x="5266928" y="3223601"/>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7" name="Oval 76">
              <a:extLst>
                <a:ext uri="{FF2B5EF4-FFF2-40B4-BE49-F238E27FC236}">
                  <a16:creationId xmlns:a16="http://schemas.microsoft.com/office/drawing/2014/main" id="{80D63036-F3EF-44CC-948B-9D8E687DEDB4}"/>
                </a:ext>
              </a:extLst>
            </p:cNvPr>
            <p:cNvSpPr/>
            <p:nvPr/>
          </p:nvSpPr>
          <p:spPr bwMode="auto">
            <a:xfrm>
              <a:off x="5543823" y="3127010"/>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8" name="Oval 77">
              <a:extLst>
                <a:ext uri="{FF2B5EF4-FFF2-40B4-BE49-F238E27FC236}">
                  <a16:creationId xmlns:a16="http://schemas.microsoft.com/office/drawing/2014/main" id="{29A80134-6C99-464F-8AD1-A4F3032883B5}"/>
                </a:ext>
              </a:extLst>
            </p:cNvPr>
            <p:cNvSpPr/>
            <p:nvPr/>
          </p:nvSpPr>
          <p:spPr bwMode="auto">
            <a:xfrm>
              <a:off x="5804620" y="3085153"/>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79" name="Oval 78">
              <a:extLst>
                <a:ext uri="{FF2B5EF4-FFF2-40B4-BE49-F238E27FC236}">
                  <a16:creationId xmlns:a16="http://schemas.microsoft.com/office/drawing/2014/main" id="{3990B879-93CD-4AC2-977B-C4CCD15FC9BC}"/>
                </a:ext>
              </a:extLst>
            </p:cNvPr>
            <p:cNvSpPr/>
            <p:nvPr/>
          </p:nvSpPr>
          <p:spPr bwMode="auto">
            <a:xfrm>
              <a:off x="6075077" y="3062615"/>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0" name="Oval 79">
              <a:extLst>
                <a:ext uri="{FF2B5EF4-FFF2-40B4-BE49-F238E27FC236}">
                  <a16:creationId xmlns:a16="http://schemas.microsoft.com/office/drawing/2014/main" id="{41752D00-521A-4084-8CDB-E3E1AC82E4C7}"/>
                </a:ext>
              </a:extLst>
            </p:cNvPr>
            <p:cNvSpPr/>
            <p:nvPr/>
          </p:nvSpPr>
          <p:spPr bwMode="auto">
            <a:xfrm>
              <a:off x="6355192" y="3094812"/>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1" name="Oval 80">
              <a:extLst>
                <a:ext uri="{FF2B5EF4-FFF2-40B4-BE49-F238E27FC236}">
                  <a16:creationId xmlns:a16="http://schemas.microsoft.com/office/drawing/2014/main" id="{9C77B4AE-861C-41C3-BE43-4BA589CE31A0}"/>
                </a:ext>
              </a:extLst>
            </p:cNvPr>
            <p:cNvSpPr/>
            <p:nvPr/>
          </p:nvSpPr>
          <p:spPr bwMode="auto">
            <a:xfrm>
              <a:off x="6603110" y="3036857"/>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2" name="Oval 81">
              <a:extLst>
                <a:ext uri="{FF2B5EF4-FFF2-40B4-BE49-F238E27FC236}">
                  <a16:creationId xmlns:a16="http://schemas.microsoft.com/office/drawing/2014/main" id="{495846F8-E69E-4A41-97B3-A6B9BB94EDA6}"/>
                </a:ext>
              </a:extLst>
            </p:cNvPr>
            <p:cNvSpPr/>
            <p:nvPr/>
          </p:nvSpPr>
          <p:spPr bwMode="auto">
            <a:xfrm>
              <a:off x="6876787" y="3001440"/>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3" name="Oval 82">
              <a:extLst>
                <a:ext uri="{FF2B5EF4-FFF2-40B4-BE49-F238E27FC236}">
                  <a16:creationId xmlns:a16="http://schemas.microsoft.com/office/drawing/2014/main" id="{D734BA6D-D8A7-47D0-813D-A26B6581B7C5}"/>
                </a:ext>
              </a:extLst>
            </p:cNvPr>
            <p:cNvSpPr/>
            <p:nvPr/>
          </p:nvSpPr>
          <p:spPr bwMode="auto">
            <a:xfrm>
              <a:off x="7024894" y="2995001"/>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4" name="Oval 83">
              <a:extLst>
                <a:ext uri="{FF2B5EF4-FFF2-40B4-BE49-F238E27FC236}">
                  <a16:creationId xmlns:a16="http://schemas.microsoft.com/office/drawing/2014/main" id="{D20F43EE-E177-4F40-AF28-9C37C638A8D9}"/>
                </a:ext>
              </a:extLst>
            </p:cNvPr>
            <p:cNvSpPr/>
            <p:nvPr/>
          </p:nvSpPr>
          <p:spPr bwMode="auto">
            <a:xfrm>
              <a:off x="7160122" y="2985342"/>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5" name="Oval 84">
              <a:extLst>
                <a:ext uri="{FF2B5EF4-FFF2-40B4-BE49-F238E27FC236}">
                  <a16:creationId xmlns:a16="http://schemas.microsoft.com/office/drawing/2014/main" id="{9708013B-F379-4070-BF41-A1C68C737C6F}"/>
                </a:ext>
              </a:extLst>
            </p:cNvPr>
            <p:cNvSpPr/>
            <p:nvPr/>
          </p:nvSpPr>
          <p:spPr bwMode="auto">
            <a:xfrm>
              <a:off x="7430579" y="2988562"/>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6" name="Oval 85">
              <a:extLst>
                <a:ext uri="{FF2B5EF4-FFF2-40B4-BE49-F238E27FC236}">
                  <a16:creationId xmlns:a16="http://schemas.microsoft.com/office/drawing/2014/main" id="{8977B940-5316-4DEC-96FE-5A068560A3B0}"/>
                </a:ext>
              </a:extLst>
            </p:cNvPr>
            <p:cNvSpPr/>
            <p:nvPr/>
          </p:nvSpPr>
          <p:spPr bwMode="auto">
            <a:xfrm>
              <a:off x="7565807" y="3022179"/>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7" name="Oval 86">
              <a:extLst>
                <a:ext uri="{FF2B5EF4-FFF2-40B4-BE49-F238E27FC236}">
                  <a16:creationId xmlns:a16="http://schemas.microsoft.com/office/drawing/2014/main" id="{4DD56BE8-DF23-4387-9607-6664D736C2B1}"/>
                </a:ext>
              </a:extLst>
            </p:cNvPr>
            <p:cNvSpPr/>
            <p:nvPr/>
          </p:nvSpPr>
          <p:spPr bwMode="auto">
            <a:xfrm>
              <a:off x="8236842" y="3053839"/>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8" name="Oval 87">
              <a:extLst>
                <a:ext uri="{FF2B5EF4-FFF2-40B4-BE49-F238E27FC236}">
                  <a16:creationId xmlns:a16="http://schemas.microsoft.com/office/drawing/2014/main" id="{D443CE39-5C91-4F6D-81A0-49137F5C7854}"/>
                </a:ext>
              </a:extLst>
            </p:cNvPr>
            <p:cNvSpPr/>
            <p:nvPr/>
          </p:nvSpPr>
          <p:spPr bwMode="auto">
            <a:xfrm>
              <a:off x="9057870" y="2995884"/>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89" name="Oval 88">
              <a:extLst>
                <a:ext uri="{FF2B5EF4-FFF2-40B4-BE49-F238E27FC236}">
                  <a16:creationId xmlns:a16="http://schemas.microsoft.com/office/drawing/2014/main" id="{A41CB6D0-4B45-4C72-A3D7-C704D8B5FD32}"/>
                </a:ext>
              </a:extLst>
            </p:cNvPr>
            <p:cNvSpPr/>
            <p:nvPr/>
          </p:nvSpPr>
          <p:spPr bwMode="auto">
            <a:xfrm>
              <a:off x="9849920" y="3098915"/>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90" name="Oval 89">
              <a:extLst>
                <a:ext uri="{FF2B5EF4-FFF2-40B4-BE49-F238E27FC236}">
                  <a16:creationId xmlns:a16="http://schemas.microsoft.com/office/drawing/2014/main" id="{24A42E03-B36D-4EA9-94FB-D24F65C5745A}"/>
                </a:ext>
              </a:extLst>
            </p:cNvPr>
            <p:cNvSpPr/>
            <p:nvPr/>
          </p:nvSpPr>
          <p:spPr bwMode="auto">
            <a:xfrm>
              <a:off x="10677388" y="3211605"/>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91" name="Oval 90">
              <a:extLst>
                <a:ext uri="{FF2B5EF4-FFF2-40B4-BE49-F238E27FC236}">
                  <a16:creationId xmlns:a16="http://schemas.microsoft.com/office/drawing/2014/main" id="{10C763A3-4B30-4763-BDB6-79188F97293F}"/>
                </a:ext>
              </a:extLst>
            </p:cNvPr>
            <p:cNvSpPr/>
            <p:nvPr/>
          </p:nvSpPr>
          <p:spPr bwMode="auto">
            <a:xfrm>
              <a:off x="11479098" y="3189067"/>
              <a:ext cx="113994" cy="104799"/>
            </a:xfrm>
            <a:prstGeom prst="ellipse">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sp>
        <p:nvSpPr>
          <p:cNvPr id="92" name="Freeform 846">
            <a:extLst>
              <a:ext uri="{FF2B5EF4-FFF2-40B4-BE49-F238E27FC236}">
                <a16:creationId xmlns:a16="http://schemas.microsoft.com/office/drawing/2014/main" id="{F6839EF4-FA01-46F4-BCE6-A5B10D86493E}"/>
              </a:ext>
            </a:extLst>
          </p:cNvPr>
          <p:cNvSpPr/>
          <p:nvPr/>
        </p:nvSpPr>
        <p:spPr bwMode="auto">
          <a:xfrm>
            <a:off x="2275010" y="3041202"/>
            <a:ext cx="8136228" cy="2292440"/>
          </a:xfrm>
          <a:custGeom>
            <a:avLst/>
            <a:gdLst>
              <a:gd name="connsiteX0" fmla="*/ 0 w 8136228"/>
              <a:gd name="connsiteY0" fmla="*/ 2292440 h 2292440"/>
              <a:gd name="connsiteX1" fmla="*/ 128789 w 8136228"/>
              <a:gd name="connsiteY1" fmla="*/ 2199068 h 2292440"/>
              <a:gd name="connsiteX2" fmla="*/ 151327 w 8136228"/>
              <a:gd name="connsiteY2" fmla="*/ 1902854 h 2292440"/>
              <a:gd name="connsiteX3" fmla="*/ 312312 w 8136228"/>
              <a:gd name="connsiteY3" fmla="*/ 1139780 h 2292440"/>
              <a:gd name="connsiteX4" fmla="*/ 434662 w 8136228"/>
              <a:gd name="connsiteY4" fmla="*/ 759854 h 2292440"/>
              <a:gd name="connsiteX5" fmla="*/ 573110 w 8136228"/>
              <a:gd name="connsiteY5" fmla="*/ 573110 h 2292440"/>
              <a:gd name="connsiteX6" fmla="*/ 711558 w 8136228"/>
              <a:gd name="connsiteY6" fmla="*/ 499057 h 2292440"/>
              <a:gd name="connsiteX7" fmla="*/ 843566 w 8136228"/>
              <a:gd name="connsiteY7" fmla="*/ 476519 h 2292440"/>
              <a:gd name="connsiteX8" fmla="*/ 898301 w 8136228"/>
              <a:gd name="connsiteY8" fmla="*/ 357389 h 2292440"/>
              <a:gd name="connsiteX9" fmla="*/ 988453 w 8136228"/>
              <a:gd name="connsiteY9" fmla="*/ 373488 h 2292440"/>
              <a:gd name="connsiteX10" fmla="*/ 1110803 w 8136228"/>
              <a:gd name="connsiteY10" fmla="*/ 350949 h 2292440"/>
              <a:gd name="connsiteX11" fmla="*/ 1165538 w 8136228"/>
              <a:gd name="connsiteY11" fmla="*/ 289775 h 2292440"/>
              <a:gd name="connsiteX12" fmla="*/ 1255690 w 8136228"/>
              <a:gd name="connsiteY12" fmla="*/ 296214 h 2292440"/>
              <a:gd name="connsiteX13" fmla="*/ 1368380 w 8136228"/>
              <a:gd name="connsiteY13" fmla="*/ 280116 h 2292440"/>
              <a:gd name="connsiteX14" fmla="*/ 1522927 w 8136228"/>
              <a:gd name="connsiteY14" fmla="*/ 235040 h 2292440"/>
              <a:gd name="connsiteX15" fmla="*/ 1648496 w 8136228"/>
              <a:gd name="connsiteY15" fmla="*/ 215721 h 2292440"/>
              <a:gd name="connsiteX16" fmla="*/ 1786943 w 8136228"/>
              <a:gd name="connsiteY16" fmla="*/ 206062 h 2292440"/>
              <a:gd name="connsiteX17" fmla="*/ 1938270 w 8136228"/>
              <a:gd name="connsiteY17" fmla="*/ 244699 h 2292440"/>
              <a:gd name="connsiteX18" fmla="*/ 2218386 w 8136228"/>
              <a:gd name="connsiteY18" fmla="*/ 138448 h 2292440"/>
              <a:gd name="connsiteX19" fmla="*/ 2479183 w 8136228"/>
              <a:gd name="connsiteY19" fmla="*/ 112690 h 2292440"/>
              <a:gd name="connsiteX20" fmla="*/ 2749639 w 8136228"/>
              <a:gd name="connsiteY20" fmla="*/ 80493 h 2292440"/>
              <a:gd name="connsiteX21" fmla="*/ 3026535 w 8136228"/>
              <a:gd name="connsiteY21" fmla="*/ 122349 h 2292440"/>
              <a:gd name="connsiteX22" fmla="*/ 3277673 w 8136228"/>
              <a:gd name="connsiteY22" fmla="*/ 51516 h 2292440"/>
              <a:gd name="connsiteX23" fmla="*/ 3538470 w 8136228"/>
              <a:gd name="connsiteY23" fmla="*/ 19319 h 2292440"/>
              <a:gd name="connsiteX24" fmla="*/ 3696236 w 8136228"/>
              <a:gd name="connsiteY24" fmla="*/ 3220 h 2292440"/>
              <a:gd name="connsiteX25" fmla="*/ 3818586 w 8136228"/>
              <a:gd name="connsiteY25" fmla="*/ 0 h 2292440"/>
              <a:gd name="connsiteX26" fmla="*/ 4101921 w 8136228"/>
              <a:gd name="connsiteY26" fmla="*/ 6440 h 2292440"/>
              <a:gd name="connsiteX27" fmla="*/ 4230710 w 8136228"/>
              <a:gd name="connsiteY27" fmla="*/ 28978 h 2292440"/>
              <a:gd name="connsiteX28" fmla="*/ 4897191 w 8136228"/>
              <a:gd name="connsiteY28" fmla="*/ 70834 h 2292440"/>
              <a:gd name="connsiteX29" fmla="*/ 5731098 w 8136228"/>
              <a:gd name="connsiteY29" fmla="*/ 12879 h 2292440"/>
              <a:gd name="connsiteX30" fmla="*/ 6536028 w 8136228"/>
              <a:gd name="connsiteY30" fmla="*/ 122349 h 2292440"/>
              <a:gd name="connsiteX31" fmla="*/ 7340958 w 8136228"/>
              <a:gd name="connsiteY31" fmla="*/ 225380 h 2292440"/>
              <a:gd name="connsiteX32" fmla="*/ 8136228 w 8136228"/>
              <a:gd name="connsiteY32" fmla="*/ 206062 h 22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36228" h="2292440">
                <a:moveTo>
                  <a:pt x="0" y="2292440"/>
                </a:moveTo>
                <a:lnTo>
                  <a:pt x="128789" y="2199068"/>
                </a:lnTo>
                <a:lnTo>
                  <a:pt x="151327" y="1902854"/>
                </a:lnTo>
                <a:lnTo>
                  <a:pt x="312312" y="1139780"/>
                </a:lnTo>
                <a:lnTo>
                  <a:pt x="434662" y="759854"/>
                </a:lnTo>
                <a:lnTo>
                  <a:pt x="573110" y="573110"/>
                </a:lnTo>
                <a:lnTo>
                  <a:pt x="711558" y="499057"/>
                </a:lnTo>
                <a:lnTo>
                  <a:pt x="843566" y="476519"/>
                </a:lnTo>
                <a:lnTo>
                  <a:pt x="898301" y="357389"/>
                </a:lnTo>
                <a:lnTo>
                  <a:pt x="988453" y="373488"/>
                </a:lnTo>
                <a:lnTo>
                  <a:pt x="1110803" y="350949"/>
                </a:lnTo>
                <a:lnTo>
                  <a:pt x="1165538" y="289775"/>
                </a:lnTo>
                <a:lnTo>
                  <a:pt x="1255690" y="296214"/>
                </a:lnTo>
                <a:lnTo>
                  <a:pt x="1368380" y="280116"/>
                </a:lnTo>
                <a:lnTo>
                  <a:pt x="1522927" y="235040"/>
                </a:lnTo>
                <a:lnTo>
                  <a:pt x="1648496" y="215721"/>
                </a:lnTo>
                <a:lnTo>
                  <a:pt x="1786943" y="206062"/>
                </a:lnTo>
                <a:lnTo>
                  <a:pt x="1938270" y="244699"/>
                </a:lnTo>
                <a:lnTo>
                  <a:pt x="2218386" y="138448"/>
                </a:lnTo>
                <a:lnTo>
                  <a:pt x="2479183" y="112690"/>
                </a:lnTo>
                <a:lnTo>
                  <a:pt x="2749639" y="80493"/>
                </a:lnTo>
                <a:lnTo>
                  <a:pt x="3026535" y="122349"/>
                </a:lnTo>
                <a:lnTo>
                  <a:pt x="3277673" y="51516"/>
                </a:lnTo>
                <a:lnTo>
                  <a:pt x="3538470" y="19319"/>
                </a:lnTo>
                <a:lnTo>
                  <a:pt x="3696236" y="3220"/>
                </a:lnTo>
                <a:lnTo>
                  <a:pt x="3818586" y="0"/>
                </a:lnTo>
                <a:lnTo>
                  <a:pt x="4101921" y="6440"/>
                </a:lnTo>
                <a:lnTo>
                  <a:pt x="4230710" y="28978"/>
                </a:lnTo>
                <a:lnTo>
                  <a:pt x="4897191" y="70834"/>
                </a:lnTo>
                <a:lnTo>
                  <a:pt x="5731098" y="12879"/>
                </a:lnTo>
                <a:lnTo>
                  <a:pt x="6536028" y="122349"/>
                </a:lnTo>
                <a:lnTo>
                  <a:pt x="7340958" y="225380"/>
                </a:lnTo>
                <a:lnTo>
                  <a:pt x="8136228" y="206062"/>
                </a:lnTo>
              </a:path>
            </a:pathLst>
          </a:custGeom>
          <a:noFill/>
          <a:ln w="19050" cap="flat" cmpd="sng" algn="ctr">
            <a:solidFill>
              <a:srgbClr val="323C57"/>
            </a:solidFill>
            <a:prstDash val="solid"/>
            <a:miter lim="800000"/>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charset="-128"/>
              <a:cs typeface="+mn-cs"/>
            </a:endParaRPr>
          </a:p>
        </p:txBody>
      </p:sp>
      <p:sp>
        <p:nvSpPr>
          <p:cNvPr id="93" name="Freeform 880">
            <a:extLst>
              <a:ext uri="{FF2B5EF4-FFF2-40B4-BE49-F238E27FC236}">
                <a16:creationId xmlns:a16="http://schemas.microsoft.com/office/drawing/2014/main" id="{F2DCFFAE-F2B0-46F8-A74A-A16F0111386F}"/>
              </a:ext>
            </a:extLst>
          </p:cNvPr>
          <p:cNvSpPr/>
          <p:nvPr/>
        </p:nvSpPr>
        <p:spPr bwMode="auto">
          <a:xfrm>
            <a:off x="2300768" y="2851239"/>
            <a:ext cx="8116909" cy="2488842"/>
          </a:xfrm>
          <a:custGeom>
            <a:avLst/>
            <a:gdLst>
              <a:gd name="connsiteX0" fmla="*/ 0 w 8116909"/>
              <a:gd name="connsiteY0" fmla="*/ 2488842 h 2488842"/>
              <a:gd name="connsiteX1" fmla="*/ 135228 w 8116909"/>
              <a:gd name="connsiteY1" fmla="*/ 1986566 h 2488842"/>
              <a:gd name="connsiteX2" fmla="*/ 270456 w 8116909"/>
              <a:gd name="connsiteY2" fmla="*/ 1104363 h 2488842"/>
              <a:gd name="connsiteX3" fmla="*/ 415343 w 8116909"/>
              <a:gd name="connsiteY3" fmla="*/ 650383 h 2488842"/>
              <a:gd name="connsiteX4" fmla="*/ 550571 w 8116909"/>
              <a:gd name="connsiteY4" fmla="*/ 499056 h 2488842"/>
              <a:gd name="connsiteX5" fmla="*/ 685800 w 8116909"/>
              <a:gd name="connsiteY5" fmla="*/ 425003 h 2488842"/>
              <a:gd name="connsiteX6" fmla="*/ 821028 w 8116909"/>
              <a:gd name="connsiteY6" fmla="*/ 431442 h 2488842"/>
              <a:gd name="connsiteX7" fmla="*/ 872543 w 8116909"/>
              <a:gd name="connsiteY7" fmla="*/ 350949 h 2488842"/>
              <a:gd name="connsiteX8" fmla="*/ 962695 w 8116909"/>
              <a:gd name="connsiteY8" fmla="*/ 354169 h 2488842"/>
              <a:gd name="connsiteX9" fmla="*/ 1085045 w 8116909"/>
              <a:gd name="connsiteY9" fmla="*/ 344510 h 2488842"/>
              <a:gd name="connsiteX10" fmla="*/ 1143000 w 8116909"/>
              <a:gd name="connsiteY10" fmla="*/ 235039 h 2488842"/>
              <a:gd name="connsiteX11" fmla="*/ 1236371 w 8116909"/>
              <a:gd name="connsiteY11" fmla="*/ 231820 h 2488842"/>
              <a:gd name="connsiteX12" fmla="*/ 1358721 w 8116909"/>
              <a:gd name="connsiteY12" fmla="*/ 231820 h 2488842"/>
              <a:gd name="connsiteX13" fmla="*/ 1487509 w 8116909"/>
              <a:gd name="connsiteY13" fmla="*/ 218941 h 2488842"/>
              <a:gd name="connsiteX14" fmla="*/ 1625957 w 8116909"/>
              <a:gd name="connsiteY14" fmla="*/ 206062 h 2488842"/>
              <a:gd name="connsiteX15" fmla="*/ 1764405 w 8116909"/>
              <a:gd name="connsiteY15" fmla="*/ 206062 h 2488842"/>
              <a:gd name="connsiteX16" fmla="*/ 1899633 w 8116909"/>
              <a:gd name="connsiteY16" fmla="*/ 231820 h 2488842"/>
              <a:gd name="connsiteX17" fmla="*/ 2179749 w 8116909"/>
              <a:gd name="connsiteY17" fmla="*/ 177084 h 2488842"/>
              <a:gd name="connsiteX18" fmla="*/ 2450205 w 8116909"/>
              <a:gd name="connsiteY18" fmla="*/ 112690 h 2488842"/>
              <a:gd name="connsiteX19" fmla="*/ 2711002 w 8116909"/>
              <a:gd name="connsiteY19" fmla="*/ 103031 h 2488842"/>
              <a:gd name="connsiteX20" fmla="*/ 2984678 w 8116909"/>
              <a:gd name="connsiteY20" fmla="*/ 74053 h 2488842"/>
              <a:gd name="connsiteX21" fmla="*/ 3255135 w 8116909"/>
              <a:gd name="connsiteY21" fmla="*/ 70834 h 2488842"/>
              <a:gd name="connsiteX22" fmla="*/ 3519152 w 8116909"/>
              <a:gd name="connsiteY22" fmla="*/ 57955 h 2488842"/>
              <a:gd name="connsiteX23" fmla="*/ 3660819 w 8116909"/>
              <a:gd name="connsiteY23" fmla="*/ 64394 h 2488842"/>
              <a:gd name="connsiteX24" fmla="*/ 3805707 w 8116909"/>
              <a:gd name="connsiteY24" fmla="*/ 54735 h 2488842"/>
              <a:gd name="connsiteX25" fmla="*/ 4063284 w 8116909"/>
              <a:gd name="connsiteY25" fmla="*/ 45076 h 2488842"/>
              <a:gd name="connsiteX26" fmla="*/ 4195293 w 8116909"/>
              <a:gd name="connsiteY26" fmla="*/ 25758 h 2488842"/>
              <a:gd name="connsiteX27" fmla="*/ 4871433 w 8116909"/>
              <a:gd name="connsiteY27" fmla="*/ 45076 h 2488842"/>
              <a:gd name="connsiteX28" fmla="*/ 5695681 w 8116909"/>
              <a:gd name="connsiteY28" fmla="*/ 0 h 2488842"/>
              <a:gd name="connsiteX29" fmla="*/ 6497391 w 8116909"/>
              <a:gd name="connsiteY29" fmla="*/ 22538 h 2488842"/>
              <a:gd name="connsiteX30" fmla="*/ 7311980 w 8116909"/>
              <a:gd name="connsiteY30" fmla="*/ 125569 h 2488842"/>
              <a:gd name="connsiteX31" fmla="*/ 8116909 w 8116909"/>
              <a:gd name="connsiteY31" fmla="*/ 173865 h 248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16909" h="2488842">
                <a:moveTo>
                  <a:pt x="0" y="2488842"/>
                </a:moveTo>
                <a:lnTo>
                  <a:pt x="135228" y="1986566"/>
                </a:lnTo>
                <a:lnTo>
                  <a:pt x="270456" y="1104363"/>
                </a:lnTo>
                <a:lnTo>
                  <a:pt x="415343" y="650383"/>
                </a:lnTo>
                <a:lnTo>
                  <a:pt x="550571" y="499056"/>
                </a:lnTo>
                <a:lnTo>
                  <a:pt x="685800" y="425003"/>
                </a:lnTo>
                <a:lnTo>
                  <a:pt x="821028" y="431442"/>
                </a:lnTo>
                <a:lnTo>
                  <a:pt x="872543" y="350949"/>
                </a:lnTo>
                <a:lnTo>
                  <a:pt x="962695" y="354169"/>
                </a:lnTo>
                <a:lnTo>
                  <a:pt x="1085045" y="344510"/>
                </a:lnTo>
                <a:lnTo>
                  <a:pt x="1143000" y="235039"/>
                </a:lnTo>
                <a:lnTo>
                  <a:pt x="1236371" y="231820"/>
                </a:lnTo>
                <a:lnTo>
                  <a:pt x="1358721" y="231820"/>
                </a:lnTo>
                <a:lnTo>
                  <a:pt x="1487509" y="218941"/>
                </a:lnTo>
                <a:lnTo>
                  <a:pt x="1625957" y="206062"/>
                </a:lnTo>
                <a:lnTo>
                  <a:pt x="1764405" y="206062"/>
                </a:lnTo>
                <a:lnTo>
                  <a:pt x="1899633" y="231820"/>
                </a:lnTo>
                <a:lnTo>
                  <a:pt x="2179749" y="177084"/>
                </a:lnTo>
                <a:lnTo>
                  <a:pt x="2450205" y="112690"/>
                </a:lnTo>
                <a:lnTo>
                  <a:pt x="2711002" y="103031"/>
                </a:lnTo>
                <a:lnTo>
                  <a:pt x="2984678" y="74053"/>
                </a:lnTo>
                <a:lnTo>
                  <a:pt x="3255135" y="70834"/>
                </a:lnTo>
                <a:lnTo>
                  <a:pt x="3519152" y="57955"/>
                </a:lnTo>
                <a:lnTo>
                  <a:pt x="3660819" y="64394"/>
                </a:lnTo>
                <a:lnTo>
                  <a:pt x="3805707" y="54735"/>
                </a:lnTo>
                <a:lnTo>
                  <a:pt x="4063284" y="45076"/>
                </a:lnTo>
                <a:lnTo>
                  <a:pt x="4195293" y="25758"/>
                </a:lnTo>
                <a:lnTo>
                  <a:pt x="4871433" y="45076"/>
                </a:lnTo>
                <a:lnTo>
                  <a:pt x="5695681" y="0"/>
                </a:lnTo>
                <a:lnTo>
                  <a:pt x="6497391" y="22538"/>
                </a:lnTo>
                <a:lnTo>
                  <a:pt x="7311980" y="125569"/>
                </a:lnTo>
                <a:lnTo>
                  <a:pt x="8116909" y="173865"/>
                </a:lnTo>
              </a:path>
            </a:pathLst>
          </a:custGeom>
          <a:noFill/>
          <a:ln w="19050" cap="flat" cmpd="sng" algn="ctr">
            <a:solidFill>
              <a:srgbClr val="9B9B9B"/>
            </a:solidFill>
            <a:prstDash val="solid"/>
            <a:miter lim="800000"/>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charset="-128"/>
              <a:cs typeface="+mn-cs"/>
            </a:endParaRPr>
          </a:p>
        </p:txBody>
      </p:sp>
      <p:grpSp>
        <p:nvGrpSpPr>
          <p:cNvPr id="94" name="Group 93">
            <a:extLst>
              <a:ext uri="{FF2B5EF4-FFF2-40B4-BE49-F238E27FC236}">
                <a16:creationId xmlns:a16="http://schemas.microsoft.com/office/drawing/2014/main" id="{B6D3157C-C001-45BF-BB8E-67A1299A99DD}"/>
              </a:ext>
            </a:extLst>
          </p:cNvPr>
          <p:cNvGrpSpPr/>
          <p:nvPr/>
        </p:nvGrpSpPr>
        <p:grpSpPr>
          <a:xfrm>
            <a:off x="2257947" y="3526420"/>
            <a:ext cx="8211649" cy="1831709"/>
            <a:chOff x="3379740" y="3526420"/>
            <a:chExt cx="8211649" cy="1831709"/>
          </a:xfrm>
          <a:solidFill>
            <a:srgbClr val="3B5E5E"/>
          </a:solidFill>
        </p:grpSpPr>
        <p:sp>
          <p:nvSpPr>
            <p:cNvPr id="95" name="Rectangle 94">
              <a:extLst>
                <a:ext uri="{FF2B5EF4-FFF2-40B4-BE49-F238E27FC236}">
                  <a16:creationId xmlns:a16="http://schemas.microsoft.com/office/drawing/2014/main" id="{44C5626B-E6DC-4E99-A5B1-282633C70D50}"/>
                </a:ext>
              </a:extLst>
            </p:cNvPr>
            <p:cNvSpPr/>
            <p:nvPr/>
          </p:nvSpPr>
          <p:spPr bwMode="auto">
            <a:xfrm rot="2792546">
              <a:off x="3380865" y="5261662"/>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96" name="Rectangle 95">
              <a:extLst>
                <a:ext uri="{FF2B5EF4-FFF2-40B4-BE49-F238E27FC236}">
                  <a16:creationId xmlns:a16="http://schemas.microsoft.com/office/drawing/2014/main" id="{46034610-5883-4EC7-914C-3FAC578A1076}"/>
                </a:ext>
              </a:extLst>
            </p:cNvPr>
            <p:cNvSpPr/>
            <p:nvPr/>
          </p:nvSpPr>
          <p:spPr bwMode="auto">
            <a:xfrm rot="2792546">
              <a:off x="3512908" y="5261662"/>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97" name="Rectangle 96">
              <a:extLst>
                <a:ext uri="{FF2B5EF4-FFF2-40B4-BE49-F238E27FC236}">
                  <a16:creationId xmlns:a16="http://schemas.microsoft.com/office/drawing/2014/main" id="{442BB8C2-0328-4199-9D33-DA7DC290E946}"/>
                </a:ext>
              </a:extLst>
            </p:cNvPr>
            <p:cNvSpPr/>
            <p:nvPr/>
          </p:nvSpPr>
          <p:spPr bwMode="auto">
            <a:xfrm rot="2792546">
              <a:off x="3661456" y="5043791"/>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98" name="Rectangle 97">
              <a:extLst>
                <a:ext uri="{FF2B5EF4-FFF2-40B4-BE49-F238E27FC236}">
                  <a16:creationId xmlns:a16="http://schemas.microsoft.com/office/drawing/2014/main" id="{96AA641B-78B6-4DD6-B411-DA1C056FA310}"/>
                </a:ext>
              </a:extLst>
            </p:cNvPr>
            <p:cNvSpPr/>
            <p:nvPr/>
          </p:nvSpPr>
          <p:spPr bwMode="auto">
            <a:xfrm rot="2792546">
              <a:off x="3783596" y="4829221"/>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99" name="Rectangle 98">
              <a:extLst>
                <a:ext uri="{FF2B5EF4-FFF2-40B4-BE49-F238E27FC236}">
                  <a16:creationId xmlns:a16="http://schemas.microsoft.com/office/drawing/2014/main" id="{B20802D8-DFFC-4D79-9C70-11515223E7F5}"/>
                </a:ext>
              </a:extLst>
            </p:cNvPr>
            <p:cNvSpPr/>
            <p:nvPr/>
          </p:nvSpPr>
          <p:spPr bwMode="auto">
            <a:xfrm rot="2792546">
              <a:off x="3912338" y="4588243"/>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0" name="Rectangle 99">
              <a:extLst>
                <a:ext uri="{FF2B5EF4-FFF2-40B4-BE49-F238E27FC236}">
                  <a16:creationId xmlns:a16="http://schemas.microsoft.com/office/drawing/2014/main" id="{50C58844-833B-4D3A-BA57-D040C91E7CA8}"/>
                </a:ext>
              </a:extLst>
            </p:cNvPr>
            <p:cNvSpPr/>
            <p:nvPr/>
          </p:nvSpPr>
          <p:spPr bwMode="auto">
            <a:xfrm rot="2792546">
              <a:off x="4054285" y="4452899"/>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1" name="Rectangle 100">
              <a:extLst>
                <a:ext uri="{FF2B5EF4-FFF2-40B4-BE49-F238E27FC236}">
                  <a16:creationId xmlns:a16="http://schemas.microsoft.com/office/drawing/2014/main" id="{17979B86-1C3D-485C-A345-380ACBE288DA}"/>
                </a:ext>
              </a:extLst>
            </p:cNvPr>
            <p:cNvSpPr/>
            <p:nvPr/>
          </p:nvSpPr>
          <p:spPr bwMode="auto">
            <a:xfrm rot="2792546">
              <a:off x="4189631" y="4393480"/>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2" name="Rectangle 101">
              <a:extLst>
                <a:ext uri="{FF2B5EF4-FFF2-40B4-BE49-F238E27FC236}">
                  <a16:creationId xmlns:a16="http://schemas.microsoft.com/office/drawing/2014/main" id="{5D030A9D-B063-450E-8A8F-CC51011218CF}"/>
                </a:ext>
              </a:extLst>
            </p:cNvPr>
            <p:cNvSpPr/>
            <p:nvPr/>
          </p:nvSpPr>
          <p:spPr bwMode="auto">
            <a:xfrm rot="2792546">
              <a:off x="4258953" y="4307653"/>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3" name="Rectangle 102">
              <a:extLst>
                <a:ext uri="{FF2B5EF4-FFF2-40B4-BE49-F238E27FC236}">
                  <a16:creationId xmlns:a16="http://schemas.microsoft.com/office/drawing/2014/main" id="{9A5103B6-2D45-4C37-BFF2-5FA18CA8284A}"/>
                </a:ext>
              </a:extLst>
            </p:cNvPr>
            <p:cNvSpPr/>
            <p:nvPr/>
          </p:nvSpPr>
          <p:spPr bwMode="auto">
            <a:xfrm rot="2792546">
              <a:off x="4331577" y="4261438"/>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4" name="Rectangle 103">
              <a:extLst>
                <a:ext uri="{FF2B5EF4-FFF2-40B4-BE49-F238E27FC236}">
                  <a16:creationId xmlns:a16="http://schemas.microsoft.com/office/drawing/2014/main" id="{55B1132D-37B6-45A9-8857-BDEFB168B317}"/>
                </a:ext>
              </a:extLst>
            </p:cNvPr>
            <p:cNvSpPr/>
            <p:nvPr/>
          </p:nvSpPr>
          <p:spPr bwMode="auto">
            <a:xfrm rot="2792546">
              <a:off x="4466922" y="4205319"/>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5" name="Rectangle 104">
              <a:extLst>
                <a:ext uri="{FF2B5EF4-FFF2-40B4-BE49-F238E27FC236}">
                  <a16:creationId xmlns:a16="http://schemas.microsoft.com/office/drawing/2014/main" id="{8C252FEF-70E9-442A-B730-59679FAE88E9}"/>
                </a:ext>
              </a:extLst>
            </p:cNvPr>
            <p:cNvSpPr/>
            <p:nvPr/>
          </p:nvSpPr>
          <p:spPr bwMode="auto">
            <a:xfrm rot="2792546">
              <a:off x="4526341" y="4102985"/>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6" name="Rectangle 105">
              <a:extLst>
                <a:ext uri="{FF2B5EF4-FFF2-40B4-BE49-F238E27FC236}">
                  <a16:creationId xmlns:a16="http://schemas.microsoft.com/office/drawing/2014/main" id="{99AE49E3-9B8F-4DB5-803F-CD8B0264E173}"/>
                </a:ext>
              </a:extLst>
            </p:cNvPr>
            <p:cNvSpPr/>
            <p:nvPr/>
          </p:nvSpPr>
          <p:spPr bwMode="auto">
            <a:xfrm rot="2792546">
              <a:off x="4598964" y="4083177"/>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7" name="Rectangle 106">
              <a:extLst>
                <a:ext uri="{FF2B5EF4-FFF2-40B4-BE49-F238E27FC236}">
                  <a16:creationId xmlns:a16="http://schemas.microsoft.com/office/drawing/2014/main" id="{A4F6A620-F222-4973-BECD-3DF7D712BEB3}"/>
                </a:ext>
              </a:extLst>
            </p:cNvPr>
            <p:cNvSpPr/>
            <p:nvPr/>
          </p:nvSpPr>
          <p:spPr bwMode="auto">
            <a:xfrm rot="2792546">
              <a:off x="4731006" y="4079877"/>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8" name="Rectangle 107">
              <a:extLst>
                <a:ext uri="{FF2B5EF4-FFF2-40B4-BE49-F238E27FC236}">
                  <a16:creationId xmlns:a16="http://schemas.microsoft.com/office/drawing/2014/main" id="{152A4C71-6861-4D17-AFA4-937BAFC225CD}"/>
                </a:ext>
              </a:extLst>
            </p:cNvPr>
            <p:cNvSpPr/>
            <p:nvPr/>
          </p:nvSpPr>
          <p:spPr bwMode="auto">
            <a:xfrm rot="2792546">
              <a:off x="4866352" y="4013855"/>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9" name="Rectangle 108">
              <a:extLst>
                <a:ext uri="{FF2B5EF4-FFF2-40B4-BE49-F238E27FC236}">
                  <a16:creationId xmlns:a16="http://schemas.microsoft.com/office/drawing/2014/main" id="{253E9DE5-267D-40C7-BF9C-C35E0DB797B3}"/>
                </a:ext>
              </a:extLst>
            </p:cNvPr>
            <p:cNvSpPr/>
            <p:nvPr/>
          </p:nvSpPr>
          <p:spPr bwMode="auto">
            <a:xfrm rot="2792546">
              <a:off x="5001697" y="3990748"/>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0" name="Rectangle 109">
              <a:extLst>
                <a:ext uri="{FF2B5EF4-FFF2-40B4-BE49-F238E27FC236}">
                  <a16:creationId xmlns:a16="http://schemas.microsoft.com/office/drawing/2014/main" id="{7F532A39-730D-4E27-9F42-217A72820EF4}"/>
                </a:ext>
              </a:extLst>
            </p:cNvPr>
            <p:cNvSpPr/>
            <p:nvPr/>
          </p:nvSpPr>
          <p:spPr bwMode="auto">
            <a:xfrm rot="2792546">
              <a:off x="5133742" y="3941232"/>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1" name="Rectangle 110">
              <a:extLst>
                <a:ext uri="{FF2B5EF4-FFF2-40B4-BE49-F238E27FC236}">
                  <a16:creationId xmlns:a16="http://schemas.microsoft.com/office/drawing/2014/main" id="{F461DEA3-1ABE-497E-A4EF-440801AD25D2}"/>
                </a:ext>
              </a:extLst>
            </p:cNvPr>
            <p:cNvSpPr/>
            <p:nvPr/>
          </p:nvSpPr>
          <p:spPr bwMode="auto">
            <a:xfrm rot="2792546">
              <a:off x="5282290" y="3885113"/>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2" name="Rectangle 111">
              <a:extLst>
                <a:ext uri="{FF2B5EF4-FFF2-40B4-BE49-F238E27FC236}">
                  <a16:creationId xmlns:a16="http://schemas.microsoft.com/office/drawing/2014/main" id="{CB08444C-F102-49AA-9A9A-C75FB31C183E}"/>
                </a:ext>
              </a:extLst>
            </p:cNvPr>
            <p:cNvSpPr/>
            <p:nvPr/>
          </p:nvSpPr>
          <p:spPr bwMode="auto">
            <a:xfrm rot="2792546">
              <a:off x="5546377" y="3822394"/>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3" name="Rectangle 112">
              <a:extLst>
                <a:ext uri="{FF2B5EF4-FFF2-40B4-BE49-F238E27FC236}">
                  <a16:creationId xmlns:a16="http://schemas.microsoft.com/office/drawing/2014/main" id="{4133B161-C3A7-4102-9880-8870E39B4263}"/>
                </a:ext>
              </a:extLst>
            </p:cNvPr>
            <p:cNvSpPr/>
            <p:nvPr/>
          </p:nvSpPr>
          <p:spPr bwMode="auto">
            <a:xfrm rot="2792546">
              <a:off x="5813764" y="3786082"/>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4" name="Rectangle 113">
              <a:extLst>
                <a:ext uri="{FF2B5EF4-FFF2-40B4-BE49-F238E27FC236}">
                  <a16:creationId xmlns:a16="http://schemas.microsoft.com/office/drawing/2014/main" id="{E70DC60B-DCD6-4995-A05E-DC2009142035}"/>
                </a:ext>
              </a:extLst>
            </p:cNvPr>
            <p:cNvSpPr/>
            <p:nvPr/>
          </p:nvSpPr>
          <p:spPr bwMode="auto">
            <a:xfrm rot="2792546">
              <a:off x="6084451" y="3753071"/>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5" name="Rectangle 114">
              <a:extLst>
                <a:ext uri="{FF2B5EF4-FFF2-40B4-BE49-F238E27FC236}">
                  <a16:creationId xmlns:a16="http://schemas.microsoft.com/office/drawing/2014/main" id="{91F0AB64-14BA-45E4-B414-9C885E96AC78}"/>
                </a:ext>
              </a:extLst>
            </p:cNvPr>
            <p:cNvSpPr/>
            <p:nvPr/>
          </p:nvSpPr>
          <p:spPr bwMode="auto">
            <a:xfrm rot="2792546">
              <a:off x="6358441" y="3756372"/>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6" name="Rectangle 115">
              <a:extLst>
                <a:ext uri="{FF2B5EF4-FFF2-40B4-BE49-F238E27FC236}">
                  <a16:creationId xmlns:a16="http://schemas.microsoft.com/office/drawing/2014/main" id="{2434BAFC-DEF9-497F-838A-B4B0CC7D2C8E}"/>
                </a:ext>
              </a:extLst>
            </p:cNvPr>
            <p:cNvSpPr/>
            <p:nvPr/>
          </p:nvSpPr>
          <p:spPr bwMode="auto">
            <a:xfrm rot="2792546">
              <a:off x="6625828" y="3670544"/>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7" name="Rectangle 116">
              <a:extLst>
                <a:ext uri="{FF2B5EF4-FFF2-40B4-BE49-F238E27FC236}">
                  <a16:creationId xmlns:a16="http://schemas.microsoft.com/office/drawing/2014/main" id="{279B9854-BD89-4EB7-A355-8BA54780B9B4}"/>
                </a:ext>
              </a:extLst>
            </p:cNvPr>
            <p:cNvSpPr/>
            <p:nvPr/>
          </p:nvSpPr>
          <p:spPr bwMode="auto">
            <a:xfrm rot="2792546">
              <a:off x="6886614" y="3640834"/>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8" name="Rectangle 117">
              <a:extLst>
                <a:ext uri="{FF2B5EF4-FFF2-40B4-BE49-F238E27FC236}">
                  <a16:creationId xmlns:a16="http://schemas.microsoft.com/office/drawing/2014/main" id="{821A8451-CAAD-4602-810D-9BAA1A7952D9}"/>
                </a:ext>
              </a:extLst>
            </p:cNvPr>
            <p:cNvSpPr/>
            <p:nvPr/>
          </p:nvSpPr>
          <p:spPr bwMode="auto">
            <a:xfrm rot="2792546">
              <a:off x="7028560" y="3558307"/>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19" name="Rectangle 118">
              <a:extLst>
                <a:ext uri="{FF2B5EF4-FFF2-40B4-BE49-F238E27FC236}">
                  <a16:creationId xmlns:a16="http://schemas.microsoft.com/office/drawing/2014/main" id="{F663CCEB-E9A6-41D3-B939-B6109B474930}"/>
                </a:ext>
              </a:extLst>
            </p:cNvPr>
            <p:cNvSpPr/>
            <p:nvPr/>
          </p:nvSpPr>
          <p:spPr bwMode="auto">
            <a:xfrm rot="2792546">
              <a:off x="7170507" y="3597920"/>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20" name="Rectangle 119">
              <a:extLst>
                <a:ext uri="{FF2B5EF4-FFF2-40B4-BE49-F238E27FC236}">
                  <a16:creationId xmlns:a16="http://schemas.microsoft.com/office/drawing/2014/main" id="{3017DBC3-360F-4CA9-A455-AD0A8326E1AE}"/>
                </a:ext>
              </a:extLst>
            </p:cNvPr>
            <p:cNvSpPr/>
            <p:nvPr/>
          </p:nvSpPr>
          <p:spPr bwMode="auto">
            <a:xfrm rot="2792546">
              <a:off x="7427991" y="3647435"/>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21" name="Rectangle 120">
              <a:extLst>
                <a:ext uri="{FF2B5EF4-FFF2-40B4-BE49-F238E27FC236}">
                  <a16:creationId xmlns:a16="http://schemas.microsoft.com/office/drawing/2014/main" id="{9C5EF244-8B24-4D6B-B4EE-028B81401926}"/>
                </a:ext>
              </a:extLst>
            </p:cNvPr>
            <p:cNvSpPr/>
            <p:nvPr/>
          </p:nvSpPr>
          <p:spPr bwMode="auto">
            <a:xfrm rot="2792546">
              <a:off x="7569937" y="3614424"/>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22" name="Rectangle 121">
              <a:extLst>
                <a:ext uri="{FF2B5EF4-FFF2-40B4-BE49-F238E27FC236}">
                  <a16:creationId xmlns:a16="http://schemas.microsoft.com/office/drawing/2014/main" id="{D64040AC-E25D-4EAC-94CB-9C7E11BE5704}"/>
                </a:ext>
              </a:extLst>
            </p:cNvPr>
            <p:cNvSpPr/>
            <p:nvPr/>
          </p:nvSpPr>
          <p:spPr bwMode="auto">
            <a:xfrm rot="2792546">
              <a:off x="8246659" y="3588016"/>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23" name="Rectangle 122">
              <a:extLst>
                <a:ext uri="{FF2B5EF4-FFF2-40B4-BE49-F238E27FC236}">
                  <a16:creationId xmlns:a16="http://schemas.microsoft.com/office/drawing/2014/main" id="{3DD33422-ED45-4546-B0B0-17817B7D4169}"/>
                </a:ext>
              </a:extLst>
            </p:cNvPr>
            <p:cNvSpPr/>
            <p:nvPr/>
          </p:nvSpPr>
          <p:spPr bwMode="auto">
            <a:xfrm rot="2792546">
              <a:off x="9058724" y="3525295"/>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24" name="Rectangle 123">
              <a:extLst>
                <a:ext uri="{FF2B5EF4-FFF2-40B4-BE49-F238E27FC236}">
                  <a16:creationId xmlns:a16="http://schemas.microsoft.com/office/drawing/2014/main" id="{E7560646-FA99-4B4D-A472-70F06C7004A1}"/>
                </a:ext>
              </a:extLst>
            </p:cNvPr>
            <p:cNvSpPr/>
            <p:nvPr/>
          </p:nvSpPr>
          <p:spPr bwMode="auto">
            <a:xfrm rot="2792546">
              <a:off x="9867490" y="3601220"/>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25" name="Rectangle 124">
              <a:extLst>
                <a:ext uri="{FF2B5EF4-FFF2-40B4-BE49-F238E27FC236}">
                  <a16:creationId xmlns:a16="http://schemas.microsoft.com/office/drawing/2014/main" id="{2BA5E652-6A9B-4B49-8BB9-BD16321DA2A9}"/>
                </a:ext>
              </a:extLst>
            </p:cNvPr>
            <p:cNvSpPr/>
            <p:nvPr/>
          </p:nvSpPr>
          <p:spPr bwMode="auto">
            <a:xfrm rot="2792546">
              <a:off x="10682856" y="3680446"/>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26" name="Rectangle 125">
              <a:extLst>
                <a:ext uri="{FF2B5EF4-FFF2-40B4-BE49-F238E27FC236}">
                  <a16:creationId xmlns:a16="http://schemas.microsoft.com/office/drawing/2014/main" id="{113F9135-13F8-4032-A139-2E5EB1586CA8}"/>
                </a:ext>
              </a:extLst>
            </p:cNvPr>
            <p:cNvSpPr/>
            <p:nvPr/>
          </p:nvSpPr>
          <p:spPr bwMode="auto">
            <a:xfrm rot="2792546">
              <a:off x="11494923" y="3713456"/>
              <a:ext cx="95342" cy="97591"/>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cxnSp>
        <p:nvCxnSpPr>
          <p:cNvPr id="127" name="Straight Connector 126">
            <a:extLst>
              <a:ext uri="{FF2B5EF4-FFF2-40B4-BE49-F238E27FC236}">
                <a16:creationId xmlns:a16="http://schemas.microsoft.com/office/drawing/2014/main" id="{A234A294-B328-4898-B838-51743F69DB01}"/>
              </a:ext>
            </a:extLst>
          </p:cNvPr>
          <p:cNvCxnSpPr/>
          <p:nvPr/>
        </p:nvCxnSpPr>
        <p:spPr bwMode="auto">
          <a:xfrm>
            <a:off x="2241922" y="3251507"/>
            <a:ext cx="6611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8" name="Straight Connector 127">
            <a:extLst>
              <a:ext uri="{FF2B5EF4-FFF2-40B4-BE49-F238E27FC236}">
                <a16:creationId xmlns:a16="http://schemas.microsoft.com/office/drawing/2014/main" id="{996752B1-38C5-42CD-87CC-03F6A92F215F}"/>
              </a:ext>
            </a:extLst>
          </p:cNvPr>
          <p:cNvCxnSpPr/>
          <p:nvPr/>
        </p:nvCxnSpPr>
        <p:spPr bwMode="auto">
          <a:xfrm>
            <a:off x="2241922" y="3779680"/>
            <a:ext cx="6611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9" name="Straight Connector 128">
            <a:extLst>
              <a:ext uri="{FF2B5EF4-FFF2-40B4-BE49-F238E27FC236}">
                <a16:creationId xmlns:a16="http://schemas.microsoft.com/office/drawing/2014/main" id="{C146259E-7309-4903-96B7-BA89075FBC90}"/>
              </a:ext>
            </a:extLst>
          </p:cNvPr>
          <p:cNvCxnSpPr/>
          <p:nvPr/>
        </p:nvCxnSpPr>
        <p:spPr bwMode="auto">
          <a:xfrm>
            <a:off x="2241922" y="4297950"/>
            <a:ext cx="6611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0" name="Straight Connector 129">
            <a:extLst>
              <a:ext uri="{FF2B5EF4-FFF2-40B4-BE49-F238E27FC236}">
                <a16:creationId xmlns:a16="http://schemas.microsoft.com/office/drawing/2014/main" id="{26128384-53D5-4EF6-876C-0292E34B44DF}"/>
              </a:ext>
            </a:extLst>
          </p:cNvPr>
          <p:cNvCxnSpPr/>
          <p:nvPr/>
        </p:nvCxnSpPr>
        <p:spPr bwMode="auto">
          <a:xfrm>
            <a:off x="2241922" y="4822822"/>
            <a:ext cx="6611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1" name="Straight Connector 130">
            <a:extLst>
              <a:ext uri="{FF2B5EF4-FFF2-40B4-BE49-F238E27FC236}">
                <a16:creationId xmlns:a16="http://schemas.microsoft.com/office/drawing/2014/main" id="{A40D097B-FB31-4CF1-B0BC-DDEDEB561AEA}"/>
              </a:ext>
            </a:extLst>
          </p:cNvPr>
          <p:cNvCxnSpPr>
            <a:cxnSpLocks/>
          </p:cNvCxnSpPr>
          <p:nvPr/>
        </p:nvCxnSpPr>
        <p:spPr bwMode="auto">
          <a:xfrm>
            <a:off x="2241922" y="5350995"/>
            <a:ext cx="822655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2" name="Straight Connector 131">
            <a:extLst>
              <a:ext uri="{FF2B5EF4-FFF2-40B4-BE49-F238E27FC236}">
                <a16:creationId xmlns:a16="http://schemas.microsoft.com/office/drawing/2014/main" id="{B18ADD3B-4D16-476E-9A9D-CE01CD98CE90}"/>
              </a:ext>
            </a:extLst>
          </p:cNvPr>
          <p:cNvCxnSpPr>
            <a:cxnSpLocks/>
          </p:cNvCxnSpPr>
          <p:nvPr/>
        </p:nvCxnSpPr>
        <p:spPr bwMode="auto">
          <a:xfrm flipH="1">
            <a:off x="8088229" y="5344020"/>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3" name="Straight Connector 132">
            <a:extLst>
              <a:ext uri="{FF2B5EF4-FFF2-40B4-BE49-F238E27FC236}">
                <a16:creationId xmlns:a16="http://schemas.microsoft.com/office/drawing/2014/main" id="{D54B3A8D-80FD-4C4D-9DCC-AD514613C60B}"/>
              </a:ext>
            </a:extLst>
          </p:cNvPr>
          <p:cNvCxnSpPr>
            <a:cxnSpLocks/>
          </p:cNvCxnSpPr>
          <p:nvPr/>
        </p:nvCxnSpPr>
        <p:spPr bwMode="auto">
          <a:xfrm flipH="1">
            <a:off x="8860682" y="5344020"/>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4" name="Straight Connector 133">
            <a:extLst>
              <a:ext uri="{FF2B5EF4-FFF2-40B4-BE49-F238E27FC236}">
                <a16:creationId xmlns:a16="http://schemas.microsoft.com/office/drawing/2014/main" id="{8ED15050-9D7E-49F0-A469-CB9C01E1D3BE}"/>
              </a:ext>
            </a:extLst>
          </p:cNvPr>
          <p:cNvCxnSpPr>
            <a:cxnSpLocks/>
          </p:cNvCxnSpPr>
          <p:nvPr/>
        </p:nvCxnSpPr>
        <p:spPr bwMode="auto">
          <a:xfrm flipH="1">
            <a:off x="9635071" y="5344020"/>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5" name="Straight Connector 134">
            <a:extLst>
              <a:ext uri="{FF2B5EF4-FFF2-40B4-BE49-F238E27FC236}">
                <a16:creationId xmlns:a16="http://schemas.microsoft.com/office/drawing/2014/main" id="{E9A2B523-D6D6-46A8-8EA3-11F4C6DEC2C5}"/>
              </a:ext>
            </a:extLst>
          </p:cNvPr>
          <p:cNvCxnSpPr>
            <a:cxnSpLocks/>
          </p:cNvCxnSpPr>
          <p:nvPr/>
        </p:nvCxnSpPr>
        <p:spPr bwMode="auto">
          <a:xfrm flipH="1">
            <a:off x="10462986" y="5344020"/>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6" name="Straight Connector 135">
            <a:extLst>
              <a:ext uri="{FF2B5EF4-FFF2-40B4-BE49-F238E27FC236}">
                <a16:creationId xmlns:a16="http://schemas.microsoft.com/office/drawing/2014/main" id="{C9E2F916-B57F-4B7B-A886-DA9124B33845}"/>
              </a:ext>
            </a:extLst>
          </p:cNvPr>
          <p:cNvCxnSpPr>
            <a:cxnSpLocks/>
          </p:cNvCxnSpPr>
          <p:nvPr/>
        </p:nvCxnSpPr>
        <p:spPr bwMode="auto">
          <a:xfrm flipH="1">
            <a:off x="7214340" y="5338233"/>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7" name="Straight Connector 136">
            <a:extLst>
              <a:ext uri="{FF2B5EF4-FFF2-40B4-BE49-F238E27FC236}">
                <a16:creationId xmlns:a16="http://schemas.microsoft.com/office/drawing/2014/main" id="{B39A3383-3C51-4133-A203-CCDCD5F88C77}"/>
              </a:ext>
            </a:extLst>
          </p:cNvPr>
          <p:cNvCxnSpPr>
            <a:cxnSpLocks/>
          </p:cNvCxnSpPr>
          <p:nvPr/>
        </p:nvCxnSpPr>
        <p:spPr bwMode="auto">
          <a:xfrm flipH="1">
            <a:off x="5787264" y="5338233"/>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Connector 137">
            <a:extLst>
              <a:ext uri="{FF2B5EF4-FFF2-40B4-BE49-F238E27FC236}">
                <a16:creationId xmlns:a16="http://schemas.microsoft.com/office/drawing/2014/main" id="{AAD29AAA-4312-494E-9555-C4B200880064}"/>
              </a:ext>
            </a:extLst>
          </p:cNvPr>
          <p:cNvCxnSpPr>
            <a:cxnSpLocks/>
          </p:cNvCxnSpPr>
          <p:nvPr/>
        </p:nvCxnSpPr>
        <p:spPr bwMode="auto">
          <a:xfrm flipH="1">
            <a:off x="4765738" y="5338233"/>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9" name="Straight Connector 138">
            <a:extLst>
              <a:ext uri="{FF2B5EF4-FFF2-40B4-BE49-F238E27FC236}">
                <a16:creationId xmlns:a16="http://schemas.microsoft.com/office/drawing/2014/main" id="{FAD8A520-30B5-4794-9F94-8DC5FDA459DD}"/>
              </a:ext>
            </a:extLst>
          </p:cNvPr>
          <p:cNvCxnSpPr>
            <a:cxnSpLocks/>
          </p:cNvCxnSpPr>
          <p:nvPr/>
        </p:nvCxnSpPr>
        <p:spPr bwMode="auto">
          <a:xfrm flipH="1">
            <a:off x="3989072" y="5338233"/>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0" name="Straight Connector 139">
            <a:extLst>
              <a:ext uri="{FF2B5EF4-FFF2-40B4-BE49-F238E27FC236}">
                <a16:creationId xmlns:a16="http://schemas.microsoft.com/office/drawing/2014/main" id="{2B3A34B9-F960-4501-A2F9-8E58B2BBF2A5}"/>
              </a:ext>
            </a:extLst>
          </p:cNvPr>
          <p:cNvCxnSpPr>
            <a:cxnSpLocks/>
          </p:cNvCxnSpPr>
          <p:nvPr/>
        </p:nvCxnSpPr>
        <p:spPr bwMode="auto">
          <a:xfrm flipH="1">
            <a:off x="3235361" y="5338233"/>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1" name="Straight Connector 140">
            <a:extLst>
              <a:ext uri="{FF2B5EF4-FFF2-40B4-BE49-F238E27FC236}">
                <a16:creationId xmlns:a16="http://schemas.microsoft.com/office/drawing/2014/main" id="{E3379A67-E4FE-433C-B1A5-CE121A6162E8}"/>
              </a:ext>
            </a:extLst>
          </p:cNvPr>
          <p:cNvCxnSpPr>
            <a:cxnSpLocks/>
          </p:cNvCxnSpPr>
          <p:nvPr/>
        </p:nvCxnSpPr>
        <p:spPr bwMode="auto">
          <a:xfrm flipH="1">
            <a:off x="2397480" y="5338233"/>
            <a:ext cx="2903" cy="6797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2" name="Rectangle 141">
            <a:extLst>
              <a:ext uri="{FF2B5EF4-FFF2-40B4-BE49-F238E27FC236}">
                <a16:creationId xmlns:a16="http://schemas.microsoft.com/office/drawing/2014/main" id="{567AB68D-E087-44C4-967E-F8D97F70A43F}"/>
              </a:ext>
            </a:extLst>
          </p:cNvPr>
          <p:cNvSpPr/>
          <p:nvPr/>
        </p:nvSpPr>
        <p:spPr bwMode="auto">
          <a:xfrm>
            <a:off x="1711348" y="4996796"/>
            <a:ext cx="134911" cy="104931"/>
          </a:xfrm>
          <a:prstGeom prst="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143" name="object 15">
            <a:extLst>
              <a:ext uri="{FF2B5EF4-FFF2-40B4-BE49-F238E27FC236}">
                <a16:creationId xmlns:a16="http://schemas.microsoft.com/office/drawing/2014/main" id="{B5C527D3-EBB4-4903-8981-AA2325AA820D}"/>
              </a:ext>
            </a:extLst>
          </p:cNvPr>
          <p:cNvSpPr/>
          <p:nvPr/>
        </p:nvSpPr>
        <p:spPr>
          <a:xfrm>
            <a:off x="2519291" y="45847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44" name="object 16">
            <a:extLst>
              <a:ext uri="{FF2B5EF4-FFF2-40B4-BE49-F238E27FC236}">
                <a16:creationId xmlns:a16="http://schemas.microsoft.com/office/drawing/2014/main" id="{77AD3017-48D0-4FFF-A23C-645688E5BEA4}"/>
              </a:ext>
            </a:extLst>
          </p:cNvPr>
          <p:cNvSpPr/>
          <p:nvPr/>
        </p:nvSpPr>
        <p:spPr>
          <a:xfrm>
            <a:off x="2519291" y="476461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45" name="object 17">
            <a:extLst>
              <a:ext uri="{FF2B5EF4-FFF2-40B4-BE49-F238E27FC236}">
                <a16:creationId xmlns:a16="http://schemas.microsoft.com/office/drawing/2014/main" id="{FB371D8B-4413-401F-884D-DF762393429B}"/>
              </a:ext>
            </a:extLst>
          </p:cNvPr>
          <p:cNvSpPr/>
          <p:nvPr/>
        </p:nvSpPr>
        <p:spPr>
          <a:xfrm>
            <a:off x="2572630" y="4584779"/>
            <a:ext cx="0" cy="177800"/>
          </a:xfrm>
          <a:custGeom>
            <a:avLst/>
            <a:gdLst/>
            <a:ahLst/>
            <a:cxnLst/>
            <a:rect l="l" t="t" r="r" b="b"/>
            <a:pathLst>
              <a:path h="177800">
                <a:moveTo>
                  <a:pt x="0" y="0"/>
                </a:moveTo>
                <a:lnTo>
                  <a:pt x="0" y="177317"/>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46" name="object 18">
            <a:extLst>
              <a:ext uri="{FF2B5EF4-FFF2-40B4-BE49-F238E27FC236}">
                <a16:creationId xmlns:a16="http://schemas.microsoft.com/office/drawing/2014/main" id="{CD7BF6D3-36F9-48E6-8196-59998EF81ECE}"/>
              </a:ext>
            </a:extLst>
          </p:cNvPr>
          <p:cNvSpPr/>
          <p:nvPr/>
        </p:nvSpPr>
        <p:spPr>
          <a:xfrm>
            <a:off x="2917054" y="441866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47" name="object 19">
            <a:extLst>
              <a:ext uri="{FF2B5EF4-FFF2-40B4-BE49-F238E27FC236}">
                <a16:creationId xmlns:a16="http://schemas.microsoft.com/office/drawing/2014/main" id="{67988440-CAFA-4835-8CA2-36FD312DB499}"/>
              </a:ext>
            </a:extLst>
          </p:cNvPr>
          <p:cNvSpPr/>
          <p:nvPr/>
        </p:nvSpPr>
        <p:spPr>
          <a:xfrm>
            <a:off x="2917054" y="46106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48" name="object 20">
            <a:extLst>
              <a:ext uri="{FF2B5EF4-FFF2-40B4-BE49-F238E27FC236}">
                <a16:creationId xmlns:a16="http://schemas.microsoft.com/office/drawing/2014/main" id="{06CD3CC0-2886-4532-93B3-9C40282FA01F}"/>
              </a:ext>
            </a:extLst>
          </p:cNvPr>
          <p:cNvSpPr/>
          <p:nvPr/>
        </p:nvSpPr>
        <p:spPr>
          <a:xfrm>
            <a:off x="2970395" y="4418664"/>
            <a:ext cx="0" cy="190500"/>
          </a:xfrm>
          <a:custGeom>
            <a:avLst/>
            <a:gdLst/>
            <a:ahLst/>
            <a:cxnLst/>
            <a:rect l="l" t="t" r="r" b="b"/>
            <a:pathLst>
              <a:path h="190500">
                <a:moveTo>
                  <a:pt x="0" y="0"/>
                </a:moveTo>
                <a:lnTo>
                  <a:pt x="0" y="18994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49" name="object 21">
            <a:extLst>
              <a:ext uri="{FF2B5EF4-FFF2-40B4-BE49-F238E27FC236}">
                <a16:creationId xmlns:a16="http://schemas.microsoft.com/office/drawing/2014/main" id="{FA1C3E0A-F5C8-475A-8C02-2735278B86B2}"/>
              </a:ext>
            </a:extLst>
          </p:cNvPr>
          <p:cNvSpPr/>
          <p:nvPr/>
        </p:nvSpPr>
        <p:spPr>
          <a:xfrm>
            <a:off x="2784467" y="455277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0" name="object 22">
            <a:extLst>
              <a:ext uri="{FF2B5EF4-FFF2-40B4-BE49-F238E27FC236}">
                <a16:creationId xmlns:a16="http://schemas.microsoft.com/office/drawing/2014/main" id="{B59768D8-F7C9-40EA-9032-CBC982178577}"/>
              </a:ext>
            </a:extLst>
          </p:cNvPr>
          <p:cNvSpPr/>
          <p:nvPr/>
        </p:nvSpPr>
        <p:spPr>
          <a:xfrm>
            <a:off x="2784467" y="47387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1" name="object 23">
            <a:extLst>
              <a:ext uri="{FF2B5EF4-FFF2-40B4-BE49-F238E27FC236}">
                <a16:creationId xmlns:a16="http://schemas.microsoft.com/office/drawing/2014/main" id="{343D3E6A-E55C-4D78-B583-676987237246}"/>
              </a:ext>
            </a:extLst>
          </p:cNvPr>
          <p:cNvSpPr/>
          <p:nvPr/>
        </p:nvSpPr>
        <p:spPr>
          <a:xfrm>
            <a:off x="2839330" y="4552776"/>
            <a:ext cx="0" cy="185420"/>
          </a:xfrm>
          <a:custGeom>
            <a:avLst/>
            <a:gdLst/>
            <a:ahLst/>
            <a:cxnLst/>
            <a:rect l="l" t="t" r="r" b="b"/>
            <a:pathLst>
              <a:path h="185420">
                <a:moveTo>
                  <a:pt x="0" y="0"/>
                </a:moveTo>
                <a:lnTo>
                  <a:pt x="0" y="18495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2" name="object 24">
            <a:extLst>
              <a:ext uri="{FF2B5EF4-FFF2-40B4-BE49-F238E27FC236}">
                <a16:creationId xmlns:a16="http://schemas.microsoft.com/office/drawing/2014/main" id="{0408CC86-C365-4E4B-9A92-266C3169F1F5}"/>
              </a:ext>
            </a:extLst>
          </p:cNvPr>
          <p:cNvSpPr/>
          <p:nvPr/>
        </p:nvSpPr>
        <p:spPr>
          <a:xfrm>
            <a:off x="2650354" y="48088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3" name="object 25">
            <a:extLst>
              <a:ext uri="{FF2B5EF4-FFF2-40B4-BE49-F238E27FC236}">
                <a16:creationId xmlns:a16="http://schemas.microsoft.com/office/drawing/2014/main" id="{C3BCD85F-0F84-48E2-ABE1-824DEDE987A9}"/>
              </a:ext>
            </a:extLst>
          </p:cNvPr>
          <p:cNvSpPr/>
          <p:nvPr/>
        </p:nvSpPr>
        <p:spPr>
          <a:xfrm>
            <a:off x="2650354" y="496425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4" name="object 26">
            <a:extLst>
              <a:ext uri="{FF2B5EF4-FFF2-40B4-BE49-F238E27FC236}">
                <a16:creationId xmlns:a16="http://schemas.microsoft.com/office/drawing/2014/main" id="{85910223-4CD8-45BD-B480-35A6E2F5921F}"/>
              </a:ext>
            </a:extLst>
          </p:cNvPr>
          <p:cNvSpPr/>
          <p:nvPr/>
        </p:nvSpPr>
        <p:spPr>
          <a:xfrm>
            <a:off x="2703695" y="4808808"/>
            <a:ext cx="0" cy="154940"/>
          </a:xfrm>
          <a:custGeom>
            <a:avLst/>
            <a:gdLst/>
            <a:ahLst/>
            <a:cxnLst/>
            <a:rect l="l" t="t" r="r" b="b"/>
            <a:pathLst>
              <a:path h="154939">
                <a:moveTo>
                  <a:pt x="0" y="0"/>
                </a:moveTo>
                <a:lnTo>
                  <a:pt x="0" y="15474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5" name="object 27">
            <a:extLst>
              <a:ext uri="{FF2B5EF4-FFF2-40B4-BE49-F238E27FC236}">
                <a16:creationId xmlns:a16="http://schemas.microsoft.com/office/drawing/2014/main" id="{DFDC9732-658E-4EBD-9646-9151D6978C46}"/>
              </a:ext>
            </a:extLst>
          </p:cNvPr>
          <p:cNvSpPr/>
          <p:nvPr/>
        </p:nvSpPr>
        <p:spPr>
          <a:xfrm>
            <a:off x="2377558" y="474784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6" name="object 28">
            <a:extLst>
              <a:ext uri="{FF2B5EF4-FFF2-40B4-BE49-F238E27FC236}">
                <a16:creationId xmlns:a16="http://schemas.microsoft.com/office/drawing/2014/main" id="{98A6A9CC-975F-43A9-A174-C2C79E531832}"/>
              </a:ext>
            </a:extLst>
          </p:cNvPr>
          <p:cNvSpPr/>
          <p:nvPr/>
        </p:nvSpPr>
        <p:spPr>
          <a:xfrm>
            <a:off x="2377558" y="500235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7" name="object 29">
            <a:extLst>
              <a:ext uri="{FF2B5EF4-FFF2-40B4-BE49-F238E27FC236}">
                <a16:creationId xmlns:a16="http://schemas.microsoft.com/office/drawing/2014/main" id="{6F565EAD-55B4-4A22-A358-C45B602F4843}"/>
              </a:ext>
            </a:extLst>
          </p:cNvPr>
          <p:cNvSpPr/>
          <p:nvPr/>
        </p:nvSpPr>
        <p:spPr>
          <a:xfrm>
            <a:off x="2432422" y="4747847"/>
            <a:ext cx="0" cy="253365"/>
          </a:xfrm>
          <a:custGeom>
            <a:avLst/>
            <a:gdLst/>
            <a:ahLst/>
            <a:cxnLst/>
            <a:rect l="l" t="t" r="r" b="b"/>
            <a:pathLst>
              <a:path h="253364">
                <a:moveTo>
                  <a:pt x="0" y="0"/>
                </a:moveTo>
                <a:lnTo>
                  <a:pt x="0" y="252933"/>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8" name="object 30">
            <a:extLst>
              <a:ext uri="{FF2B5EF4-FFF2-40B4-BE49-F238E27FC236}">
                <a16:creationId xmlns:a16="http://schemas.microsoft.com/office/drawing/2014/main" id="{7B3DD325-9650-4AF5-9CF8-C3468ACE17B1}"/>
              </a:ext>
            </a:extLst>
          </p:cNvPr>
          <p:cNvSpPr/>
          <p:nvPr/>
        </p:nvSpPr>
        <p:spPr>
          <a:xfrm>
            <a:off x="2520814" y="50328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9" name="object 31">
            <a:extLst>
              <a:ext uri="{FF2B5EF4-FFF2-40B4-BE49-F238E27FC236}">
                <a16:creationId xmlns:a16="http://schemas.microsoft.com/office/drawing/2014/main" id="{BC2B1CC4-E695-464C-84C3-25B424728336}"/>
              </a:ext>
            </a:extLst>
          </p:cNvPr>
          <p:cNvSpPr/>
          <p:nvPr/>
        </p:nvSpPr>
        <p:spPr>
          <a:xfrm>
            <a:off x="2520814" y="5151708"/>
            <a:ext cx="107950" cy="0"/>
          </a:xfrm>
          <a:custGeom>
            <a:avLst/>
            <a:gdLst/>
            <a:ahLst/>
            <a:cxnLst/>
            <a:rect l="l" t="t" r="r" b="b"/>
            <a:pathLst>
              <a:path w="107950">
                <a:moveTo>
                  <a:pt x="0" y="0"/>
                </a:moveTo>
                <a:lnTo>
                  <a:pt x="107327" y="0"/>
                </a:lnTo>
              </a:path>
            </a:pathLst>
          </a:custGeom>
          <a:ln w="914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0" name="object 32">
            <a:extLst>
              <a:ext uri="{FF2B5EF4-FFF2-40B4-BE49-F238E27FC236}">
                <a16:creationId xmlns:a16="http://schemas.microsoft.com/office/drawing/2014/main" id="{93005A1B-56DC-4449-AE84-4DEA2107758A}"/>
              </a:ext>
            </a:extLst>
          </p:cNvPr>
          <p:cNvSpPr/>
          <p:nvPr/>
        </p:nvSpPr>
        <p:spPr>
          <a:xfrm>
            <a:off x="2574154" y="5032835"/>
            <a:ext cx="0" cy="117475"/>
          </a:xfrm>
          <a:custGeom>
            <a:avLst/>
            <a:gdLst/>
            <a:ahLst/>
            <a:cxnLst/>
            <a:rect l="l" t="t" r="r" b="b"/>
            <a:pathLst>
              <a:path h="117475">
                <a:moveTo>
                  <a:pt x="0" y="0"/>
                </a:moveTo>
                <a:lnTo>
                  <a:pt x="0" y="11746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1" name="object 33">
            <a:extLst>
              <a:ext uri="{FF2B5EF4-FFF2-40B4-BE49-F238E27FC236}">
                <a16:creationId xmlns:a16="http://schemas.microsoft.com/office/drawing/2014/main" id="{D93095DF-DDEF-4359-A095-11BBB9C0A185}"/>
              </a:ext>
            </a:extLst>
          </p:cNvPr>
          <p:cNvSpPr/>
          <p:nvPr/>
        </p:nvSpPr>
        <p:spPr>
          <a:xfrm>
            <a:off x="2517767" y="38563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2" name="object 34">
            <a:extLst>
              <a:ext uri="{FF2B5EF4-FFF2-40B4-BE49-F238E27FC236}">
                <a16:creationId xmlns:a16="http://schemas.microsoft.com/office/drawing/2014/main" id="{F94551F4-11B2-4437-9548-1A610290B4DE}"/>
              </a:ext>
            </a:extLst>
          </p:cNvPr>
          <p:cNvSpPr/>
          <p:nvPr/>
        </p:nvSpPr>
        <p:spPr>
          <a:xfrm>
            <a:off x="2517767" y="405442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3" name="object 35">
            <a:extLst>
              <a:ext uri="{FF2B5EF4-FFF2-40B4-BE49-F238E27FC236}">
                <a16:creationId xmlns:a16="http://schemas.microsoft.com/office/drawing/2014/main" id="{03C119B7-5DE3-438B-BB51-6A3283A835C4}"/>
              </a:ext>
            </a:extLst>
          </p:cNvPr>
          <p:cNvSpPr/>
          <p:nvPr/>
        </p:nvSpPr>
        <p:spPr>
          <a:xfrm>
            <a:off x="2571107" y="3856308"/>
            <a:ext cx="0" cy="198120"/>
          </a:xfrm>
          <a:custGeom>
            <a:avLst/>
            <a:gdLst/>
            <a:ahLst/>
            <a:cxnLst/>
            <a:rect l="l" t="t" r="r" b="b"/>
            <a:pathLst>
              <a:path h="198120">
                <a:moveTo>
                  <a:pt x="0" y="0"/>
                </a:moveTo>
                <a:lnTo>
                  <a:pt x="0" y="19751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4" name="object 36">
            <a:extLst>
              <a:ext uri="{FF2B5EF4-FFF2-40B4-BE49-F238E27FC236}">
                <a16:creationId xmlns:a16="http://schemas.microsoft.com/office/drawing/2014/main" id="{8C4A2690-306D-4AE7-A78A-40A8B3FEA1A0}"/>
              </a:ext>
            </a:extLst>
          </p:cNvPr>
          <p:cNvSpPr/>
          <p:nvPr/>
        </p:nvSpPr>
        <p:spPr>
          <a:xfrm>
            <a:off x="2650354" y="342501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5" name="object 37">
            <a:extLst>
              <a:ext uri="{FF2B5EF4-FFF2-40B4-BE49-F238E27FC236}">
                <a16:creationId xmlns:a16="http://schemas.microsoft.com/office/drawing/2014/main" id="{6CAF5AFD-A6E4-4858-A64F-C927C8E915C4}"/>
              </a:ext>
            </a:extLst>
          </p:cNvPr>
          <p:cNvSpPr/>
          <p:nvPr/>
        </p:nvSpPr>
        <p:spPr>
          <a:xfrm>
            <a:off x="2650354" y="361094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6" name="object 38">
            <a:extLst>
              <a:ext uri="{FF2B5EF4-FFF2-40B4-BE49-F238E27FC236}">
                <a16:creationId xmlns:a16="http://schemas.microsoft.com/office/drawing/2014/main" id="{D11AED62-6ED1-4B95-B0B5-F6E867E2E655}"/>
              </a:ext>
            </a:extLst>
          </p:cNvPr>
          <p:cNvSpPr/>
          <p:nvPr/>
        </p:nvSpPr>
        <p:spPr>
          <a:xfrm>
            <a:off x="2703695" y="3425015"/>
            <a:ext cx="0" cy="184785"/>
          </a:xfrm>
          <a:custGeom>
            <a:avLst/>
            <a:gdLst/>
            <a:ahLst/>
            <a:cxnLst/>
            <a:rect l="l" t="t" r="r" b="b"/>
            <a:pathLst>
              <a:path h="184785">
                <a:moveTo>
                  <a:pt x="0" y="0"/>
                </a:moveTo>
                <a:lnTo>
                  <a:pt x="0" y="184607"/>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7" name="object 39">
            <a:extLst>
              <a:ext uri="{FF2B5EF4-FFF2-40B4-BE49-F238E27FC236}">
                <a16:creationId xmlns:a16="http://schemas.microsoft.com/office/drawing/2014/main" id="{5593E05F-E088-4443-87F6-089955B0D0F4}"/>
              </a:ext>
            </a:extLst>
          </p:cNvPr>
          <p:cNvSpPr/>
          <p:nvPr/>
        </p:nvSpPr>
        <p:spPr>
          <a:xfrm>
            <a:off x="2789039" y="328328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8" name="object 40">
            <a:extLst>
              <a:ext uri="{FF2B5EF4-FFF2-40B4-BE49-F238E27FC236}">
                <a16:creationId xmlns:a16="http://schemas.microsoft.com/office/drawing/2014/main" id="{639C86E1-E329-4A7A-9F08-D68191D3DAF2}"/>
              </a:ext>
            </a:extLst>
          </p:cNvPr>
          <p:cNvSpPr/>
          <p:nvPr/>
        </p:nvSpPr>
        <p:spPr>
          <a:xfrm>
            <a:off x="2789039" y="34494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9" name="object 41">
            <a:extLst>
              <a:ext uri="{FF2B5EF4-FFF2-40B4-BE49-F238E27FC236}">
                <a16:creationId xmlns:a16="http://schemas.microsoft.com/office/drawing/2014/main" id="{5E5F2FA8-C37E-40F8-845F-ABF53DB990C5}"/>
              </a:ext>
            </a:extLst>
          </p:cNvPr>
          <p:cNvSpPr/>
          <p:nvPr/>
        </p:nvSpPr>
        <p:spPr>
          <a:xfrm>
            <a:off x="2842379" y="3283283"/>
            <a:ext cx="0" cy="165735"/>
          </a:xfrm>
          <a:custGeom>
            <a:avLst/>
            <a:gdLst/>
            <a:ahLst/>
            <a:cxnLst/>
            <a:rect l="l" t="t" r="r" b="b"/>
            <a:pathLst>
              <a:path h="165735">
                <a:moveTo>
                  <a:pt x="0" y="0"/>
                </a:moveTo>
                <a:lnTo>
                  <a:pt x="0" y="16536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0" name="object 42">
            <a:extLst>
              <a:ext uri="{FF2B5EF4-FFF2-40B4-BE49-F238E27FC236}">
                <a16:creationId xmlns:a16="http://schemas.microsoft.com/office/drawing/2014/main" id="{F3AD2CAC-3DF3-40A7-A539-10AD5533124E}"/>
              </a:ext>
            </a:extLst>
          </p:cNvPr>
          <p:cNvSpPr/>
          <p:nvPr/>
        </p:nvSpPr>
        <p:spPr>
          <a:xfrm>
            <a:off x="2918579" y="320708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1" name="object 43">
            <a:extLst>
              <a:ext uri="{FF2B5EF4-FFF2-40B4-BE49-F238E27FC236}">
                <a16:creationId xmlns:a16="http://schemas.microsoft.com/office/drawing/2014/main" id="{584D72E7-42B5-4B09-B1D1-D5D806074CD2}"/>
              </a:ext>
            </a:extLst>
          </p:cNvPr>
          <p:cNvSpPr/>
          <p:nvPr/>
        </p:nvSpPr>
        <p:spPr>
          <a:xfrm>
            <a:off x="2918579" y="337015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2" name="object 44">
            <a:extLst>
              <a:ext uri="{FF2B5EF4-FFF2-40B4-BE49-F238E27FC236}">
                <a16:creationId xmlns:a16="http://schemas.microsoft.com/office/drawing/2014/main" id="{2F241895-5229-4E9C-B0C6-609581E265D2}"/>
              </a:ext>
            </a:extLst>
          </p:cNvPr>
          <p:cNvSpPr/>
          <p:nvPr/>
        </p:nvSpPr>
        <p:spPr>
          <a:xfrm>
            <a:off x="2973442" y="3207083"/>
            <a:ext cx="0" cy="161290"/>
          </a:xfrm>
          <a:custGeom>
            <a:avLst/>
            <a:gdLst/>
            <a:ahLst/>
            <a:cxnLst/>
            <a:rect l="l" t="t" r="r" b="b"/>
            <a:pathLst>
              <a:path h="161289">
                <a:moveTo>
                  <a:pt x="0" y="0"/>
                </a:moveTo>
                <a:lnTo>
                  <a:pt x="0" y="1608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3" name="object 45">
            <a:extLst>
              <a:ext uri="{FF2B5EF4-FFF2-40B4-BE49-F238E27FC236}">
                <a16:creationId xmlns:a16="http://schemas.microsoft.com/office/drawing/2014/main" id="{6A976653-DC22-4FDA-B9C4-FE3CE1932EEB}"/>
              </a:ext>
            </a:extLst>
          </p:cNvPr>
          <p:cNvSpPr/>
          <p:nvPr/>
        </p:nvSpPr>
        <p:spPr>
          <a:xfrm>
            <a:off x="3057263" y="320708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4" name="object 46">
            <a:extLst>
              <a:ext uri="{FF2B5EF4-FFF2-40B4-BE49-F238E27FC236}">
                <a16:creationId xmlns:a16="http://schemas.microsoft.com/office/drawing/2014/main" id="{1F8198DB-CDDD-418D-A581-3142B36FB0B9}"/>
              </a:ext>
            </a:extLst>
          </p:cNvPr>
          <p:cNvSpPr/>
          <p:nvPr/>
        </p:nvSpPr>
        <p:spPr>
          <a:xfrm>
            <a:off x="3057263" y="337015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5" name="object 47">
            <a:extLst>
              <a:ext uri="{FF2B5EF4-FFF2-40B4-BE49-F238E27FC236}">
                <a16:creationId xmlns:a16="http://schemas.microsoft.com/office/drawing/2014/main" id="{51010D58-02B6-4D82-A436-EBA1C3777F02}"/>
              </a:ext>
            </a:extLst>
          </p:cNvPr>
          <p:cNvSpPr/>
          <p:nvPr/>
        </p:nvSpPr>
        <p:spPr>
          <a:xfrm>
            <a:off x="3110602" y="3207083"/>
            <a:ext cx="0" cy="161290"/>
          </a:xfrm>
          <a:custGeom>
            <a:avLst/>
            <a:gdLst/>
            <a:ahLst/>
            <a:cxnLst/>
            <a:rect l="l" t="t" r="r" b="b"/>
            <a:pathLst>
              <a:path h="161289">
                <a:moveTo>
                  <a:pt x="0" y="0"/>
                </a:moveTo>
                <a:lnTo>
                  <a:pt x="0" y="1608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6" name="object 48">
            <a:extLst>
              <a:ext uri="{FF2B5EF4-FFF2-40B4-BE49-F238E27FC236}">
                <a16:creationId xmlns:a16="http://schemas.microsoft.com/office/drawing/2014/main" id="{61B4781C-0A93-4F08-800C-8E4D3310465E}"/>
              </a:ext>
            </a:extLst>
          </p:cNvPr>
          <p:cNvSpPr/>
          <p:nvPr/>
        </p:nvSpPr>
        <p:spPr>
          <a:xfrm>
            <a:off x="3128891" y="31385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7" name="object 49">
            <a:extLst>
              <a:ext uri="{FF2B5EF4-FFF2-40B4-BE49-F238E27FC236}">
                <a16:creationId xmlns:a16="http://schemas.microsoft.com/office/drawing/2014/main" id="{69F8CA3E-DA89-484E-92B5-3DB23A9604CF}"/>
              </a:ext>
            </a:extLst>
          </p:cNvPr>
          <p:cNvSpPr/>
          <p:nvPr/>
        </p:nvSpPr>
        <p:spPr>
          <a:xfrm>
            <a:off x="3128891" y="330004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8" name="object 50">
            <a:extLst>
              <a:ext uri="{FF2B5EF4-FFF2-40B4-BE49-F238E27FC236}">
                <a16:creationId xmlns:a16="http://schemas.microsoft.com/office/drawing/2014/main" id="{F09E4C0D-C879-4DE1-8CA1-EB928F2C0D19}"/>
              </a:ext>
            </a:extLst>
          </p:cNvPr>
          <p:cNvSpPr/>
          <p:nvPr/>
        </p:nvSpPr>
        <p:spPr>
          <a:xfrm>
            <a:off x="3182230" y="3138503"/>
            <a:ext cx="0" cy="161290"/>
          </a:xfrm>
          <a:custGeom>
            <a:avLst/>
            <a:gdLst/>
            <a:ahLst/>
            <a:cxnLst/>
            <a:rect l="l" t="t" r="r" b="b"/>
            <a:pathLst>
              <a:path h="161289">
                <a:moveTo>
                  <a:pt x="0" y="0"/>
                </a:moveTo>
                <a:lnTo>
                  <a:pt x="0" y="1608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9" name="object 51">
            <a:extLst>
              <a:ext uri="{FF2B5EF4-FFF2-40B4-BE49-F238E27FC236}">
                <a16:creationId xmlns:a16="http://schemas.microsoft.com/office/drawing/2014/main" id="{71854085-0D95-46A7-AEF8-910DD653171F}"/>
              </a:ext>
            </a:extLst>
          </p:cNvPr>
          <p:cNvSpPr/>
          <p:nvPr/>
        </p:nvSpPr>
        <p:spPr>
          <a:xfrm>
            <a:off x="3198995" y="31385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0" name="object 52">
            <a:extLst>
              <a:ext uri="{FF2B5EF4-FFF2-40B4-BE49-F238E27FC236}">
                <a16:creationId xmlns:a16="http://schemas.microsoft.com/office/drawing/2014/main" id="{C5CC1675-3D8B-452E-95F0-052503187EDA}"/>
              </a:ext>
            </a:extLst>
          </p:cNvPr>
          <p:cNvSpPr/>
          <p:nvPr/>
        </p:nvSpPr>
        <p:spPr>
          <a:xfrm>
            <a:off x="3198995" y="330004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1" name="object 53">
            <a:extLst>
              <a:ext uri="{FF2B5EF4-FFF2-40B4-BE49-F238E27FC236}">
                <a16:creationId xmlns:a16="http://schemas.microsoft.com/office/drawing/2014/main" id="{4F43432A-B5E8-4781-BF91-F87D9089FD8B}"/>
              </a:ext>
            </a:extLst>
          </p:cNvPr>
          <p:cNvSpPr/>
          <p:nvPr/>
        </p:nvSpPr>
        <p:spPr>
          <a:xfrm>
            <a:off x="3253858" y="3138503"/>
            <a:ext cx="0" cy="161290"/>
          </a:xfrm>
          <a:custGeom>
            <a:avLst/>
            <a:gdLst/>
            <a:ahLst/>
            <a:cxnLst/>
            <a:rect l="l" t="t" r="r" b="b"/>
            <a:pathLst>
              <a:path h="161289">
                <a:moveTo>
                  <a:pt x="0" y="0"/>
                </a:moveTo>
                <a:lnTo>
                  <a:pt x="0" y="1608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2" name="object 54">
            <a:extLst>
              <a:ext uri="{FF2B5EF4-FFF2-40B4-BE49-F238E27FC236}">
                <a16:creationId xmlns:a16="http://schemas.microsoft.com/office/drawing/2014/main" id="{EF09FDBB-DF97-4DF4-AC45-5A127B283E22}"/>
              </a:ext>
            </a:extLst>
          </p:cNvPr>
          <p:cNvSpPr/>
          <p:nvPr/>
        </p:nvSpPr>
        <p:spPr>
          <a:xfrm>
            <a:off x="3323963" y="312021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3" name="object 55">
            <a:extLst>
              <a:ext uri="{FF2B5EF4-FFF2-40B4-BE49-F238E27FC236}">
                <a16:creationId xmlns:a16="http://schemas.microsoft.com/office/drawing/2014/main" id="{8BBCDF22-D8D6-4C6C-A057-1CA8D099B066}"/>
              </a:ext>
            </a:extLst>
          </p:cNvPr>
          <p:cNvSpPr/>
          <p:nvPr/>
        </p:nvSpPr>
        <p:spPr>
          <a:xfrm>
            <a:off x="3323963" y="328175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4" name="object 56">
            <a:extLst>
              <a:ext uri="{FF2B5EF4-FFF2-40B4-BE49-F238E27FC236}">
                <a16:creationId xmlns:a16="http://schemas.microsoft.com/office/drawing/2014/main" id="{296D8AA4-28D7-4154-91AB-662184D1AE58}"/>
              </a:ext>
            </a:extLst>
          </p:cNvPr>
          <p:cNvSpPr/>
          <p:nvPr/>
        </p:nvSpPr>
        <p:spPr>
          <a:xfrm>
            <a:off x="3378826" y="3120216"/>
            <a:ext cx="0" cy="161290"/>
          </a:xfrm>
          <a:custGeom>
            <a:avLst/>
            <a:gdLst/>
            <a:ahLst/>
            <a:cxnLst/>
            <a:rect l="l" t="t" r="r" b="b"/>
            <a:pathLst>
              <a:path h="161289">
                <a:moveTo>
                  <a:pt x="0" y="0"/>
                </a:moveTo>
                <a:lnTo>
                  <a:pt x="0" y="1608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5" name="object 57">
            <a:extLst>
              <a:ext uri="{FF2B5EF4-FFF2-40B4-BE49-F238E27FC236}">
                <a16:creationId xmlns:a16="http://schemas.microsoft.com/office/drawing/2014/main" id="{C7B79BB1-EABE-4A17-9B3D-F3E9A1D47BF3}"/>
              </a:ext>
            </a:extLst>
          </p:cNvPr>
          <p:cNvSpPr/>
          <p:nvPr/>
        </p:nvSpPr>
        <p:spPr>
          <a:xfrm>
            <a:off x="3391019" y="30226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6" name="object 58">
            <a:extLst>
              <a:ext uri="{FF2B5EF4-FFF2-40B4-BE49-F238E27FC236}">
                <a16:creationId xmlns:a16="http://schemas.microsoft.com/office/drawing/2014/main" id="{38DDB320-EAC4-4F45-8D20-99E83769D21E}"/>
              </a:ext>
            </a:extLst>
          </p:cNvPr>
          <p:cNvSpPr/>
          <p:nvPr/>
        </p:nvSpPr>
        <p:spPr>
          <a:xfrm>
            <a:off x="3391019" y="31628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7" name="object 59">
            <a:extLst>
              <a:ext uri="{FF2B5EF4-FFF2-40B4-BE49-F238E27FC236}">
                <a16:creationId xmlns:a16="http://schemas.microsoft.com/office/drawing/2014/main" id="{A534AD00-65AA-4692-A2C4-1E5BF22E0EAF}"/>
              </a:ext>
            </a:extLst>
          </p:cNvPr>
          <p:cNvSpPr/>
          <p:nvPr/>
        </p:nvSpPr>
        <p:spPr>
          <a:xfrm>
            <a:off x="3444358" y="3022679"/>
            <a:ext cx="0" cy="139065"/>
          </a:xfrm>
          <a:custGeom>
            <a:avLst/>
            <a:gdLst/>
            <a:ahLst/>
            <a:cxnLst/>
            <a:rect l="l" t="t" r="r" b="b"/>
            <a:pathLst>
              <a:path h="139064">
                <a:moveTo>
                  <a:pt x="0" y="0"/>
                </a:moveTo>
                <a:lnTo>
                  <a:pt x="0" y="1386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8" name="object 60">
            <a:extLst>
              <a:ext uri="{FF2B5EF4-FFF2-40B4-BE49-F238E27FC236}">
                <a16:creationId xmlns:a16="http://schemas.microsoft.com/office/drawing/2014/main" id="{350011D4-7486-4DAA-A619-B50489E67558}"/>
              </a:ext>
            </a:extLst>
          </p:cNvPr>
          <p:cNvSpPr/>
          <p:nvPr/>
        </p:nvSpPr>
        <p:spPr>
          <a:xfrm>
            <a:off x="3465695" y="302572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9" name="object 61">
            <a:extLst>
              <a:ext uri="{FF2B5EF4-FFF2-40B4-BE49-F238E27FC236}">
                <a16:creationId xmlns:a16="http://schemas.microsoft.com/office/drawing/2014/main" id="{0C10E7F1-FE9B-43E8-8F24-2C5AAFEC3C0B}"/>
              </a:ext>
            </a:extLst>
          </p:cNvPr>
          <p:cNvSpPr/>
          <p:nvPr/>
        </p:nvSpPr>
        <p:spPr>
          <a:xfrm>
            <a:off x="3465695" y="31659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0" name="object 62">
            <a:extLst>
              <a:ext uri="{FF2B5EF4-FFF2-40B4-BE49-F238E27FC236}">
                <a16:creationId xmlns:a16="http://schemas.microsoft.com/office/drawing/2014/main" id="{1183BE8F-D660-429C-9EA5-D5F351132B6F}"/>
              </a:ext>
            </a:extLst>
          </p:cNvPr>
          <p:cNvSpPr/>
          <p:nvPr/>
        </p:nvSpPr>
        <p:spPr>
          <a:xfrm>
            <a:off x="3519035" y="3025728"/>
            <a:ext cx="0" cy="139065"/>
          </a:xfrm>
          <a:custGeom>
            <a:avLst/>
            <a:gdLst/>
            <a:ahLst/>
            <a:cxnLst/>
            <a:rect l="l" t="t" r="r" b="b"/>
            <a:pathLst>
              <a:path h="139064">
                <a:moveTo>
                  <a:pt x="0" y="0"/>
                </a:moveTo>
                <a:lnTo>
                  <a:pt x="0" y="1386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1" name="object 63">
            <a:extLst>
              <a:ext uri="{FF2B5EF4-FFF2-40B4-BE49-F238E27FC236}">
                <a16:creationId xmlns:a16="http://schemas.microsoft.com/office/drawing/2014/main" id="{A3481845-8018-45BD-A829-50A123A3F1F7}"/>
              </a:ext>
            </a:extLst>
          </p:cNvPr>
          <p:cNvSpPr/>
          <p:nvPr/>
        </p:nvSpPr>
        <p:spPr>
          <a:xfrm>
            <a:off x="3601330" y="302725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2" name="object 64">
            <a:extLst>
              <a:ext uri="{FF2B5EF4-FFF2-40B4-BE49-F238E27FC236}">
                <a16:creationId xmlns:a16="http://schemas.microsoft.com/office/drawing/2014/main" id="{1AE0417B-EF40-43B5-9D55-D3CE13A8A680}"/>
              </a:ext>
            </a:extLst>
          </p:cNvPr>
          <p:cNvSpPr/>
          <p:nvPr/>
        </p:nvSpPr>
        <p:spPr>
          <a:xfrm>
            <a:off x="3601330" y="31659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3" name="object 65">
            <a:extLst>
              <a:ext uri="{FF2B5EF4-FFF2-40B4-BE49-F238E27FC236}">
                <a16:creationId xmlns:a16="http://schemas.microsoft.com/office/drawing/2014/main" id="{BC9CA816-CD81-46D7-9722-3898F156CD59}"/>
              </a:ext>
            </a:extLst>
          </p:cNvPr>
          <p:cNvSpPr/>
          <p:nvPr/>
        </p:nvSpPr>
        <p:spPr>
          <a:xfrm>
            <a:off x="3654670" y="3027251"/>
            <a:ext cx="0" cy="139065"/>
          </a:xfrm>
          <a:custGeom>
            <a:avLst/>
            <a:gdLst/>
            <a:ahLst/>
            <a:cxnLst/>
            <a:rect l="l" t="t" r="r" b="b"/>
            <a:pathLst>
              <a:path h="139064">
                <a:moveTo>
                  <a:pt x="0" y="0"/>
                </a:moveTo>
                <a:lnTo>
                  <a:pt x="0" y="1386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4" name="object 66">
            <a:extLst>
              <a:ext uri="{FF2B5EF4-FFF2-40B4-BE49-F238E27FC236}">
                <a16:creationId xmlns:a16="http://schemas.microsoft.com/office/drawing/2014/main" id="{96166AD4-FD51-4437-9013-2F7E3A272B55}"/>
              </a:ext>
            </a:extLst>
          </p:cNvPr>
          <p:cNvSpPr/>
          <p:nvPr/>
        </p:nvSpPr>
        <p:spPr>
          <a:xfrm>
            <a:off x="3735442" y="300896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5" name="object 67">
            <a:extLst>
              <a:ext uri="{FF2B5EF4-FFF2-40B4-BE49-F238E27FC236}">
                <a16:creationId xmlns:a16="http://schemas.microsoft.com/office/drawing/2014/main" id="{CEB37DC7-77B2-4983-8137-0ED968C68663}"/>
              </a:ext>
            </a:extLst>
          </p:cNvPr>
          <p:cNvSpPr/>
          <p:nvPr/>
        </p:nvSpPr>
        <p:spPr>
          <a:xfrm>
            <a:off x="3735442" y="314917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6" name="object 68">
            <a:extLst>
              <a:ext uri="{FF2B5EF4-FFF2-40B4-BE49-F238E27FC236}">
                <a16:creationId xmlns:a16="http://schemas.microsoft.com/office/drawing/2014/main" id="{B1CA9F53-B12C-4D53-88B0-1C8BEB424619}"/>
              </a:ext>
            </a:extLst>
          </p:cNvPr>
          <p:cNvSpPr/>
          <p:nvPr/>
        </p:nvSpPr>
        <p:spPr>
          <a:xfrm>
            <a:off x="3788783" y="3008963"/>
            <a:ext cx="0" cy="139065"/>
          </a:xfrm>
          <a:custGeom>
            <a:avLst/>
            <a:gdLst/>
            <a:ahLst/>
            <a:cxnLst/>
            <a:rect l="l" t="t" r="r" b="b"/>
            <a:pathLst>
              <a:path h="139064">
                <a:moveTo>
                  <a:pt x="0" y="0"/>
                </a:moveTo>
                <a:lnTo>
                  <a:pt x="0" y="1386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7" name="object 69">
            <a:extLst>
              <a:ext uri="{FF2B5EF4-FFF2-40B4-BE49-F238E27FC236}">
                <a16:creationId xmlns:a16="http://schemas.microsoft.com/office/drawing/2014/main" id="{F6168C13-4072-40F4-8C06-F3A665BE9F68}"/>
              </a:ext>
            </a:extLst>
          </p:cNvPr>
          <p:cNvSpPr/>
          <p:nvPr/>
        </p:nvSpPr>
        <p:spPr>
          <a:xfrm>
            <a:off x="3868030" y="300134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8" name="object 70">
            <a:extLst>
              <a:ext uri="{FF2B5EF4-FFF2-40B4-BE49-F238E27FC236}">
                <a16:creationId xmlns:a16="http://schemas.microsoft.com/office/drawing/2014/main" id="{6A1A7E8F-399B-4D1C-90CF-417142B4161B}"/>
              </a:ext>
            </a:extLst>
          </p:cNvPr>
          <p:cNvSpPr/>
          <p:nvPr/>
        </p:nvSpPr>
        <p:spPr>
          <a:xfrm>
            <a:off x="3868030" y="314155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9" name="object 71">
            <a:extLst>
              <a:ext uri="{FF2B5EF4-FFF2-40B4-BE49-F238E27FC236}">
                <a16:creationId xmlns:a16="http://schemas.microsoft.com/office/drawing/2014/main" id="{F6EE2D5E-3B26-436D-8186-A5A3946E3761}"/>
              </a:ext>
            </a:extLst>
          </p:cNvPr>
          <p:cNvSpPr/>
          <p:nvPr/>
        </p:nvSpPr>
        <p:spPr>
          <a:xfrm>
            <a:off x="3922895" y="3001344"/>
            <a:ext cx="0" cy="139065"/>
          </a:xfrm>
          <a:custGeom>
            <a:avLst/>
            <a:gdLst/>
            <a:ahLst/>
            <a:cxnLst/>
            <a:rect l="l" t="t" r="r" b="b"/>
            <a:pathLst>
              <a:path h="139064">
                <a:moveTo>
                  <a:pt x="0" y="0"/>
                </a:moveTo>
                <a:lnTo>
                  <a:pt x="0" y="1386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0" name="object 72">
            <a:extLst>
              <a:ext uri="{FF2B5EF4-FFF2-40B4-BE49-F238E27FC236}">
                <a16:creationId xmlns:a16="http://schemas.microsoft.com/office/drawing/2014/main" id="{2FE8AD39-92BD-4214-9DA8-6C3F1570B278}"/>
              </a:ext>
            </a:extLst>
          </p:cNvPr>
          <p:cNvSpPr/>
          <p:nvPr/>
        </p:nvSpPr>
        <p:spPr>
          <a:xfrm>
            <a:off x="4006714" y="299677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1" name="object 73">
            <a:extLst>
              <a:ext uri="{FF2B5EF4-FFF2-40B4-BE49-F238E27FC236}">
                <a16:creationId xmlns:a16="http://schemas.microsoft.com/office/drawing/2014/main" id="{B2A7381E-3A4B-4A6C-B428-01214267BBAB}"/>
              </a:ext>
            </a:extLst>
          </p:cNvPr>
          <p:cNvSpPr/>
          <p:nvPr/>
        </p:nvSpPr>
        <p:spPr>
          <a:xfrm>
            <a:off x="4006714" y="31369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2" name="object 74">
            <a:extLst>
              <a:ext uri="{FF2B5EF4-FFF2-40B4-BE49-F238E27FC236}">
                <a16:creationId xmlns:a16="http://schemas.microsoft.com/office/drawing/2014/main" id="{8D446AE3-6BCA-4F54-B5A4-E9E32DCAFF1B}"/>
              </a:ext>
            </a:extLst>
          </p:cNvPr>
          <p:cNvSpPr/>
          <p:nvPr/>
        </p:nvSpPr>
        <p:spPr>
          <a:xfrm>
            <a:off x="4060054" y="2996772"/>
            <a:ext cx="0" cy="139065"/>
          </a:xfrm>
          <a:custGeom>
            <a:avLst/>
            <a:gdLst/>
            <a:ahLst/>
            <a:cxnLst/>
            <a:rect l="l" t="t" r="r" b="b"/>
            <a:pathLst>
              <a:path h="139064">
                <a:moveTo>
                  <a:pt x="0" y="0"/>
                </a:moveTo>
                <a:lnTo>
                  <a:pt x="0" y="1386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3" name="object 75">
            <a:extLst>
              <a:ext uri="{FF2B5EF4-FFF2-40B4-BE49-F238E27FC236}">
                <a16:creationId xmlns:a16="http://schemas.microsoft.com/office/drawing/2014/main" id="{62C62333-8DA0-49A2-B2DC-5BC5CE5FDC55}"/>
              </a:ext>
            </a:extLst>
          </p:cNvPr>
          <p:cNvSpPr/>
          <p:nvPr/>
        </p:nvSpPr>
        <p:spPr>
          <a:xfrm>
            <a:off x="4143874" y="300896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4" name="object 76">
            <a:extLst>
              <a:ext uri="{FF2B5EF4-FFF2-40B4-BE49-F238E27FC236}">
                <a16:creationId xmlns:a16="http://schemas.microsoft.com/office/drawing/2014/main" id="{57A8FD7F-9958-4716-B4DD-8AFBF5F5DDB3}"/>
              </a:ext>
            </a:extLst>
          </p:cNvPr>
          <p:cNvSpPr/>
          <p:nvPr/>
        </p:nvSpPr>
        <p:spPr>
          <a:xfrm>
            <a:off x="4143874" y="314917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5" name="object 77">
            <a:extLst>
              <a:ext uri="{FF2B5EF4-FFF2-40B4-BE49-F238E27FC236}">
                <a16:creationId xmlns:a16="http://schemas.microsoft.com/office/drawing/2014/main" id="{499F3D9E-D58A-4E34-81AB-9A0819C7CB23}"/>
              </a:ext>
            </a:extLst>
          </p:cNvPr>
          <p:cNvSpPr/>
          <p:nvPr/>
        </p:nvSpPr>
        <p:spPr>
          <a:xfrm>
            <a:off x="4197215" y="3008963"/>
            <a:ext cx="0" cy="139065"/>
          </a:xfrm>
          <a:custGeom>
            <a:avLst/>
            <a:gdLst/>
            <a:ahLst/>
            <a:cxnLst/>
            <a:rect l="l" t="t" r="r" b="b"/>
            <a:pathLst>
              <a:path h="139064">
                <a:moveTo>
                  <a:pt x="0" y="0"/>
                </a:moveTo>
                <a:lnTo>
                  <a:pt x="0" y="1386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6" name="object 78">
            <a:extLst>
              <a:ext uri="{FF2B5EF4-FFF2-40B4-BE49-F238E27FC236}">
                <a16:creationId xmlns:a16="http://schemas.microsoft.com/office/drawing/2014/main" id="{86007D09-CC4D-4DAA-973E-C552E4DDA544}"/>
              </a:ext>
            </a:extLst>
          </p:cNvPr>
          <p:cNvSpPr/>
          <p:nvPr/>
        </p:nvSpPr>
        <p:spPr>
          <a:xfrm>
            <a:off x="4415147" y="297695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7" name="object 79">
            <a:extLst>
              <a:ext uri="{FF2B5EF4-FFF2-40B4-BE49-F238E27FC236}">
                <a16:creationId xmlns:a16="http://schemas.microsoft.com/office/drawing/2014/main" id="{FD3E4CB9-74D7-45EC-86E8-32823624AE79}"/>
              </a:ext>
            </a:extLst>
          </p:cNvPr>
          <p:cNvSpPr/>
          <p:nvPr/>
        </p:nvSpPr>
        <p:spPr>
          <a:xfrm>
            <a:off x="4415147" y="31065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8" name="object 80">
            <a:extLst>
              <a:ext uri="{FF2B5EF4-FFF2-40B4-BE49-F238E27FC236}">
                <a16:creationId xmlns:a16="http://schemas.microsoft.com/office/drawing/2014/main" id="{20C95DE1-93C7-4710-A044-4E3C74B5A9EF}"/>
              </a:ext>
            </a:extLst>
          </p:cNvPr>
          <p:cNvSpPr/>
          <p:nvPr/>
        </p:nvSpPr>
        <p:spPr>
          <a:xfrm>
            <a:off x="4468486" y="2976959"/>
            <a:ext cx="0" cy="129539"/>
          </a:xfrm>
          <a:custGeom>
            <a:avLst/>
            <a:gdLst/>
            <a:ahLst/>
            <a:cxnLst/>
            <a:rect l="l" t="t" r="r" b="b"/>
            <a:pathLst>
              <a:path h="129539">
                <a:moveTo>
                  <a:pt x="0" y="0"/>
                </a:moveTo>
                <a:lnTo>
                  <a:pt x="0" y="12918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9" name="object 81">
            <a:extLst>
              <a:ext uri="{FF2B5EF4-FFF2-40B4-BE49-F238E27FC236}">
                <a16:creationId xmlns:a16="http://schemas.microsoft.com/office/drawing/2014/main" id="{0522BC88-240F-4A59-961A-E7D104AF618B}"/>
              </a:ext>
            </a:extLst>
          </p:cNvPr>
          <p:cNvSpPr/>
          <p:nvPr/>
        </p:nvSpPr>
        <p:spPr>
          <a:xfrm>
            <a:off x="4686419" y="291447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0" name="object 82">
            <a:extLst>
              <a:ext uri="{FF2B5EF4-FFF2-40B4-BE49-F238E27FC236}">
                <a16:creationId xmlns:a16="http://schemas.microsoft.com/office/drawing/2014/main" id="{FDBAE0F4-399B-40F7-AA0A-446301FE2AF3}"/>
              </a:ext>
            </a:extLst>
          </p:cNvPr>
          <p:cNvSpPr/>
          <p:nvPr/>
        </p:nvSpPr>
        <p:spPr>
          <a:xfrm>
            <a:off x="4686419" y="30318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1" name="object 83">
            <a:extLst>
              <a:ext uri="{FF2B5EF4-FFF2-40B4-BE49-F238E27FC236}">
                <a16:creationId xmlns:a16="http://schemas.microsoft.com/office/drawing/2014/main" id="{59AC4D34-4E1E-494E-8B41-D73B3D6F6EF6}"/>
              </a:ext>
            </a:extLst>
          </p:cNvPr>
          <p:cNvSpPr/>
          <p:nvPr/>
        </p:nvSpPr>
        <p:spPr>
          <a:xfrm>
            <a:off x="4739759" y="2914475"/>
            <a:ext cx="0" cy="118110"/>
          </a:xfrm>
          <a:custGeom>
            <a:avLst/>
            <a:gdLst/>
            <a:ahLst/>
            <a:cxnLst/>
            <a:rect l="l" t="t" r="r" b="b"/>
            <a:pathLst>
              <a:path h="118110">
                <a:moveTo>
                  <a:pt x="0" y="0"/>
                </a:moveTo>
                <a:lnTo>
                  <a:pt x="0" y="117703"/>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2" name="object 84">
            <a:extLst>
              <a:ext uri="{FF2B5EF4-FFF2-40B4-BE49-F238E27FC236}">
                <a16:creationId xmlns:a16="http://schemas.microsoft.com/office/drawing/2014/main" id="{1DDF13EA-A476-4FB3-887C-1318DDB44E81}"/>
              </a:ext>
            </a:extLst>
          </p:cNvPr>
          <p:cNvSpPr/>
          <p:nvPr/>
        </p:nvSpPr>
        <p:spPr>
          <a:xfrm>
            <a:off x="4950071" y="28992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3" name="object 85">
            <a:extLst>
              <a:ext uri="{FF2B5EF4-FFF2-40B4-BE49-F238E27FC236}">
                <a16:creationId xmlns:a16="http://schemas.microsoft.com/office/drawing/2014/main" id="{258D27A6-9B17-4D5A-9528-2FDF4D5CD27F}"/>
              </a:ext>
            </a:extLst>
          </p:cNvPr>
          <p:cNvSpPr/>
          <p:nvPr/>
        </p:nvSpPr>
        <p:spPr>
          <a:xfrm>
            <a:off x="4950071" y="301810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4" name="object 86">
            <a:extLst>
              <a:ext uri="{FF2B5EF4-FFF2-40B4-BE49-F238E27FC236}">
                <a16:creationId xmlns:a16="http://schemas.microsoft.com/office/drawing/2014/main" id="{96A489D0-4343-4950-858A-4FB2B927F249}"/>
              </a:ext>
            </a:extLst>
          </p:cNvPr>
          <p:cNvSpPr/>
          <p:nvPr/>
        </p:nvSpPr>
        <p:spPr>
          <a:xfrm>
            <a:off x="5003410" y="2899235"/>
            <a:ext cx="0" cy="118110"/>
          </a:xfrm>
          <a:custGeom>
            <a:avLst/>
            <a:gdLst/>
            <a:ahLst/>
            <a:cxnLst/>
            <a:rect l="l" t="t" r="r" b="b"/>
            <a:pathLst>
              <a:path h="118110">
                <a:moveTo>
                  <a:pt x="0" y="0"/>
                </a:moveTo>
                <a:lnTo>
                  <a:pt x="0" y="117703"/>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5" name="object 87">
            <a:extLst>
              <a:ext uri="{FF2B5EF4-FFF2-40B4-BE49-F238E27FC236}">
                <a16:creationId xmlns:a16="http://schemas.microsoft.com/office/drawing/2014/main" id="{BF8C7A1A-582B-4522-9C50-C311C133EB91}"/>
              </a:ext>
            </a:extLst>
          </p:cNvPr>
          <p:cNvSpPr/>
          <p:nvPr/>
        </p:nvSpPr>
        <p:spPr>
          <a:xfrm>
            <a:off x="5219819" y="287637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6" name="object 88">
            <a:extLst>
              <a:ext uri="{FF2B5EF4-FFF2-40B4-BE49-F238E27FC236}">
                <a16:creationId xmlns:a16="http://schemas.microsoft.com/office/drawing/2014/main" id="{0DB12771-1A04-4DE5-AACB-3413123B8967}"/>
              </a:ext>
            </a:extLst>
          </p:cNvPr>
          <p:cNvSpPr/>
          <p:nvPr/>
        </p:nvSpPr>
        <p:spPr>
          <a:xfrm>
            <a:off x="5219819" y="29922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7" name="object 89">
            <a:extLst>
              <a:ext uri="{FF2B5EF4-FFF2-40B4-BE49-F238E27FC236}">
                <a16:creationId xmlns:a16="http://schemas.microsoft.com/office/drawing/2014/main" id="{BDD42C16-5119-4A85-A772-F12E0DFBB884}"/>
              </a:ext>
            </a:extLst>
          </p:cNvPr>
          <p:cNvSpPr/>
          <p:nvPr/>
        </p:nvSpPr>
        <p:spPr>
          <a:xfrm>
            <a:off x="5273159" y="2876375"/>
            <a:ext cx="0" cy="114935"/>
          </a:xfrm>
          <a:custGeom>
            <a:avLst/>
            <a:gdLst/>
            <a:ahLst/>
            <a:cxnLst/>
            <a:rect l="l" t="t" r="r" b="b"/>
            <a:pathLst>
              <a:path h="114935">
                <a:moveTo>
                  <a:pt x="0" y="0"/>
                </a:moveTo>
                <a:lnTo>
                  <a:pt x="0" y="11474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8" name="object 90">
            <a:extLst>
              <a:ext uri="{FF2B5EF4-FFF2-40B4-BE49-F238E27FC236}">
                <a16:creationId xmlns:a16="http://schemas.microsoft.com/office/drawing/2014/main" id="{46B40BC1-4859-4313-AEDA-F3C186457E1F}"/>
              </a:ext>
            </a:extLst>
          </p:cNvPr>
          <p:cNvSpPr/>
          <p:nvPr/>
        </p:nvSpPr>
        <p:spPr>
          <a:xfrm>
            <a:off x="5491090" y="28702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9" name="object 91">
            <a:extLst>
              <a:ext uri="{FF2B5EF4-FFF2-40B4-BE49-F238E27FC236}">
                <a16:creationId xmlns:a16="http://schemas.microsoft.com/office/drawing/2014/main" id="{1BDC8D3D-33A7-4B96-9090-BEEDF3BF117D}"/>
              </a:ext>
            </a:extLst>
          </p:cNvPr>
          <p:cNvSpPr/>
          <p:nvPr/>
        </p:nvSpPr>
        <p:spPr>
          <a:xfrm>
            <a:off x="5491090" y="29754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0" name="object 92">
            <a:extLst>
              <a:ext uri="{FF2B5EF4-FFF2-40B4-BE49-F238E27FC236}">
                <a16:creationId xmlns:a16="http://schemas.microsoft.com/office/drawing/2014/main" id="{52272AA4-8669-48CE-93BA-9EF6F865B1FA}"/>
              </a:ext>
            </a:extLst>
          </p:cNvPr>
          <p:cNvSpPr/>
          <p:nvPr/>
        </p:nvSpPr>
        <p:spPr>
          <a:xfrm>
            <a:off x="5545954" y="2870279"/>
            <a:ext cx="0" cy="104775"/>
          </a:xfrm>
          <a:custGeom>
            <a:avLst/>
            <a:gdLst/>
            <a:ahLst/>
            <a:cxnLst/>
            <a:rect l="l" t="t" r="r" b="b"/>
            <a:pathLst>
              <a:path h="104775">
                <a:moveTo>
                  <a:pt x="0" y="0"/>
                </a:moveTo>
                <a:lnTo>
                  <a:pt x="0" y="10444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1" name="object 93">
            <a:extLst>
              <a:ext uri="{FF2B5EF4-FFF2-40B4-BE49-F238E27FC236}">
                <a16:creationId xmlns:a16="http://schemas.microsoft.com/office/drawing/2014/main" id="{45226B37-B26E-4A35-AAF6-8A40718159AD}"/>
              </a:ext>
            </a:extLst>
          </p:cNvPr>
          <p:cNvSpPr/>
          <p:nvPr/>
        </p:nvSpPr>
        <p:spPr>
          <a:xfrm>
            <a:off x="5760839" y="285961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2" name="object 94">
            <a:extLst>
              <a:ext uri="{FF2B5EF4-FFF2-40B4-BE49-F238E27FC236}">
                <a16:creationId xmlns:a16="http://schemas.microsoft.com/office/drawing/2014/main" id="{454D808D-CB79-4D65-ACE2-C232497F1FFE}"/>
              </a:ext>
            </a:extLst>
          </p:cNvPr>
          <p:cNvSpPr/>
          <p:nvPr/>
        </p:nvSpPr>
        <p:spPr>
          <a:xfrm>
            <a:off x="5760839" y="296934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3" name="object 95">
            <a:extLst>
              <a:ext uri="{FF2B5EF4-FFF2-40B4-BE49-F238E27FC236}">
                <a16:creationId xmlns:a16="http://schemas.microsoft.com/office/drawing/2014/main" id="{162CB057-885C-4288-83F8-AF910BE06B5D}"/>
              </a:ext>
            </a:extLst>
          </p:cNvPr>
          <p:cNvSpPr/>
          <p:nvPr/>
        </p:nvSpPr>
        <p:spPr>
          <a:xfrm>
            <a:off x="5814178" y="2859612"/>
            <a:ext cx="0" cy="109220"/>
          </a:xfrm>
          <a:custGeom>
            <a:avLst/>
            <a:gdLst/>
            <a:ahLst/>
            <a:cxnLst/>
            <a:rect l="l" t="t" r="r" b="b"/>
            <a:pathLst>
              <a:path h="109219">
                <a:moveTo>
                  <a:pt x="0" y="0"/>
                </a:moveTo>
                <a:lnTo>
                  <a:pt x="0" y="109093"/>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4" name="object 96">
            <a:extLst>
              <a:ext uri="{FF2B5EF4-FFF2-40B4-BE49-F238E27FC236}">
                <a16:creationId xmlns:a16="http://schemas.microsoft.com/office/drawing/2014/main" id="{A1E1D7FC-7F2B-428B-AFD4-6D072D37978A}"/>
              </a:ext>
            </a:extLst>
          </p:cNvPr>
          <p:cNvSpPr/>
          <p:nvPr/>
        </p:nvSpPr>
        <p:spPr>
          <a:xfrm>
            <a:off x="5897998" y="28702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5" name="object 97">
            <a:extLst>
              <a:ext uri="{FF2B5EF4-FFF2-40B4-BE49-F238E27FC236}">
                <a16:creationId xmlns:a16="http://schemas.microsoft.com/office/drawing/2014/main" id="{71D76767-31E1-4AFF-87D0-B7A667734A14}"/>
              </a:ext>
            </a:extLst>
          </p:cNvPr>
          <p:cNvSpPr/>
          <p:nvPr/>
        </p:nvSpPr>
        <p:spPr>
          <a:xfrm>
            <a:off x="5897998" y="298305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6" name="object 98">
            <a:extLst>
              <a:ext uri="{FF2B5EF4-FFF2-40B4-BE49-F238E27FC236}">
                <a16:creationId xmlns:a16="http://schemas.microsoft.com/office/drawing/2014/main" id="{47106EA2-F633-452E-9B5B-13C9DD80B400}"/>
              </a:ext>
            </a:extLst>
          </p:cNvPr>
          <p:cNvSpPr/>
          <p:nvPr/>
        </p:nvSpPr>
        <p:spPr>
          <a:xfrm>
            <a:off x="5951339" y="2870279"/>
            <a:ext cx="0" cy="112395"/>
          </a:xfrm>
          <a:custGeom>
            <a:avLst/>
            <a:gdLst/>
            <a:ahLst/>
            <a:cxnLst/>
            <a:rect l="l" t="t" r="r" b="b"/>
            <a:pathLst>
              <a:path h="112394">
                <a:moveTo>
                  <a:pt x="0" y="0"/>
                </a:moveTo>
                <a:lnTo>
                  <a:pt x="0" y="11233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7" name="object 99">
            <a:extLst>
              <a:ext uri="{FF2B5EF4-FFF2-40B4-BE49-F238E27FC236}">
                <a16:creationId xmlns:a16="http://schemas.microsoft.com/office/drawing/2014/main" id="{27187508-2C03-4D26-93C3-F5C57E61BAEB}"/>
              </a:ext>
            </a:extLst>
          </p:cNvPr>
          <p:cNvSpPr/>
          <p:nvPr/>
        </p:nvSpPr>
        <p:spPr>
          <a:xfrm>
            <a:off x="6032110" y="28580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8" name="object 100">
            <a:extLst>
              <a:ext uri="{FF2B5EF4-FFF2-40B4-BE49-F238E27FC236}">
                <a16:creationId xmlns:a16="http://schemas.microsoft.com/office/drawing/2014/main" id="{274FEE6F-A68E-426A-9C21-9A0C02A7216E}"/>
              </a:ext>
            </a:extLst>
          </p:cNvPr>
          <p:cNvSpPr/>
          <p:nvPr/>
        </p:nvSpPr>
        <p:spPr>
          <a:xfrm>
            <a:off x="6032110" y="297086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9" name="object 101">
            <a:extLst>
              <a:ext uri="{FF2B5EF4-FFF2-40B4-BE49-F238E27FC236}">
                <a16:creationId xmlns:a16="http://schemas.microsoft.com/office/drawing/2014/main" id="{94443652-94B3-4523-A3AF-977544FE27AB}"/>
              </a:ext>
            </a:extLst>
          </p:cNvPr>
          <p:cNvSpPr/>
          <p:nvPr/>
        </p:nvSpPr>
        <p:spPr>
          <a:xfrm>
            <a:off x="6086974" y="2858088"/>
            <a:ext cx="0" cy="113030"/>
          </a:xfrm>
          <a:custGeom>
            <a:avLst/>
            <a:gdLst/>
            <a:ahLst/>
            <a:cxnLst/>
            <a:rect l="l" t="t" r="r" b="b"/>
            <a:pathLst>
              <a:path h="113030">
                <a:moveTo>
                  <a:pt x="0" y="0"/>
                </a:moveTo>
                <a:lnTo>
                  <a:pt x="0" y="112445"/>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0" name="object 102">
            <a:extLst>
              <a:ext uri="{FF2B5EF4-FFF2-40B4-BE49-F238E27FC236}">
                <a16:creationId xmlns:a16="http://schemas.microsoft.com/office/drawing/2014/main" id="{2E68C89C-4DCF-48A7-BFAF-903812C38AF1}"/>
              </a:ext>
            </a:extLst>
          </p:cNvPr>
          <p:cNvSpPr/>
          <p:nvPr/>
        </p:nvSpPr>
        <p:spPr>
          <a:xfrm>
            <a:off x="6303383" y="285199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1" name="object 103">
            <a:extLst>
              <a:ext uri="{FF2B5EF4-FFF2-40B4-BE49-F238E27FC236}">
                <a16:creationId xmlns:a16="http://schemas.microsoft.com/office/drawing/2014/main" id="{24AE3990-2F4A-4DD2-B121-93FBAB21EF4A}"/>
              </a:ext>
            </a:extLst>
          </p:cNvPr>
          <p:cNvSpPr/>
          <p:nvPr/>
        </p:nvSpPr>
        <p:spPr>
          <a:xfrm>
            <a:off x="6303383" y="29556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2" name="object 104">
            <a:extLst>
              <a:ext uri="{FF2B5EF4-FFF2-40B4-BE49-F238E27FC236}">
                <a16:creationId xmlns:a16="http://schemas.microsoft.com/office/drawing/2014/main" id="{009C983F-2F26-4E41-B0C8-743ACCD31403}"/>
              </a:ext>
            </a:extLst>
          </p:cNvPr>
          <p:cNvSpPr/>
          <p:nvPr/>
        </p:nvSpPr>
        <p:spPr>
          <a:xfrm>
            <a:off x="6356722" y="2851991"/>
            <a:ext cx="0" cy="104139"/>
          </a:xfrm>
          <a:custGeom>
            <a:avLst/>
            <a:gdLst/>
            <a:ahLst/>
            <a:cxnLst/>
            <a:rect l="l" t="t" r="r" b="b"/>
            <a:pathLst>
              <a:path h="104139">
                <a:moveTo>
                  <a:pt x="0" y="0"/>
                </a:moveTo>
                <a:lnTo>
                  <a:pt x="0" y="103593"/>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3" name="object 105">
            <a:extLst>
              <a:ext uri="{FF2B5EF4-FFF2-40B4-BE49-F238E27FC236}">
                <a16:creationId xmlns:a16="http://schemas.microsoft.com/office/drawing/2014/main" id="{23598BEC-C82C-43F1-B8D5-376A60296D5D}"/>
              </a:ext>
            </a:extLst>
          </p:cNvPr>
          <p:cNvSpPr/>
          <p:nvPr/>
        </p:nvSpPr>
        <p:spPr>
          <a:xfrm>
            <a:off x="6439019" y="28032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4" name="object 106">
            <a:extLst>
              <a:ext uri="{FF2B5EF4-FFF2-40B4-BE49-F238E27FC236}">
                <a16:creationId xmlns:a16="http://schemas.microsoft.com/office/drawing/2014/main" id="{17EE7F88-6D78-4ADA-B3C0-4271422AC896}"/>
              </a:ext>
            </a:extLst>
          </p:cNvPr>
          <p:cNvSpPr/>
          <p:nvPr/>
        </p:nvSpPr>
        <p:spPr>
          <a:xfrm>
            <a:off x="6439019" y="29861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5" name="object 107">
            <a:extLst>
              <a:ext uri="{FF2B5EF4-FFF2-40B4-BE49-F238E27FC236}">
                <a16:creationId xmlns:a16="http://schemas.microsoft.com/office/drawing/2014/main" id="{3DFE6695-3431-4FC3-8F7B-AF18051BB89D}"/>
              </a:ext>
            </a:extLst>
          </p:cNvPr>
          <p:cNvSpPr/>
          <p:nvPr/>
        </p:nvSpPr>
        <p:spPr>
          <a:xfrm>
            <a:off x="6492359" y="2803224"/>
            <a:ext cx="0" cy="180340"/>
          </a:xfrm>
          <a:custGeom>
            <a:avLst/>
            <a:gdLst/>
            <a:ahLst/>
            <a:cxnLst/>
            <a:rect l="l" t="t" r="r" b="b"/>
            <a:pathLst>
              <a:path h="180339">
                <a:moveTo>
                  <a:pt x="0" y="0"/>
                </a:moveTo>
                <a:lnTo>
                  <a:pt x="0" y="17988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6" name="object 108">
            <a:extLst>
              <a:ext uri="{FF2B5EF4-FFF2-40B4-BE49-F238E27FC236}">
                <a16:creationId xmlns:a16="http://schemas.microsoft.com/office/drawing/2014/main" id="{194D06A4-3347-4C1E-BE06-DC2A0E9726A2}"/>
              </a:ext>
            </a:extLst>
          </p:cNvPr>
          <p:cNvSpPr/>
          <p:nvPr/>
        </p:nvSpPr>
        <p:spPr>
          <a:xfrm>
            <a:off x="7112627" y="284437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7" name="object 109">
            <a:extLst>
              <a:ext uri="{FF2B5EF4-FFF2-40B4-BE49-F238E27FC236}">
                <a16:creationId xmlns:a16="http://schemas.microsoft.com/office/drawing/2014/main" id="{F822BFB6-98F0-4ED9-9CCD-A38F1BB55E98}"/>
              </a:ext>
            </a:extLst>
          </p:cNvPr>
          <p:cNvSpPr/>
          <p:nvPr/>
        </p:nvSpPr>
        <p:spPr>
          <a:xfrm>
            <a:off x="7112627" y="295105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8" name="object 110">
            <a:extLst>
              <a:ext uri="{FF2B5EF4-FFF2-40B4-BE49-F238E27FC236}">
                <a16:creationId xmlns:a16="http://schemas.microsoft.com/office/drawing/2014/main" id="{A6B20271-EFB2-4C17-96BE-DE543A5CE324}"/>
              </a:ext>
            </a:extLst>
          </p:cNvPr>
          <p:cNvSpPr/>
          <p:nvPr/>
        </p:nvSpPr>
        <p:spPr>
          <a:xfrm>
            <a:off x="7165966" y="2844372"/>
            <a:ext cx="0" cy="104775"/>
          </a:xfrm>
          <a:custGeom>
            <a:avLst/>
            <a:gdLst/>
            <a:ahLst/>
            <a:cxnLst/>
            <a:rect l="l" t="t" r="r" b="b"/>
            <a:pathLst>
              <a:path h="104775">
                <a:moveTo>
                  <a:pt x="0" y="0"/>
                </a:moveTo>
                <a:lnTo>
                  <a:pt x="0" y="104673"/>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9" name="object 111">
            <a:extLst>
              <a:ext uri="{FF2B5EF4-FFF2-40B4-BE49-F238E27FC236}">
                <a16:creationId xmlns:a16="http://schemas.microsoft.com/office/drawing/2014/main" id="{98B66DCD-7D15-4950-9E68-ED07417E2F06}"/>
              </a:ext>
            </a:extLst>
          </p:cNvPr>
          <p:cNvSpPr/>
          <p:nvPr/>
        </p:nvSpPr>
        <p:spPr>
          <a:xfrm>
            <a:off x="7926442" y="282151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0" name="object 112">
            <a:extLst>
              <a:ext uri="{FF2B5EF4-FFF2-40B4-BE49-F238E27FC236}">
                <a16:creationId xmlns:a16="http://schemas.microsoft.com/office/drawing/2014/main" id="{2BC8F056-3B06-48DC-B7F3-582D9A738D6A}"/>
              </a:ext>
            </a:extLst>
          </p:cNvPr>
          <p:cNvSpPr/>
          <p:nvPr/>
        </p:nvSpPr>
        <p:spPr>
          <a:xfrm>
            <a:off x="7926442" y="291295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1" name="object 113">
            <a:extLst>
              <a:ext uri="{FF2B5EF4-FFF2-40B4-BE49-F238E27FC236}">
                <a16:creationId xmlns:a16="http://schemas.microsoft.com/office/drawing/2014/main" id="{ACA11017-2D5F-4FF7-96FE-76FA334CCAA2}"/>
              </a:ext>
            </a:extLst>
          </p:cNvPr>
          <p:cNvSpPr/>
          <p:nvPr/>
        </p:nvSpPr>
        <p:spPr>
          <a:xfrm>
            <a:off x="7981307" y="2821512"/>
            <a:ext cx="0" cy="90170"/>
          </a:xfrm>
          <a:custGeom>
            <a:avLst/>
            <a:gdLst/>
            <a:ahLst/>
            <a:cxnLst/>
            <a:rect l="l" t="t" r="r" b="b"/>
            <a:pathLst>
              <a:path h="90169">
                <a:moveTo>
                  <a:pt x="0" y="0"/>
                </a:moveTo>
                <a:lnTo>
                  <a:pt x="0" y="90055"/>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2" name="object 114">
            <a:extLst>
              <a:ext uri="{FF2B5EF4-FFF2-40B4-BE49-F238E27FC236}">
                <a16:creationId xmlns:a16="http://schemas.microsoft.com/office/drawing/2014/main" id="{C24CC96B-7104-4FA1-9151-B6CEFCF42CCC}"/>
              </a:ext>
            </a:extLst>
          </p:cNvPr>
          <p:cNvSpPr/>
          <p:nvPr/>
        </p:nvSpPr>
        <p:spPr>
          <a:xfrm>
            <a:off x="8734162" y="28321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3" name="object 115">
            <a:extLst>
              <a:ext uri="{FF2B5EF4-FFF2-40B4-BE49-F238E27FC236}">
                <a16:creationId xmlns:a16="http://schemas.microsoft.com/office/drawing/2014/main" id="{94B8D400-5470-4343-845E-289C367E32F2}"/>
              </a:ext>
            </a:extLst>
          </p:cNvPr>
          <p:cNvSpPr/>
          <p:nvPr/>
        </p:nvSpPr>
        <p:spPr>
          <a:xfrm>
            <a:off x="8734162" y="29373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4" name="object 116">
            <a:extLst>
              <a:ext uri="{FF2B5EF4-FFF2-40B4-BE49-F238E27FC236}">
                <a16:creationId xmlns:a16="http://schemas.microsoft.com/office/drawing/2014/main" id="{E836B48C-ACF9-4E0B-ACA9-18CA1350B31B}"/>
              </a:ext>
            </a:extLst>
          </p:cNvPr>
          <p:cNvSpPr/>
          <p:nvPr/>
        </p:nvSpPr>
        <p:spPr>
          <a:xfrm>
            <a:off x="8787502" y="2832179"/>
            <a:ext cx="0" cy="104139"/>
          </a:xfrm>
          <a:custGeom>
            <a:avLst/>
            <a:gdLst/>
            <a:ahLst/>
            <a:cxnLst/>
            <a:rect l="l" t="t" r="r" b="b"/>
            <a:pathLst>
              <a:path h="104139">
                <a:moveTo>
                  <a:pt x="0" y="0"/>
                </a:moveTo>
                <a:lnTo>
                  <a:pt x="0" y="10413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5" name="object 117">
            <a:extLst>
              <a:ext uri="{FF2B5EF4-FFF2-40B4-BE49-F238E27FC236}">
                <a16:creationId xmlns:a16="http://schemas.microsoft.com/office/drawing/2014/main" id="{75DBCF26-933F-46AA-9A42-2F428FD595FD}"/>
              </a:ext>
            </a:extLst>
          </p:cNvPr>
          <p:cNvSpPr/>
          <p:nvPr/>
        </p:nvSpPr>
        <p:spPr>
          <a:xfrm>
            <a:off x="9546454" y="291447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6" name="object 118">
            <a:extLst>
              <a:ext uri="{FF2B5EF4-FFF2-40B4-BE49-F238E27FC236}">
                <a16:creationId xmlns:a16="http://schemas.microsoft.com/office/drawing/2014/main" id="{FECD89B2-9973-414A-BC90-6B05C85109D2}"/>
              </a:ext>
            </a:extLst>
          </p:cNvPr>
          <p:cNvSpPr/>
          <p:nvPr/>
        </p:nvSpPr>
        <p:spPr>
          <a:xfrm>
            <a:off x="9546454" y="30516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7" name="object 119">
            <a:extLst>
              <a:ext uri="{FF2B5EF4-FFF2-40B4-BE49-F238E27FC236}">
                <a16:creationId xmlns:a16="http://schemas.microsoft.com/office/drawing/2014/main" id="{EFCE3058-2FFF-43BE-816A-4FA1965FC4B8}"/>
              </a:ext>
            </a:extLst>
          </p:cNvPr>
          <p:cNvSpPr/>
          <p:nvPr/>
        </p:nvSpPr>
        <p:spPr>
          <a:xfrm>
            <a:off x="9601319" y="2914475"/>
            <a:ext cx="0" cy="136525"/>
          </a:xfrm>
          <a:custGeom>
            <a:avLst/>
            <a:gdLst/>
            <a:ahLst/>
            <a:cxnLst/>
            <a:rect l="l" t="t" r="r" b="b"/>
            <a:pathLst>
              <a:path h="136525">
                <a:moveTo>
                  <a:pt x="0" y="0"/>
                </a:moveTo>
                <a:lnTo>
                  <a:pt x="0" y="13613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8" name="object 120">
            <a:extLst>
              <a:ext uri="{FF2B5EF4-FFF2-40B4-BE49-F238E27FC236}">
                <a16:creationId xmlns:a16="http://schemas.microsoft.com/office/drawing/2014/main" id="{A0ACB8E8-04CC-4B7A-9623-2E3E2FEBD73D}"/>
              </a:ext>
            </a:extLst>
          </p:cNvPr>
          <p:cNvSpPr/>
          <p:nvPr/>
        </p:nvSpPr>
        <p:spPr>
          <a:xfrm>
            <a:off x="10360271" y="295867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49" name="object 121">
            <a:extLst>
              <a:ext uri="{FF2B5EF4-FFF2-40B4-BE49-F238E27FC236}">
                <a16:creationId xmlns:a16="http://schemas.microsoft.com/office/drawing/2014/main" id="{30DDEFF5-C454-43F7-A671-F8CDA56F3444}"/>
              </a:ext>
            </a:extLst>
          </p:cNvPr>
          <p:cNvSpPr/>
          <p:nvPr/>
        </p:nvSpPr>
        <p:spPr>
          <a:xfrm>
            <a:off x="10360271" y="313393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0" name="object 122">
            <a:extLst>
              <a:ext uri="{FF2B5EF4-FFF2-40B4-BE49-F238E27FC236}">
                <a16:creationId xmlns:a16="http://schemas.microsoft.com/office/drawing/2014/main" id="{21061B7A-BDCC-4068-9D73-C328ED388092}"/>
              </a:ext>
            </a:extLst>
          </p:cNvPr>
          <p:cNvSpPr/>
          <p:nvPr/>
        </p:nvSpPr>
        <p:spPr>
          <a:xfrm>
            <a:off x="10413611" y="2958672"/>
            <a:ext cx="0" cy="173355"/>
          </a:xfrm>
          <a:custGeom>
            <a:avLst/>
            <a:gdLst/>
            <a:ahLst/>
            <a:cxnLst/>
            <a:rect l="l" t="t" r="r" b="b"/>
            <a:pathLst>
              <a:path h="173355">
                <a:moveTo>
                  <a:pt x="0" y="0"/>
                </a:moveTo>
                <a:lnTo>
                  <a:pt x="0" y="173088"/>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1" name="object 123">
            <a:extLst>
              <a:ext uri="{FF2B5EF4-FFF2-40B4-BE49-F238E27FC236}">
                <a16:creationId xmlns:a16="http://schemas.microsoft.com/office/drawing/2014/main" id="{474DB265-FD6E-4764-AE17-0FA0A2F5383E}"/>
              </a:ext>
            </a:extLst>
          </p:cNvPr>
          <p:cNvSpPr/>
          <p:nvPr/>
        </p:nvSpPr>
        <p:spPr>
          <a:xfrm>
            <a:off x="2787514" y="35195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2" name="object 124">
            <a:extLst>
              <a:ext uri="{FF2B5EF4-FFF2-40B4-BE49-F238E27FC236}">
                <a16:creationId xmlns:a16="http://schemas.microsoft.com/office/drawing/2014/main" id="{91EF6844-7FB7-4F9C-99BD-A8869754DE66}"/>
              </a:ext>
            </a:extLst>
          </p:cNvPr>
          <p:cNvSpPr/>
          <p:nvPr/>
        </p:nvSpPr>
        <p:spPr>
          <a:xfrm>
            <a:off x="2787514" y="37100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3" name="object 125">
            <a:extLst>
              <a:ext uri="{FF2B5EF4-FFF2-40B4-BE49-F238E27FC236}">
                <a16:creationId xmlns:a16="http://schemas.microsoft.com/office/drawing/2014/main" id="{31C12577-0EEE-48DF-8B8A-FEE59AD5588C}"/>
              </a:ext>
            </a:extLst>
          </p:cNvPr>
          <p:cNvSpPr/>
          <p:nvPr/>
        </p:nvSpPr>
        <p:spPr>
          <a:xfrm>
            <a:off x="2842379" y="3519503"/>
            <a:ext cx="0" cy="189230"/>
          </a:xfrm>
          <a:custGeom>
            <a:avLst/>
            <a:gdLst/>
            <a:ahLst/>
            <a:cxnLst/>
            <a:rect l="l" t="t" r="r" b="b"/>
            <a:pathLst>
              <a:path h="189229">
                <a:moveTo>
                  <a:pt x="0" y="0"/>
                </a:moveTo>
                <a:lnTo>
                  <a:pt x="0" y="189077"/>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4" name="object 126">
            <a:extLst>
              <a:ext uri="{FF2B5EF4-FFF2-40B4-BE49-F238E27FC236}">
                <a16:creationId xmlns:a16="http://schemas.microsoft.com/office/drawing/2014/main" id="{247E3014-910B-4DD6-8578-E3D06B20DBB9}"/>
              </a:ext>
            </a:extLst>
          </p:cNvPr>
          <p:cNvSpPr/>
          <p:nvPr/>
        </p:nvSpPr>
        <p:spPr>
          <a:xfrm>
            <a:off x="2918579" y="344482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5" name="object 127">
            <a:extLst>
              <a:ext uri="{FF2B5EF4-FFF2-40B4-BE49-F238E27FC236}">
                <a16:creationId xmlns:a16="http://schemas.microsoft.com/office/drawing/2014/main" id="{9F3CFD10-4E0E-4DA3-8A25-57D530139CD3}"/>
              </a:ext>
            </a:extLst>
          </p:cNvPr>
          <p:cNvSpPr/>
          <p:nvPr/>
        </p:nvSpPr>
        <p:spPr>
          <a:xfrm>
            <a:off x="2918579" y="363075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6" name="object 128">
            <a:extLst>
              <a:ext uri="{FF2B5EF4-FFF2-40B4-BE49-F238E27FC236}">
                <a16:creationId xmlns:a16="http://schemas.microsoft.com/office/drawing/2014/main" id="{94F42082-BC1F-458A-901A-723CE74B3E27}"/>
              </a:ext>
            </a:extLst>
          </p:cNvPr>
          <p:cNvSpPr/>
          <p:nvPr/>
        </p:nvSpPr>
        <p:spPr>
          <a:xfrm>
            <a:off x="2971919" y="3444827"/>
            <a:ext cx="0" cy="184150"/>
          </a:xfrm>
          <a:custGeom>
            <a:avLst/>
            <a:gdLst/>
            <a:ahLst/>
            <a:cxnLst/>
            <a:rect l="l" t="t" r="r" b="b"/>
            <a:pathLst>
              <a:path h="184150">
                <a:moveTo>
                  <a:pt x="0" y="0"/>
                </a:moveTo>
                <a:lnTo>
                  <a:pt x="0" y="18393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7" name="object 129">
            <a:extLst>
              <a:ext uri="{FF2B5EF4-FFF2-40B4-BE49-F238E27FC236}">
                <a16:creationId xmlns:a16="http://schemas.microsoft.com/office/drawing/2014/main" id="{8CD59042-9C8B-4886-9FC1-A0CEEF09EE3D}"/>
              </a:ext>
            </a:extLst>
          </p:cNvPr>
          <p:cNvSpPr/>
          <p:nvPr/>
        </p:nvSpPr>
        <p:spPr>
          <a:xfrm>
            <a:off x="3055739" y="342501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8" name="object 130">
            <a:extLst>
              <a:ext uri="{FF2B5EF4-FFF2-40B4-BE49-F238E27FC236}">
                <a16:creationId xmlns:a16="http://schemas.microsoft.com/office/drawing/2014/main" id="{4356E836-1B66-4ED6-B288-F77C1F35981A}"/>
              </a:ext>
            </a:extLst>
          </p:cNvPr>
          <p:cNvSpPr/>
          <p:nvPr/>
        </p:nvSpPr>
        <p:spPr>
          <a:xfrm>
            <a:off x="3055739" y="361094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59" name="object 131">
            <a:extLst>
              <a:ext uri="{FF2B5EF4-FFF2-40B4-BE49-F238E27FC236}">
                <a16:creationId xmlns:a16="http://schemas.microsoft.com/office/drawing/2014/main" id="{871F84A9-172B-4038-8A94-378A2269A423}"/>
              </a:ext>
            </a:extLst>
          </p:cNvPr>
          <p:cNvSpPr/>
          <p:nvPr/>
        </p:nvSpPr>
        <p:spPr>
          <a:xfrm>
            <a:off x="3110602" y="3425015"/>
            <a:ext cx="0" cy="184785"/>
          </a:xfrm>
          <a:custGeom>
            <a:avLst/>
            <a:gdLst/>
            <a:ahLst/>
            <a:cxnLst/>
            <a:rect l="l" t="t" r="r" b="b"/>
            <a:pathLst>
              <a:path h="184785">
                <a:moveTo>
                  <a:pt x="0" y="0"/>
                </a:moveTo>
                <a:lnTo>
                  <a:pt x="0" y="1844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0" name="object 132">
            <a:extLst>
              <a:ext uri="{FF2B5EF4-FFF2-40B4-BE49-F238E27FC236}">
                <a16:creationId xmlns:a16="http://schemas.microsoft.com/office/drawing/2014/main" id="{4421A141-F1FA-4841-BDF3-56ED344B436F}"/>
              </a:ext>
            </a:extLst>
          </p:cNvPr>
          <p:cNvSpPr/>
          <p:nvPr/>
        </p:nvSpPr>
        <p:spPr>
          <a:xfrm>
            <a:off x="2650354" y="371305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1" name="object 133">
            <a:extLst>
              <a:ext uri="{FF2B5EF4-FFF2-40B4-BE49-F238E27FC236}">
                <a16:creationId xmlns:a16="http://schemas.microsoft.com/office/drawing/2014/main" id="{52EE4833-2152-4BE1-B68D-10BD0726B213}"/>
              </a:ext>
            </a:extLst>
          </p:cNvPr>
          <p:cNvSpPr/>
          <p:nvPr/>
        </p:nvSpPr>
        <p:spPr>
          <a:xfrm>
            <a:off x="2650354" y="391422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2" name="object 134">
            <a:extLst>
              <a:ext uri="{FF2B5EF4-FFF2-40B4-BE49-F238E27FC236}">
                <a16:creationId xmlns:a16="http://schemas.microsoft.com/office/drawing/2014/main" id="{81B35F11-C9FE-4ECF-AB57-A4F338EFC2F3}"/>
              </a:ext>
            </a:extLst>
          </p:cNvPr>
          <p:cNvSpPr/>
          <p:nvPr/>
        </p:nvSpPr>
        <p:spPr>
          <a:xfrm>
            <a:off x="2703695" y="3713052"/>
            <a:ext cx="0" cy="200025"/>
          </a:xfrm>
          <a:custGeom>
            <a:avLst/>
            <a:gdLst/>
            <a:ahLst/>
            <a:cxnLst/>
            <a:rect l="l" t="t" r="r" b="b"/>
            <a:pathLst>
              <a:path h="200025">
                <a:moveTo>
                  <a:pt x="0" y="0"/>
                </a:moveTo>
                <a:lnTo>
                  <a:pt x="0" y="19963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3" name="object 135">
            <a:extLst>
              <a:ext uri="{FF2B5EF4-FFF2-40B4-BE49-F238E27FC236}">
                <a16:creationId xmlns:a16="http://schemas.microsoft.com/office/drawing/2014/main" id="{A6D8B65F-039E-4572-8D9B-ECB589CB963D}"/>
              </a:ext>
            </a:extLst>
          </p:cNvPr>
          <p:cNvSpPr/>
          <p:nvPr/>
        </p:nvSpPr>
        <p:spPr>
          <a:xfrm>
            <a:off x="3127367" y="33244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4" name="object 136">
            <a:extLst>
              <a:ext uri="{FF2B5EF4-FFF2-40B4-BE49-F238E27FC236}">
                <a16:creationId xmlns:a16="http://schemas.microsoft.com/office/drawing/2014/main" id="{1F802E0F-4065-4BDA-A701-D7907774E94B}"/>
              </a:ext>
            </a:extLst>
          </p:cNvPr>
          <p:cNvSpPr/>
          <p:nvPr/>
        </p:nvSpPr>
        <p:spPr>
          <a:xfrm>
            <a:off x="3127367" y="349969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5" name="object 137">
            <a:extLst>
              <a:ext uri="{FF2B5EF4-FFF2-40B4-BE49-F238E27FC236}">
                <a16:creationId xmlns:a16="http://schemas.microsoft.com/office/drawing/2014/main" id="{804B5E7B-9594-47E4-93FD-CDA2496B61E1}"/>
              </a:ext>
            </a:extLst>
          </p:cNvPr>
          <p:cNvSpPr/>
          <p:nvPr/>
        </p:nvSpPr>
        <p:spPr>
          <a:xfrm>
            <a:off x="3180707" y="3324432"/>
            <a:ext cx="0" cy="173355"/>
          </a:xfrm>
          <a:custGeom>
            <a:avLst/>
            <a:gdLst/>
            <a:ahLst/>
            <a:cxnLst/>
            <a:rect l="l" t="t" r="r" b="b"/>
            <a:pathLst>
              <a:path h="173354">
                <a:moveTo>
                  <a:pt x="0" y="0"/>
                </a:moveTo>
                <a:lnTo>
                  <a:pt x="0" y="17318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6" name="object 138">
            <a:extLst>
              <a:ext uri="{FF2B5EF4-FFF2-40B4-BE49-F238E27FC236}">
                <a16:creationId xmlns:a16="http://schemas.microsoft.com/office/drawing/2014/main" id="{30B2F15D-1D27-4332-BA5F-8BB6FD7DCDBF}"/>
              </a:ext>
            </a:extLst>
          </p:cNvPr>
          <p:cNvSpPr/>
          <p:nvPr/>
        </p:nvSpPr>
        <p:spPr>
          <a:xfrm>
            <a:off x="3198995" y="33244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7" name="object 139">
            <a:extLst>
              <a:ext uri="{FF2B5EF4-FFF2-40B4-BE49-F238E27FC236}">
                <a16:creationId xmlns:a16="http://schemas.microsoft.com/office/drawing/2014/main" id="{64F1F251-0AD2-4794-A9A7-5F97030A7F04}"/>
              </a:ext>
            </a:extLst>
          </p:cNvPr>
          <p:cNvSpPr/>
          <p:nvPr/>
        </p:nvSpPr>
        <p:spPr>
          <a:xfrm>
            <a:off x="3198995" y="360484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8" name="object 140">
            <a:extLst>
              <a:ext uri="{FF2B5EF4-FFF2-40B4-BE49-F238E27FC236}">
                <a16:creationId xmlns:a16="http://schemas.microsoft.com/office/drawing/2014/main" id="{6B2B0020-7853-408E-95D6-D828B1A8F93F}"/>
              </a:ext>
            </a:extLst>
          </p:cNvPr>
          <p:cNvSpPr/>
          <p:nvPr/>
        </p:nvSpPr>
        <p:spPr>
          <a:xfrm>
            <a:off x="3252335" y="3324432"/>
            <a:ext cx="0" cy="278130"/>
          </a:xfrm>
          <a:custGeom>
            <a:avLst/>
            <a:gdLst/>
            <a:ahLst/>
            <a:cxnLst/>
            <a:rect l="l" t="t" r="r" b="b"/>
            <a:pathLst>
              <a:path h="278129">
                <a:moveTo>
                  <a:pt x="0" y="0"/>
                </a:moveTo>
                <a:lnTo>
                  <a:pt x="0" y="278028"/>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69" name="object 141">
            <a:extLst>
              <a:ext uri="{FF2B5EF4-FFF2-40B4-BE49-F238E27FC236}">
                <a16:creationId xmlns:a16="http://schemas.microsoft.com/office/drawing/2014/main" id="{AC06841F-CD90-4C44-B332-0DEA676314A4}"/>
              </a:ext>
            </a:extLst>
          </p:cNvPr>
          <p:cNvSpPr/>
          <p:nvPr/>
        </p:nvSpPr>
        <p:spPr>
          <a:xfrm>
            <a:off x="3325486" y="331071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0" name="object 142">
            <a:extLst>
              <a:ext uri="{FF2B5EF4-FFF2-40B4-BE49-F238E27FC236}">
                <a16:creationId xmlns:a16="http://schemas.microsoft.com/office/drawing/2014/main" id="{83F3D0B4-9546-42CB-B92A-775008FE4B78}"/>
              </a:ext>
            </a:extLst>
          </p:cNvPr>
          <p:cNvSpPr/>
          <p:nvPr/>
        </p:nvSpPr>
        <p:spPr>
          <a:xfrm>
            <a:off x="3325486" y="349816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1" name="object 143">
            <a:extLst>
              <a:ext uri="{FF2B5EF4-FFF2-40B4-BE49-F238E27FC236}">
                <a16:creationId xmlns:a16="http://schemas.microsoft.com/office/drawing/2014/main" id="{E02FA857-32F2-4AC2-B656-A0B5ED23BFED}"/>
              </a:ext>
            </a:extLst>
          </p:cNvPr>
          <p:cNvSpPr/>
          <p:nvPr/>
        </p:nvSpPr>
        <p:spPr>
          <a:xfrm>
            <a:off x="3378826" y="3310715"/>
            <a:ext cx="0" cy="185420"/>
          </a:xfrm>
          <a:custGeom>
            <a:avLst/>
            <a:gdLst/>
            <a:ahLst/>
            <a:cxnLst/>
            <a:rect l="l" t="t" r="r" b="b"/>
            <a:pathLst>
              <a:path h="185420">
                <a:moveTo>
                  <a:pt x="0" y="0"/>
                </a:moveTo>
                <a:lnTo>
                  <a:pt x="0" y="18528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2" name="object 144">
            <a:extLst>
              <a:ext uri="{FF2B5EF4-FFF2-40B4-BE49-F238E27FC236}">
                <a16:creationId xmlns:a16="http://schemas.microsoft.com/office/drawing/2014/main" id="{4382F0E3-7E4C-4D90-8FB8-0EA0654E9B4B}"/>
              </a:ext>
            </a:extLst>
          </p:cNvPr>
          <p:cNvSpPr/>
          <p:nvPr/>
        </p:nvSpPr>
        <p:spPr>
          <a:xfrm>
            <a:off x="3394067" y="32512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3" name="object 145">
            <a:extLst>
              <a:ext uri="{FF2B5EF4-FFF2-40B4-BE49-F238E27FC236}">
                <a16:creationId xmlns:a16="http://schemas.microsoft.com/office/drawing/2014/main" id="{2F777E88-F592-439B-ACED-5FEBA3DB97A5}"/>
              </a:ext>
            </a:extLst>
          </p:cNvPr>
          <p:cNvSpPr/>
          <p:nvPr/>
        </p:nvSpPr>
        <p:spPr>
          <a:xfrm>
            <a:off x="3394067" y="34387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4" name="object 146">
            <a:extLst>
              <a:ext uri="{FF2B5EF4-FFF2-40B4-BE49-F238E27FC236}">
                <a16:creationId xmlns:a16="http://schemas.microsoft.com/office/drawing/2014/main" id="{019E1221-2522-4530-BB6F-F9BA5D7A5E13}"/>
              </a:ext>
            </a:extLst>
          </p:cNvPr>
          <p:cNvSpPr/>
          <p:nvPr/>
        </p:nvSpPr>
        <p:spPr>
          <a:xfrm>
            <a:off x="3448930" y="3251279"/>
            <a:ext cx="0" cy="185420"/>
          </a:xfrm>
          <a:custGeom>
            <a:avLst/>
            <a:gdLst/>
            <a:ahLst/>
            <a:cxnLst/>
            <a:rect l="l" t="t" r="r" b="b"/>
            <a:pathLst>
              <a:path h="185420">
                <a:moveTo>
                  <a:pt x="0" y="0"/>
                </a:moveTo>
                <a:lnTo>
                  <a:pt x="0" y="18528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5" name="object 147">
            <a:extLst>
              <a:ext uri="{FF2B5EF4-FFF2-40B4-BE49-F238E27FC236}">
                <a16:creationId xmlns:a16="http://schemas.microsoft.com/office/drawing/2014/main" id="{D36809F7-1817-4CB1-B453-45E5F04EA51B}"/>
              </a:ext>
            </a:extLst>
          </p:cNvPr>
          <p:cNvSpPr/>
          <p:nvPr/>
        </p:nvSpPr>
        <p:spPr>
          <a:xfrm>
            <a:off x="3467219" y="326347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6" name="object 148">
            <a:extLst>
              <a:ext uri="{FF2B5EF4-FFF2-40B4-BE49-F238E27FC236}">
                <a16:creationId xmlns:a16="http://schemas.microsoft.com/office/drawing/2014/main" id="{864EB9DA-9ABC-4303-8A36-84F7CC208745}"/>
              </a:ext>
            </a:extLst>
          </p:cNvPr>
          <p:cNvSpPr/>
          <p:nvPr/>
        </p:nvSpPr>
        <p:spPr>
          <a:xfrm>
            <a:off x="3467219" y="34494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7" name="object 149">
            <a:extLst>
              <a:ext uri="{FF2B5EF4-FFF2-40B4-BE49-F238E27FC236}">
                <a16:creationId xmlns:a16="http://schemas.microsoft.com/office/drawing/2014/main" id="{9F1576A5-244F-4BB5-953A-C51501B76015}"/>
              </a:ext>
            </a:extLst>
          </p:cNvPr>
          <p:cNvSpPr/>
          <p:nvPr/>
        </p:nvSpPr>
        <p:spPr>
          <a:xfrm>
            <a:off x="3522083" y="3263471"/>
            <a:ext cx="0" cy="185420"/>
          </a:xfrm>
          <a:custGeom>
            <a:avLst/>
            <a:gdLst/>
            <a:ahLst/>
            <a:cxnLst/>
            <a:rect l="l" t="t" r="r" b="b"/>
            <a:pathLst>
              <a:path h="185420">
                <a:moveTo>
                  <a:pt x="0" y="0"/>
                </a:moveTo>
                <a:lnTo>
                  <a:pt x="0" y="18528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8" name="object 150">
            <a:extLst>
              <a:ext uri="{FF2B5EF4-FFF2-40B4-BE49-F238E27FC236}">
                <a16:creationId xmlns:a16="http://schemas.microsoft.com/office/drawing/2014/main" id="{A4708C3E-E34A-461C-A435-FC9FE4893B80}"/>
              </a:ext>
            </a:extLst>
          </p:cNvPr>
          <p:cNvSpPr/>
          <p:nvPr/>
        </p:nvSpPr>
        <p:spPr>
          <a:xfrm>
            <a:off x="3596758" y="323756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79" name="object 151">
            <a:extLst>
              <a:ext uri="{FF2B5EF4-FFF2-40B4-BE49-F238E27FC236}">
                <a16:creationId xmlns:a16="http://schemas.microsoft.com/office/drawing/2014/main" id="{2E67644B-F4AE-4C35-A553-40C29335ED5A}"/>
              </a:ext>
            </a:extLst>
          </p:cNvPr>
          <p:cNvSpPr/>
          <p:nvPr/>
        </p:nvSpPr>
        <p:spPr>
          <a:xfrm>
            <a:off x="3596758" y="342501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0" name="object 152">
            <a:extLst>
              <a:ext uri="{FF2B5EF4-FFF2-40B4-BE49-F238E27FC236}">
                <a16:creationId xmlns:a16="http://schemas.microsoft.com/office/drawing/2014/main" id="{A5A4629C-4895-4DC6-A6E0-7D45EEED8B91}"/>
              </a:ext>
            </a:extLst>
          </p:cNvPr>
          <p:cNvSpPr/>
          <p:nvPr/>
        </p:nvSpPr>
        <p:spPr>
          <a:xfrm>
            <a:off x="3650098" y="3237564"/>
            <a:ext cx="0" cy="185420"/>
          </a:xfrm>
          <a:custGeom>
            <a:avLst/>
            <a:gdLst/>
            <a:ahLst/>
            <a:cxnLst/>
            <a:rect l="l" t="t" r="r" b="b"/>
            <a:pathLst>
              <a:path h="185420">
                <a:moveTo>
                  <a:pt x="0" y="0"/>
                </a:moveTo>
                <a:lnTo>
                  <a:pt x="0" y="18528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1" name="object 153">
            <a:extLst>
              <a:ext uri="{FF2B5EF4-FFF2-40B4-BE49-F238E27FC236}">
                <a16:creationId xmlns:a16="http://schemas.microsoft.com/office/drawing/2014/main" id="{9BDA510C-4E21-41C8-9CBC-A2BBD83D15E1}"/>
              </a:ext>
            </a:extLst>
          </p:cNvPr>
          <p:cNvSpPr/>
          <p:nvPr/>
        </p:nvSpPr>
        <p:spPr>
          <a:xfrm>
            <a:off x="3733919" y="32101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2" name="object 154">
            <a:extLst>
              <a:ext uri="{FF2B5EF4-FFF2-40B4-BE49-F238E27FC236}">
                <a16:creationId xmlns:a16="http://schemas.microsoft.com/office/drawing/2014/main" id="{6CAE7E78-7E90-45D8-89FD-5A8D3969ED14}"/>
              </a:ext>
            </a:extLst>
          </p:cNvPr>
          <p:cNvSpPr/>
          <p:nvPr/>
        </p:nvSpPr>
        <p:spPr>
          <a:xfrm>
            <a:off x="3733919" y="33747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3" name="object 155">
            <a:extLst>
              <a:ext uri="{FF2B5EF4-FFF2-40B4-BE49-F238E27FC236}">
                <a16:creationId xmlns:a16="http://schemas.microsoft.com/office/drawing/2014/main" id="{4F4CFC5B-460A-46F2-A477-9ADD15CB392C}"/>
              </a:ext>
            </a:extLst>
          </p:cNvPr>
          <p:cNvSpPr/>
          <p:nvPr/>
        </p:nvSpPr>
        <p:spPr>
          <a:xfrm>
            <a:off x="3788783" y="3210132"/>
            <a:ext cx="0" cy="163830"/>
          </a:xfrm>
          <a:custGeom>
            <a:avLst/>
            <a:gdLst/>
            <a:ahLst/>
            <a:cxnLst/>
            <a:rect l="l" t="t" r="r" b="b"/>
            <a:pathLst>
              <a:path h="163829">
                <a:moveTo>
                  <a:pt x="0" y="0"/>
                </a:moveTo>
                <a:lnTo>
                  <a:pt x="0" y="16361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4" name="object 156">
            <a:extLst>
              <a:ext uri="{FF2B5EF4-FFF2-40B4-BE49-F238E27FC236}">
                <a16:creationId xmlns:a16="http://schemas.microsoft.com/office/drawing/2014/main" id="{84FFBB56-1369-4260-B0A3-25C933AE560F}"/>
              </a:ext>
            </a:extLst>
          </p:cNvPr>
          <p:cNvSpPr/>
          <p:nvPr/>
        </p:nvSpPr>
        <p:spPr>
          <a:xfrm>
            <a:off x="3868030" y="318574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5" name="object 157">
            <a:extLst>
              <a:ext uri="{FF2B5EF4-FFF2-40B4-BE49-F238E27FC236}">
                <a16:creationId xmlns:a16="http://schemas.microsoft.com/office/drawing/2014/main" id="{555A27B9-28D0-4AFA-97EA-A7BB081A45B3}"/>
              </a:ext>
            </a:extLst>
          </p:cNvPr>
          <p:cNvSpPr/>
          <p:nvPr/>
        </p:nvSpPr>
        <p:spPr>
          <a:xfrm>
            <a:off x="3868030" y="335186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6" name="object 158">
            <a:extLst>
              <a:ext uri="{FF2B5EF4-FFF2-40B4-BE49-F238E27FC236}">
                <a16:creationId xmlns:a16="http://schemas.microsoft.com/office/drawing/2014/main" id="{DEC5581D-8670-4236-A929-F6B14F5DA3A0}"/>
              </a:ext>
            </a:extLst>
          </p:cNvPr>
          <p:cNvSpPr/>
          <p:nvPr/>
        </p:nvSpPr>
        <p:spPr>
          <a:xfrm>
            <a:off x="3921370" y="3185747"/>
            <a:ext cx="0" cy="163830"/>
          </a:xfrm>
          <a:custGeom>
            <a:avLst/>
            <a:gdLst/>
            <a:ahLst/>
            <a:cxnLst/>
            <a:rect l="l" t="t" r="r" b="b"/>
            <a:pathLst>
              <a:path h="163829">
                <a:moveTo>
                  <a:pt x="0" y="0"/>
                </a:moveTo>
                <a:lnTo>
                  <a:pt x="0" y="16361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7" name="object 159">
            <a:extLst>
              <a:ext uri="{FF2B5EF4-FFF2-40B4-BE49-F238E27FC236}">
                <a16:creationId xmlns:a16="http://schemas.microsoft.com/office/drawing/2014/main" id="{02BAD802-5DA1-4A75-8C89-D81E0661E4DC}"/>
              </a:ext>
            </a:extLst>
          </p:cNvPr>
          <p:cNvSpPr/>
          <p:nvPr/>
        </p:nvSpPr>
        <p:spPr>
          <a:xfrm>
            <a:off x="4006714" y="31750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8" name="object 160">
            <a:extLst>
              <a:ext uri="{FF2B5EF4-FFF2-40B4-BE49-F238E27FC236}">
                <a16:creationId xmlns:a16="http://schemas.microsoft.com/office/drawing/2014/main" id="{8B495DD1-3DAA-4DE3-B049-89A1D449761C}"/>
              </a:ext>
            </a:extLst>
          </p:cNvPr>
          <p:cNvSpPr/>
          <p:nvPr/>
        </p:nvSpPr>
        <p:spPr>
          <a:xfrm>
            <a:off x="4006714" y="333967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89" name="object 161">
            <a:extLst>
              <a:ext uri="{FF2B5EF4-FFF2-40B4-BE49-F238E27FC236}">
                <a16:creationId xmlns:a16="http://schemas.microsoft.com/office/drawing/2014/main" id="{870E9DA2-1910-439E-A169-DBE62B7CE5EF}"/>
              </a:ext>
            </a:extLst>
          </p:cNvPr>
          <p:cNvSpPr/>
          <p:nvPr/>
        </p:nvSpPr>
        <p:spPr>
          <a:xfrm>
            <a:off x="4060054" y="3175079"/>
            <a:ext cx="0" cy="163830"/>
          </a:xfrm>
          <a:custGeom>
            <a:avLst/>
            <a:gdLst/>
            <a:ahLst/>
            <a:cxnLst/>
            <a:rect l="l" t="t" r="r" b="b"/>
            <a:pathLst>
              <a:path h="163829">
                <a:moveTo>
                  <a:pt x="0" y="0"/>
                </a:moveTo>
                <a:lnTo>
                  <a:pt x="0" y="16361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0" name="object 162">
            <a:extLst>
              <a:ext uri="{FF2B5EF4-FFF2-40B4-BE49-F238E27FC236}">
                <a16:creationId xmlns:a16="http://schemas.microsoft.com/office/drawing/2014/main" id="{DC1E74CD-EAC2-40CC-93B9-EDC77A5F1B4C}"/>
              </a:ext>
            </a:extLst>
          </p:cNvPr>
          <p:cNvSpPr/>
          <p:nvPr/>
        </p:nvSpPr>
        <p:spPr>
          <a:xfrm>
            <a:off x="4143874" y="32086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1" name="object 163">
            <a:extLst>
              <a:ext uri="{FF2B5EF4-FFF2-40B4-BE49-F238E27FC236}">
                <a16:creationId xmlns:a16="http://schemas.microsoft.com/office/drawing/2014/main" id="{B215C932-A817-4A13-990B-E26A98AB289C}"/>
              </a:ext>
            </a:extLst>
          </p:cNvPr>
          <p:cNvSpPr/>
          <p:nvPr/>
        </p:nvSpPr>
        <p:spPr>
          <a:xfrm>
            <a:off x="4143874" y="33732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2" name="object 164">
            <a:extLst>
              <a:ext uri="{FF2B5EF4-FFF2-40B4-BE49-F238E27FC236}">
                <a16:creationId xmlns:a16="http://schemas.microsoft.com/office/drawing/2014/main" id="{A8871CB5-4AB3-49C6-83DB-C54E9FC6036F}"/>
              </a:ext>
            </a:extLst>
          </p:cNvPr>
          <p:cNvSpPr/>
          <p:nvPr/>
        </p:nvSpPr>
        <p:spPr>
          <a:xfrm>
            <a:off x="4198739" y="3208608"/>
            <a:ext cx="0" cy="163830"/>
          </a:xfrm>
          <a:custGeom>
            <a:avLst/>
            <a:gdLst/>
            <a:ahLst/>
            <a:cxnLst/>
            <a:rect l="l" t="t" r="r" b="b"/>
            <a:pathLst>
              <a:path h="163829">
                <a:moveTo>
                  <a:pt x="0" y="0"/>
                </a:moveTo>
                <a:lnTo>
                  <a:pt x="0" y="16361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3" name="object 165">
            <a:extLst>
              <a:ext uri="{FF2B5EF4-FFF2-40B4-BE49-F238E27FC236}">
                <a16:creationId xmlns:a16="http://schemas.microsoft.com/office/drawing/2014/main" id="{88B010E8-1F2C-4228-9A74-5ECB39A62827}"/>
              </a:ext>
            </a:extLst>
          </p:cNvPr>
          <p:cNvSpPr/>
          <p:nvPr/>
        </p:nvSpPr>
        <p:spPr>
          <a:xfrm>
            <a:off x="4413622" y="311869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4" name="object 166">
            <a:extLst>
              <a:ext uri="{FF2B5EF4-FFF2-40B4-BE49-F238E27FC236}">
                <a16:creationId xmlns:a16="http://schemas.microsoft.com/office/drawing/2014/main" id="{85992951-9AAB-47F7-AEEA-82F7CF3E2C8A}"/>
              </a:ext>
            </a:extLst>
          </p:cNvPr>
          <p:cNvSpPr/>
          <p:nvPr/>
        </p:nvSpPr>
        <p:spPr>
          <a:xfrm>
            <a:off x="4413622" y="32848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5" name="object 167">
            <a:extLst>
              <a:ext uri="{FF2B5EF4-FFF2-40B4-BE49-F238E27FC236}">
                <a16:creationId xmlns:a16="http://schemas.microsoft.com/office/drawing/2014/main" id="{4A1EB962-02F5-49B9-A229-A4D7BF3636F6}"/>
              </a:ext>
            </a:extLst>
          </p:cNvPr>
          <p:cNvSpPr/>
          <p:nvPr/>
        </p:nvSpPr>
        <p:spPr>
          <a:xfrm>
            <a:off x="4466963" y="3118691"/>
            <a:ext cx="0" cy="163830"/>
          </a:xfrm>
          <a:custGeom>
            <a:avLst/>
            <a:gdLst/>
            <a:ahLst/>
            <a:cxnLst/>
            <a:rect l="l" t="t" r="r" b="b"/>
            <a:pathLst>
              <a:path h="163829">
                <a:moveTo>
                  <a:pt x="0" y="0"/>
                </a:moveTo>
                <a:lnTo>
                  <a:pt x="0" y="16361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6" name="object 168">
            <a:extLst>
              <a:ext uri="{FF2B5EF4-FFF2-40B4-BE49-F238E27FC236}">
                <a16:creationId xmlns:a16="http://schemas.microsoft.com/office/drawing/2014/main" id="{A0A514D3-C250-4B84-9877-547286D74B8A}"/>
              </a:ext>
            </a:extLst>
          </p:cNvPr>
          <p:cNvSpPr/>
          <p:nvPr/>
        </p:nvSpPr>
        <p:spPr>
          <a:xfrm>
            <a:off x="4680322" y="30866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7" name="object 169">
            <a:extLst>
              <a:ext uri="{FF2B5EF4-FFF2-40B4-BE49-F238E27FC236}">
                <a16:creationId xmlns:a16="http://schemas.microsoft.com/office/drawing/2014/main" id="{AB9328C0-0B87-438D-A5F4-DB64702DC20D}"/>
              </a:ext>
            </a:extLst>
          </p:cNvPr>
          <p:cNvSpPr/>
          <p:nvPr/>
        </p:nvSpPr>
        <p:spPr>
          <a:xfrm>
            <a:off x="4680322" y="32512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8" name="object 170">
            <a:extLst>
              <a:ext uri="{FF2B5EF4-FFF2-40B4-BE49-F238E27FC236}">
                <a16:creationId xmlns:a16="http://schemas.microsoft.com/office/drawing/2014/main" id="{46AA31CC-6106-4CC5-B453-F0134E15FD0C}"/>
              </a:ext>
            </a:extLst>
          </p:cNvPr>
          <p:cNvSpPr/>
          <p:nvPr/>
        </p:nvSpPr>
        <p:spPr>
          <a:xfrm>
            <a:off x="4733663" y="3086688"/>
            <a:ext cx="0" cy="163830"/>
          </a:xfrm>
          <a:custGeom>
            <a:avLst/>
            <a:gdLst/>
            <a:ahLst/>
            <a:cxnLst/>
            <a:rect l="l" t="t" r="r" b="b"/>
            <a:pathLst>
              <a:path h="163829">
                <a:moveTo>
                  <a:pt x="0" y="0"/>
                </a:moveTo>
                <a:lnTo>
                  <a:pt x="0" y="16361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99" name="object 171">
            <a:extLst>
              <a:ext uri="{FF2B5EF4-FFF2-40B4-BE49-F238E27FC236}">
                <a16:creationId xmlns:a16="http://schemas.microsoft.com/office/drawing/2014/main" id="{9A4B213B-7FE2-48E7-8310-ED54DA0ED0E9}"/>
              </a:ext>
            </a:extLst>
          </p:cNvPr>
          <p:cNvSpPr/>
          <p:nvPr/>
        </p:nvSpPr>
        <p:spPr>
          <a:xfrm>
            <a:off x="4951595" y="305925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0" name="object 172">
            <a:extLst>
              <a:ext uri="{FF2B5EF4-FFF2-40B4-BE49-F238E27FC236}">
                <a16:creationId xmlns:a16="http://schemas.microsoft.com/office/drawing/2014/main" id="{70DC6AB2-9462-4F19-99C5-13E198289AD1}"/>
              </a:ext>
            </a:extLst>
          </p:cNvPr>
          <p:cNvSpPr/>
          <p:nvPr/>
        </p:nvSpPr>
        <p:spPr>
          <a:xfrm>
            <a:off x="4951595" y="321165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1" name="object 173">
            <a:extLst>
              <a:ext uri="{FF2B5EF4-FFF2-40B4-BE49-F238E27FC236}">
                <a16:creationId xmlns:a16="http://schemas.microsoft.com/office/drawing/2014/main" id="{3DE2056C-2B02-4762-8A4E-8E320ACEDB0F}"/>
              </a:ext>
            </a:extLst>
          </p:cNvPr>
          <p:cNvSpPr/>
          <p:nvPr/>
        </p:nvSpPr>
        <p:spPr>
          <a:xfrm>
            <a:off x="5006459" y="3059256"/>
            <a:ext cx="0" cy="151130"/>
          </a:xfrm>
          <a:custGeom>
            <a:avLst/>
            <a:gdLst/>
            <a:ahLst/>
            <a:cxnLst/>
            <a:rect l="l" t="t" r="r" b="b"/>
            <a:pathLst>
              <a:path h="151129">
                <a:moveTo>
                  <a:pt x="0" y="0"/>
                </a:moveTo>
                <a:lnTo>
                  <a:pt x="0" y="15079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2" name="object 174">
            <a:extLst>
              <a:ext uri="{FF2B5EF4-FFF2-40B4-BE49-F238E27FC236}">
                <a16:creationId xmlns:a16="http://schemas.microsoft.com/office/drawing/2014/main" id="{3B0FA30B-826E-41BA-8C7B-692BF980ACF9}"/>
              </a:ext>
            </a:extLst>
          </p:cNvPr>
          <p:cNvSpPr/>
          <p:nvPr/>
        </p:nvSpPr>
        <p:spPr>
          <a:xfrm>
            <a:off x="5222866" y="309125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3" name="object 175">
            <a:extLst>
              <a:ext uri="{FF2B5EF4-FFF2-40B4-BE49-F238E27FC236}">
                <a16:creationId xmlns:a16="http://schemas.microsoft.com/office/drawing/2014/main" id="{65F381C5-7AB2-46A2-940F-908DC21C4E70}"/>
              </a:ext>
            </a:extLst>
          </p:cNvPr>
          <p:cNvSpPr/>
          <p:nvPr/>
        </p:nvSpPr>
        <p:spPr>
          <a:xfrm>
            <a:off x="5222866" y="324365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4" name="object 176">
            <a:extLst>
              <a:ext uri="{FF2B5EF4-FFF2-40B4-BE49-F238E27FC236}">
                <a16:creationId xmlns:a16="http://schemas.microsoft.com/office/drawing/2014/main" id="{CBE04746-5BC9-4E64-A2FF-4C82ADA81722}"/>
              </a:ext>
            </a:extLst>
          </p:cNvPr>
          <p:cNvSpPr/>
          <p:nvPr/>
        </p:nvSpPr>
        <p:spPr>
          <a:xfrm>
            <a:off x="5276207" y="3091259"/>
            <a:ext cx="0" cy="151130"/>
          </a:xfrm>
          <a:custGeom>
            <a:avLst/>
            <a:gdLst/>
            <a:ahLst/>
            <a:cxnLst/>
            <a:rect l="l" t="t" r="r" b="b"/>
            <a:pathLst>
              <a:path h="151129">
                <a:moveTo>
                  <a:pt x="0" y="0"/>
                </a:moveTo>
                <a:lnTo>
                  <a:pt x="0" y="15079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5" name="object 177">
            <a:extLst>
              <a:ext uri="{FF2B5EF4-FFF2-40B4-BE49-F238E27FC236}">
                <a16:creationId xmlns:a16="http://schemas.microsoft.com/office/drawing/2014/main" id="{36E7F094-35AA-407C-A3EF-F0394851A351}"/>
              </a:ext>
            </a:extLst>
          </p:cNvPr>
          <p:cNvSpPr/>
          <p:nvPr/>
        </p:nvSpPr>
        <p:spPr>
          <a:xfrm>
            <a:off x="5494139" y="303487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6" name="object 178">
            <a:extLst>
              <a:ext uri="{FF2B5EF4-FFF2-40B4-BE49-F238E27FC236}">
                <a16:creationId xmlns:a16="http://schemas.microsoft.com/office/drawing/2014/main" id="{03310E01-668D-475B-8ED6-9198689CA6B2}"/>
              </a:ext>
            </a:extLst>
          </p:cNvPr>
          <p:cNvSpPr/>
          <p:nvPr/>
        </p:nvSpPr>
        <p:spPr>
          <a:xfrm>
            <a:off x="5494139" y="318727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7" name="object 179">
            <a:extLst>
              <a:ext uri="{FF2B5EF4-FFF2-40B4-BE49-F238E27FC236}">
                <a16:creationId xmlns:a16="http://schemas.microsoft.com/office/drawing/2014/main" id="{0CE595C9-4A02-41B8-8423-62D73DA2CDB6}"/>
              </a:ext>
            </a:extLst>
          </p:cNvPr>
          <p:cNvSpPr/>
          <p:nvPr/>
        </p:nvSpPr>
        <p:spPr>
          <a:xfrm>
            <a:off x="5549003" y="3034872"/>
            <a:ext cx="0" cy="151130"/>
          </a:xfrm>
          <a:custGeom>
            <a:avLst/>
            <a:gdLst/>
            <a:ahLst/>
            <a:cxnLst/>
            <a:rect l="l" t="t" r="r" b="b"/>
            <a:pathLst>
              <a:path h="151129">
                <a:moveTo>
                  <a:pt x="0" y="0"/>
                </a:moveTo>
                <a:lnTo>
                  <a:pt x="0" y="15079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8" name="object 180">
            <a:extLst>
              <a:ext uri="{FF2B5EF4-FFF2-40B4-BE49-F238E27FC236}">
                <a16:creationId xmlns:a16="http://schemas.microsoft.com/office/drawing/2014/main" id="{351FD291-02A6-4C72-AF77-B248A915153E}"/>
              </a:ext>
            </a:extLst>
          </p:cNvPr>
          <p:cNvSpPr/>
          <p:nvPr/>
        </p:nvSpPr>
        <p:spPr>
          <a:xfrm>
            <a:off x="5760839" y="300591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09" name="object 181">
            <a:extLst>
              <a:ext uri="{FF2B5EF4-FFF2-40B4-BE49-F238E27FC236}">
                <a16:creationId xmlns:a16="http://schemas.microsoft.com/office/drawing/2014/main" id="{551EB42A-6F82-48E4-940B-7C45BEA71CC7}"/>
              </a:ext>
            </a:extLst>
          </p:cNvPr>
          <p:cNvSpPr/>
          <p:nvPr/>
        </p:nvSpPr>
        <p:spPr>
          <a:xfrm>
            <a:off x="5760839" y="314917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0" name="object 182">
            <a:extLst>
              <a:ext uri="{FF2B5EF4-FFF2-40B4-BE49-F238E27FC236}">
                <a16:creationId xmlns:a16="http://schemas.microsoft.com/office/drawing/2014/main" id="{2CBA61E9-C693-421E-B2A3-8092D8928565}"/>
              </a:ext>
            </a:extLst>
          </p:cNvPr>
          <p:cNvSpPr/>
          <p:nvPr/>
        </p:nvSpPr>
        <p:spPr>
          <a:xfrm>
            <a:off x="5814178" y="3005916"/>
            <a:ext cx="0" cy="141605"/>
          </a:xfrm>
          <a:custGeom>
            <a:avLst/>
            <a:gdLst/>
            <a:ahLst/>
            <a:cxnLst/>
            <a:rect l="l" t="t" r="r" b="b"/>
            <a:pathLst>
              <a:path h="141605">
                <a:moveTo>
                  <a:pt x="0" y="0"/>
                </a:moveTo>
                <a:lnTo>
                  <a:pt x="0" y="14098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1" name="object 183">
            <a:extLst>
              <a:ext uri="{FF2B5EF4-FFF2-40B4-BE49-F238E27FC236}">
                <a16:creationId xmlns:a16="http://schemas.microsoft.com/office/drawing/2014/main" id="{1A07EC97-42E5-47CD-9B3C-85115B7D8B30}"/>
              </a:ext>
            </a:extLst>
          </p:cNvPr>
          <p:cNvSpPr/>
          <p:nvPr/>
        </p:nvSpPr>
        <p:spPr>
          <a:xfrm>
            <a:off x="5902571" y="300134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2" name="object 184">
            <a:extLst>
              <a:ext uri="{FF2B5EF4-FFF2-40B4-BE49-F238E27FC236}">
                <a16:creationId xmlns:a16="http://schemas.microsoft.com/office/drawing/2014/main" id="{D44AC2E2-9D92-47D5-9351-EED20B64C286}"/>
              </a:ext>
            </a:extLst>
          </p:cNvPr>
          <p:cNvSpPr/>
          <p:nvPr/>
        </p:nvSpPr>
        <p:spPr>
          <a:xfrm>
            <a:off x="5902571" y="31461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3" name="object 185">
            <a:extLst>
              <a:ext uri="{FF2B5EF4-FFF2-40B4-BE49-F238E27FC236}">
                <a16:creationId xmlns:a16="http://schemas.microsoft.com/office/drawing/2014/main" id="{368262D2-1CDA-416A-B20A-A3C547B40685}"/>
              </a:ext>
            </a:extLst>
          </p:cNvPr>
          <p:cNvSpPr/>
          <p:nvPr/>
        </p:nvSpPr>
        <p:spPr>
          <a:xfrm>
            <a:off x="5955910" y="3001344"/>
            <a:ext cx="0" cy="144780"/>
          </a:xfrm>
          <a:custGeom>
            <a:avLst/>
            <a:gdLst/>
            <a:ahLst/>
            <a:cxnLst/>
            <a:rect l="l" t="t" r="r" b="b"/>
            <a:pathLst>
              <a:path h="144780">
                <a:moveTo>
                  <a:pt x="0" y="0"/>
                </a:moveTo>
                <a:lnTo>
                  <a:pt x="0" y="14478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4" name="object 186">
            <a:extLst>
              <a:ext uri="{FF2B5EF4-FFF2-40B4-BE49-F238E27FC236}">
                <a16:creationId xmlns:a16="http://schemas.microsoft.com/office/drawing/2014/main" id="{3DAC1541-66C8-4AF1-926D-F5D60F69B731}"/>
              </a:ext>
            </a:extLst>
          </p:cNvPr>
          <p:cNvSpPr/>
          <p:nvPr/>
        </p:nvSpPr>
        <p:spPr>
          <a:xfrm>
            <a:off x="6030586" y="300134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5" name="object 187">
            <a:extLst>
              <a:ext uri="{FF2B5EF4-FFF2-40B4-BE49-F238E27FC236}">
                <a16:creationId xmlns:a16="http://schemas.microsoft.com/office/drawing/2014/main" id="{29FA9D41-FD14-4394-90D7-F603A9D4C88C}"/>
              </a:ext>
            </a:extLst>
          </p:cNvPr>
          <p:cNvSpPr/>
          <p:nvPr/>
        </p:nvSpPr>
        <p:spPr>
          <a:xfrm>
            <a:off x="6030586" y="314307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6" name="object 188">
            <a:extLst>
              <a:ext uri="{FF2B5EF4-FFF2-40B4-BE49-F238E27FC236}">
                <a16:creationId xmlns:a16="http://schemas.microsoft.com/office/drawing/2014/main" id="{816816EE-2802-4DE5-9048-499FF9F192F8}"/>
              </a:ext>
            </a:extLst>
          </p:cNvPr>
          <p:cNvSpPr/>
          <p:nvPr/>
        </p:nvSpPr>
        <p:spPr>
          <a:xfrm>
            <a:off x="6085451" y="3001344"/>
            <a:ext cx="0" cy="141605"/>
          </a:xfrm>
          <a:custGeom>
            <a:avLst/>
            <a:gdLst/>
            <a:ahLst/>
            <a:cxnLst/>
            <a:rect l="l" t="t" r="r" b="b"/>
            <a:pathLst>
              <a:path h="141605">
                <a:moveTo>
                  <a:pt x="0" y="0"/>
                </a:moveTo>
                <a:lnTo>
                  <a:pt x="0" y="14098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7" name="object 189">
            <a:extLst>
              <a:ext uri="{FF2B5EF4-FFF2-40B4-BE49-F238E27FC236}">
                <a16:creationId xmlns:a16="http://schemas.microsoft.com/office/drawing/2014/main" id="{A52223D3-77D8-419B-8F1C-FE272C1CABC0}"/>
              </a:ext>
            </a:extLst>
          </p:cNvPr>
          <p:cNvSpPr/>
          <p:nvPr/>
        </p:nvSpPr>
        <p:spPr>
          <a:xfrm>
            <a:off x="6303383" y="29845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8" name="object 190">
            <a:extLst>
              <a:ext uri="{FF2B5EF4-FFF2-40B4-BE49-F238E27FC236}">
                <a16:creationId xmlns:a16="http://schemas.microsoft.com/office/drawing/2014/main" id="{629B2F05-EE8F-425A-BDAA-85DCB6C434F3}"/>
              </a:ext>
            </a:extLst>
          </p:cNvPr>
          <p:cNvSpPr/>
          <p:nvPr/>
        </p:nvSpPr>
        <p:spPr>
          <a:xfrm>
            <a:off x="6303383" y="312631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19" name="object 191">
            <a:extLst>
              <a:ext uri="{FF2B5EF4-FFF2-40B4-BE49-F238E27FC236}">
                <a16:creationId xmlns:a16="http://schemas.microsoft.com/office/drawing/2014/main" id="{F43295F9-2A21-415E-8040-F0D1B7A2C068}"/>
              </a:ext>
            </a:extLst>
          </p:cNvPr>
          <p:cNvSpPr/>
          <p:nvPr/>
        </p:nvSpPr>
        <p:spPr>
          <a:xfrm>
            <a:off x="6356722" y="2984579"/>
            <a:ext cx="0" cy="141605"/>
          </a:xfrm>
          <a:custGeom>
            <a:avLst/>
            <a:gdLst/>
            <a:ahLst/>
            <a:cxnLst/>
            <a:rect l="l" t="t" r="r" b="b"/>
            <a:pathLst>
              <a:path h="141605">
                <a:moveTo>
                  <a:pt x="0" y="0"/>
                </a:moveTo>
                <a:lnTo>
                  <a:pt x="0" y="14098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0" name="object 192">
            <a:extLst>
              <a:ext uri="{FF2B5EF4-FFF2-40B4-BE49-F238E27FC236}">
                <a16:creationId xmlns:a16="http://schemas.microsoft.com/office/drawing/2014/main" id="{CB612771-7E4D-4067-BC50-EA8F5B891FFE}"/>
              </a:ext>
            </a:extLst>
          </p:cNvPr>
          <p:cNvSpPr/>
          <p:nvPr/>
        </p:nvSpPr>
        <p:spPr>
          <a:xfrm>
            <a:off x="6440542" y="296476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1" name="object 193">
            <a:extLst>
              <a:ext uri="{FF2B5EF4-FFF2-40B4-BE49-F238E27FC236}">
                <a16:creationId xmlns:a16="http://schemas.microsoft.com/office/drawing/2014/main" id="{2A85FB95-01BA-499F-BC83-230C5F41C57D}"/>
              </a:ext>
            </a:extLst>
          </p:cNvPr>
          <p:cNvSpPr/>
          <p:nvPr/>
        </p:nvSpPr>
        <p:spPr>
          <a:xfrm>
            <a:off x="6440542" y="323756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2" name="object 194">
            <a:extLst>
              <a:ext uri="{FF2B5EF4-FFF2-40B4-BE49-F238E27FC236}">
                <a16:creationId xmlns:a16="http://schemas.microsoft.com/office/drawing/2014/main" id="{5E3EF2BA-BB65-492D-A6D3-9EE3FBE816A7}"/>
              </a:ext>
            </a:extLst>
          </p:cNvPr>
          <p:cNvSpPr/>
          <p:nvPr/>
        </p:nvSpPr>
        <p:spPr>
          <a:xfrm>
            <a:off x="6493883" y="2964768"/>
            <a:ext cx="0" cy="269240"/>
          </a:xfrm>
          <a:custGeom>
            <a:avLst/>
            <a:gdLst/>
            <a:ahLst/>
            <a:cxnLst/>
            <a:rect l="l" t="t" r="r" b="b"/>
            <a:pathLst>
              <a:path h="269239">
                <a:moveTo>
                  <a:pt x="0" y="0"/>
                </a:moveTo>
                <a:lnTo>
                  <a:pt x="0" y="269227"/>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3" name="object 195">
            <a:extLst>
              <a:ext uri="{FF2B5EF4-FFF2-40B4-BE49-F238E27FC236}">
                <a16:creationId xmlns:a16="http://schemas.microsoft.com/office/drawing/2014/main" id="{9D147716-2112-4EE6-BE3B-576E18EA81F2}"/>
              </a:ext>
            </a:extLst>
          </p:cNvPr>
          <p:cNvSpPr/>
          <p:nvPr/>
        </p:nvSpPr>
        <p:spPr>
          <a:xfrm>
            <a:off x="7109578" y="304706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4" name="object 196">
            <a:extLst>
              <a:ext uri="{FF2B5EF4-FFF2-40B4-BE49-F238E27FC236}">
                <a16:creationId xmlns:a16="http://schemas.microsoft.com/office/drawing/2014/main" id="{FDABA4CE-676D-4F0E-8E0C-595A73D0618A}"/>
              </a:ext>
            </a:extLst>
          </p:cNvPr>
          <p:cNvSpPr/>
          <p:nvPr/>
        </p:nvSpPr>
        <p:spPr>
          <a:xfrm>
            <a:off x="7109578" y="320708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5" name="object 197">
            <a:extLst>
              <a:ext uri="{FF2B5EF4-FFF2-40B4-BE49-F238E27FC236}">
                <a16:creationId xmlns:a16="http://schemas.microsoft.com/office/drawing/2014/main" id="{C1DF2972-A249-421D-B5BB-44AABCC552E5}"/>
              </a:ext>
            </a:extLst>
          </p:cNvPr>
          <p:cNvSpPr/>
          <p:nvPr/>
        </p:nvSpPr>
        <p:spPr>
          <a:xfrm>
            <a:off x="7162919" y="3047063"/>
            <a:ext cx="0" cy="158750"/>
          </a:xfrm>
          <a:custGeom>
            <a:avLst/>
            <a:gdLst/>
            <a:ahLst/>
            <a:cxnLst/>
            <a:rect l="l" t="t" r="r" b="b"/>
            <a:pathLst>
              <a:path h="158750">
                <a:moveTo>
                  <a:pt x="0" y="0"/>
                </a:moveTo>
                <a:lnTo>
                  <a:pt x="0" y="158318"/>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6" name="object 198">
            <a:extLst>
              <a:ext uri="{FF2B5EF4-FFF2-40B4-BE49-F238E27FC236}">
                <a16:creationId xmlns:a16="http://schemas.microsoft.com/office/drawing/2014/main" id="{D692A5D1-9601-4FB5-94B2-0E66702F1381}"/>
              </a:ext>
            </a:extLst>
          </p:cNvPr>
          <p:cNvSpPr/>
          <p:nvPr/>
        </p:nvSpPr>
        <p:spPr>
          <a:xfrm>
            <a:off x="7929490" y="301505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7" name="object 199">
            <a:extLst>
              <a:ext uri="{FF2B5EF4-FFF2-40B4-BE49-F238E27FC236}">
                <a16:creationId xmlns:a16="http://schemas.microsoft.com/office/drawing/2014/main" id="{73E63341-EC5C-4AB7-B7A4-5356CCE93A7E}"/>
              </a:ext>
            </a:extLst>
          </p:cNvPr>
          <p:cNvSpPr/>
          <p:nvPr/>
        </p:nvSpPr>
        <p:spPr>
          <a:xfrm>
            <a:off x="7929490" y="31659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8" name="object 200">
            <a:extLst>
              <a:ext uri="{FF2B5EF4-FFF2-40B4-BE49-F238E27FC236}">
                <a16:creationId xmlns:a16="http://schemas.microsoft.com/office/drawing/2014/main" id="{A07B15D3-23D4-426E-B2EE-643818641516}"/>
              </a:ext>
            </a:extLst>
          </p:cNvPr>
          <p:cNvSpPr/>
          <p:nvPr/>
        </p:nvSpPr>
        <p:spPr>
          <a:xfrm>
            <a:off x="7982830" y="3015059"/>
            <a:ext cx="0" cy="148590"/>
          </a:xfrm>
          <a:custGeom>
            <a:avLst/>
            <a:gdLst/>
            <a:ahLst/>
            <a:cxnLst/>
            <a:rect l="l" t="t" r="r" b="b"/>
            <a:pathLst>
              <a:path h="148589">
                <a:moveTo>
                  <a:pt x="0" y="0"/>
                </a:moveTo>
                <a:lnTo>
                  <a:pt x="0" y="148348"/>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29" name="object 201">
            <a:extLst>
              <a:ext uri="{FF2B5EF4-FFF2-40B4-BE49-F238E27FC236}">
                <a16:creationId xmlns:a16="http://schemas.microsoft.com/office/drawing/2014/main" id="{DEA85CB7-C899-4512-B01E-F998E81928E6}"/>
              </a:ext>
            </a:extLst>
          </p:cNvPr>
          <p:cNvSpPr/>
          <p:nvPr/>
        </p:nvSpPr>
        <p:spPr>
          <a:xfrm>
            <a:off x="8732638" y="307144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0" name="object 202">
            <a:extLst>
              <a:ext uri="{FF2B5EF4-FFF2-40B4-BE49-F238E27FC236}">
                <a16:creationId xmlns:a16="http://schemas.microsoft.com/office/drawing/2014/main" id="{8B5842D4-68EB-4075-8CC2-E10D39E95D9F}"/>
              </a:ext>
            </a:extLst>
          </p:cNvPr>
          <p:cNvSpPr/>
          <p:nvPr/>
        </p:nvSpPr>
        <p:spPr>
          <a:xfrm>
            <a:off x="8732638" y="323299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1" name="object 203">
            <a:extLst>
              <a:ext uri="{FF2B5EF4-FFF2-40B4-BE49-F238E27FC236}">
                <a16:creationId xmlns:a16="http://schemas.microsoft.com/office/drawing/2014/main" id="{8B1C7475-729E-4E25-A83E-7D0315F864AB}"/>
              </a:ext>
            </a:extLst>
          </p:cNvPr>
          <p:cNvSpPr/>
          <p:nvPr/>
        </p:nvSpPr>
        <p:spPr>
          <a:xfrm>
            <a:off x="8785978" y="3071447"/>
            <a:ext cx="0" cy="160655"/>
          </a:xfrm>
          <a:custGeom>
            <a:avLst/>
            <a:gdLst/>
            <a:ahLst/>
            <a:cxnLst/>
            <a:rect l="l" t="t" r="r" b="b"/>
            <a:pathLst>
              <a:path h="160654">
                <a:moveTo>
                  <a:pt x="0" y="0"/>
                </a:moveTo>
                <a:lnTo>
                  <a:pt x="0" y="16060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2" name="object 204">
            <a:extLst>
              <a:ext uri="{FF2B5EF4-FFF2-40B4-BE49-F238E27FC236}">
                <a16:creationId xmlns:a16="http://schemas.microsoft.com/office/drawing/2014/main" id="{CD1CC6F5-941D-4E37-A856-71F7DF9B9217}"/>
              </a:ext>
            </a:extLst>
          </p:cNvPr>
          <p:cNvSpPr/>
          <p:nvPr/>
        </p:nvSpPr>
        <p:spPr>
          <a:xfrm>
            <a:off x="9552550" y="317965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3" name="object 205">
            <a:extLst>
              <a:ext uri="{FF2B5EF4-FFF2-40B4-BE49-F238E27FC236}">
                <a16:creationId xmlns:a16="http://schemas.microsoft.com/office/drawing/2014/main" id="{77A13AE3-5982-420E-B985-E29FBBBF11E3}"/>
              </a:ext>
            </a:extLst>
          </p:cNvPr>
          <p:cNvSpPr/>
          <p:nvPr/>
        </p:nvSpPr>
        <p:spPr>
          <a:xfrm>
            <a:off x="9552550" y="336862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4" name="object 206">
            <a:extLst>
              <a:ext uri="{FF2B5EF4-FFF2-40B4-BE49-F238E27FC236}">
                <a16:creationId xmlns:a16="http://schemas.microsoft.com/office/drawing/2014/main" id="{F307DC91-F306-48AF-BB40-9C6E1DF9C9A1}"/>
              </a:ext>
            </a:extLst>
          </p:cNvPr>
          <p:cNvSpPr/>
          <p:nvPr/>
        </p:nvSpPr>
        <p:spPr>
          <a:xfrm>
            <a:off x="9607414" y="3179652"/>
            <a:ext cx="0" cy="186690"/>
          </a:xfrm>
          <a:custGeom>
            <a:avLst/>
            <a:gdLst/>
            <a:ahLst/>
            <a:cxnLst/>
            <a:rect l="l" t="t" r="r" b="b"/>
            <a:pathLst>
              <a:path h="186689">
                <a:moveTo>
                  <a:pt x="0" y="0"/>
                </a:moveTo>
                <a:lnTo>
                  <a:pt x="0" y="18637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5" name="object 207">
            <a:extLst>
              <a:ext uri="{FF2B5EF4-FFF2-40B4-BE49-F238E27FC236}">
                <a16:creationId xmlns:a16="http://schemas.microsoft.com/office/drawing/2014/main" id="{357ECCBC-369A-47E1-A2A0-CDE0F88A0E41}"/>
              </a:ext>
            </a:extLst>
          </p:cNvPr>
          <p:cNvSpPr/>
          <p:nvPr/>
        </p:nvSpPr>
        <p:spPr>
          <a:xfrm>
            <a:off x="10360271" y="314307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6" name="object 208">
            <a:extLst>
              <a:ext uri="{FF2B5EF4-FFF2-40B4-BE49-F238E27FC236}">
                <a16:creationId xmlns:a16="http://schemas.microsoft.com/office/drawing/2014/main" id="{4E173C0D-A63C-49F7-A4C4-E3C92B9C94E0}"/>
              </a:ext>
            </a:extLst>
          </p:cNvPr>
          <p:cNvSpPr/>
          <p:nvPr/>
        </p:nvSpPr>
        <p:spPr>
          <a:xfrm>
            <a:off x="10360271" y="33732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7" name="object 209">
            <a:extLst>
              <a:ext uri="{FF2B5EF4-FFF2-40B4-BE49-F238E27FC236}">
                <a16:creationId xmlns:a16="http://schemas.microsoft.com/office/drawing/2014/main" id="{EF6AC25C-7A93-420A-A5B7-B5CC2C21178A}"/>
              </a:ext>
            </a:extLst>
          </p:cNvPr>
          <p:cNvSpPr/>
          <p:nvPr/>
        </p:nvSpPr>
        <p:spPr>
          <a:xfrm>
            <a:off x="10415135" y="3143075"/>
            <a:ext cx="0" cy="228600"/>
          </a:xfrm>
          <a:custGeom>
            <a:avLst/>
            <a:gdLst/>
            <a:ahLst/>
            <a:cxnLst/>
            <a:rect l="l" t="t" r="r" b="b"/>
            <a:pathLst>
              <a:path h="228600">
                <a:moveTo>
                  <a:pt x="0" y="0"/>
                </a:moveTo>
                <a:lnTo>
                  <a:pt x="0" y="22857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8" name="object 210">
            <a:extLst>
              <a:ext uri="{FF2B5EF4-FFF2-40B4-BE49-F238E27FC236}">
                <a16:creationId xmlns:a16="http://schemas.microsoft.com/office/drawing/2014/main" id="{6492BD1B-3A37-4EE2-9D7E-778486A7B252}"/>
              </a:ext>
            </a:extLst>
          </p:cNvPr>
          <p:cNvSpPr/>
          <p:nvPr/>
        </p:nvSpPr>
        <p:spPr>
          <a:xfrm>
            <a:off x="2526911" y="406814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39" name="object 211">
            <a:extLst>
              <a:ext uri="{FF2B5EF4-FFF2-40B4-BE49-F238E27FC236}">
                <a16:creationId xmlns:a16="http://schemas.microsoft.com/office/drawing/2014/main" id="{31FB1D75-544D-4C3A-919D-FD508B097718}"/>
              </a:ext>
            </a:extLst>
          </p:cNvPr>
          <p:cNvSpPr/>
          <p:nvPr/>
        </p:nvSpPr>
        <p:spPr>
          <a:xfrm>
            <a:off x="2526911" y="426931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0" name="object 212">
            <a:extLst>
              <a:ext uri="{FF2B5EF4-FFF2-40B4-BE49-F238E27FC236}">
                <a16:creationId xmlns:a16="http://schemas.microsoft.com/office/drawing/2014/main" id="{BB7DFED3-4A94-4302-919B-3A8F4C8E225B}"/>
              </a:ext>
            </a:extLst>
          </p:cNvPr>
          <p:cNvSpPr/>
          <p:nvPr/>
        </p:nvSpPr>
        <p:spPr>
          <a:xfrm>
            <a:off x="2580251" y="4068144"/>
            <a:ext cx="0" cy="200025"/>
          </a:xfrm>
          <a:custGeom>
            <a:avLst/>
            <a:gdLst/>
            <a:ahLst/>
            <a:cxnLst/>
            <a:rect l="l" t="t" r="r" b="b"/>
            <a:pathLst>
              <a:path h="200025">
                <a:moveTo>
                  <a:pt x="0" y="0"/>
                </a:moveTo>
                <a:lnTo>
                  <a:pt x="0" y="19963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1" name="object 213">
            <a:extLst>
              <a:ext uri="{FF2B5EF4-FFF2-40B4-BE49-F238E27FC236}">
                <a16:creationId xmlns:a16="http://schemas.microsoft.com/office/drawing/2014/main" id="{02B5D5B4-F2E6-465C-9580-A70F7B10F586}"/>
              </a:ext>
            </a:extLst>
          </p:cNvPr>
          <p:cNvSpPr/>
          <p:nvPr/>
        </p:nvSpPr>
        <p:spPr>
          <a:xfrm>
            <a:off x="8734162" y="30242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2" name="object 214">
            <a:extLst>
              <a:ext uri="{FF2B5EF4-FFF2-40B4-BE49-F238E27FC236}">
                <a16:creationId xmlns:a16="http://schemas.microsoft.com/office/drawing/2014/main" id="{91197C26-2593-4C88-A69B-9C311246847D}"/>
              </a:ext>
            </a:extLst>
          </p:cNvPr>
          <p:cNvSpPr/>
          <p:nvPr/>
        </p:nvSpPr>
        <p:spPr>
          <a:xfrm>
            <a:off x="8734162" y="318574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3" name="object 215">
            <a:extLst>
              <a:ext uri="{FF2B5EF4-FFF2-40B4-BE49-F238E27FC236}">
                <a16:creationId xmlns:a16="http://schemas.microsoft.com/office/drawing/2014/main" id="{25E0444A-0EF8-4D24-B37E-C7877386C672}"/>
              </a:ext>
            </a:extLst>
          </p:cNvPr>
          <p:cNvSpPr/>
          <p:nvPr/>
        </p:nvSpPr>
        <p:spPr>
          <a:xfrm>
            <a:off x="8787502" y="3024203"/>
            <a:ext cx="0" cy="160655"/>
          </a:xfrm>
          <a:custGeom>
            <a:avLst/>
            <a:gdLst/>
            <a:ahLst/>
            <a:cxnLst/>
            <a:rect l="l" t="t" r="r" b="b"/>
            <a:pathLst>
              <a:path h="160654">
                <a:moveTo>
                  <a:pt x="0" y="0"/>
                </a:moveTo>
                <a:lnTo>
                  <a:pt x="0" y="16060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4" name="object 216">
            <a:extLst>
              <a:ext uri="{FF2B5EF4-FFF2-40B4-BE49-F238E27FC236}">
                <a16:creationId xmlns:a16="http://schemas.microsoft.com/office/drawing/2014/main" id="{46F9D580-96EA-4A52-A254-E47FEB7FE745}"/>
              </a:ext>
            </a:extLst>
          </p:cNvPr>
          <p:cNvSpPr/>
          <p:nvPr/>
        </p:nvSpPr>
        <p:spPr>
          <a:xfrm>
            <a:off x="9552550" y="319184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5" name="object 217">
            <a:extLst>
              <a:ext uri="{FF2B5EF4-FFF2-40B4-BE49-F238E27FC236}">
                <a16:creationId xmlns:a16="http://schemas.microsoft.com/office/drawing/2014/main" id="{4AED316E-1CD8-4C31-AFF1-9B61C0120570}"/>
              </a:ext>
            </a:extLst>
          </p:cNvPr>
          <p:cNvSpPr/>
          <p:nvPr/>
        </p:nvSpPr>
        <p:spPr>
          <a:xfrm>
            <a:off x="9552550" y="33533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6" name="object 218">
            <a:extLst>
              <a:ext uri="{FF2B5EF4-FFF2-40B4-BE49-F238E27FC236}">
                <a16:creationId xmlns:a16="http://schemas.microsoft.com/office/drawing/2014/main" id="{563C142F-206C-4B5D-8D3F-88357A195C8E}"/>
              </a:ext>
            </a:extLst>
          </p:cNvPr>
          <p:cNvSpPr/>
          <p:nvPr/>
        </p:nvSpPr>
        <p:spPr>
          <a:xfrm>
            <a:off x="9607414" y="3191844"/>
            <a:ext cx="0" cy="160655"/>
          </a:xfrm>
          <a:custGeom>
            <a:avLst/>
            <a:gdLst/>
            <a:ahLst/>
            <a:cxnLst/>
            <a:rect l="l" t="t" r="r" b="b"/>
            <a:pathLst>
              <a:path h="160654">
                <a:moveTo>
                  <a:pt x="0" y="0"/>
                </a:moveTo>
                <a:lnTo>
                  <a:pt x="0" y="16060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7" name="object 219">
            <a:extLst>
              <a:ext uri="{FF2B5EF4-FFF2-40B4-BE49-F238E27FC236}">
                <a16:creationId xmlns:a16="http://schemas.microsoft.com/office/drawing/2014/main" id="{DDCF09E1-12CC-41F0-B4A4-97F65CDC0D8F}"/>
              </a:ext>
            </a:extLst>
          </p:cNvPr>
          <p:cNvSpPr/>
          <p:nvPr/>
        </p:nvSpPr>
        <p:spPr>
          <a:xfrm>
            <a:off x="10358747" y="31461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8" name="object 220">
            <a:extLst>
              <a:ext uri="{FF2B5EF4-FFF2-40B4-BE49-F238E27FC236}">
                <a16:creationId xmlns:a16="http://schemas.microsoft.com/office/drawing/2014/main" id="{9A649EAC-563B-4053-A194-930F08DAEA72}"/>
              </a:ext>
            </a:extLst>
          </p:cNvPr>
          <p:cNvSpPr/>
          <p:nvPr/>
        </p:nvSpPr>
        <p:spPr>
          <a:xfrm>
            <a:off x="10358747" y="346311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49" name="object 221">
            <a:extLst>
              <a:ext uri="{FF2B5EF4-FFF2-40B4-BE49-F238E27FC236}">
                <a16:creationId xmlns:a16="http://schemas.microsoft.com/office/drawing/2014/main" id="{E058AE35-0E36-4799-8CB2-C12E01B13FC0}"/>
              </a:ext>
            </a:extLst>
          </p:cNvPr>
          <p:cNvSpPr/>
          <p:nvPr/>
        </p:nvSpPr>
        <p:spPr>
          <a:xfrm>
            <a:off x="10412087" y="3146124"/>
            <a:ext cx="0" cy="314325"/>
          </a:xfrm>
          <a:custGeom>
            <a:avLst/>
            <a:gdLst/>
            <a:ahLst/>
            <a:cxnLst/>
            <a:rect l="l" t="t" r="r" b="b"/>
            <a:pathLst>
              <a:path h="314325">
                <a:moveTo>
                  <a:pt x="0" y="0"/>
                </a:moveTo>
                <a:lnTo>
                  <a:pt x="0" y="314223"/>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0" name="object 222">
            <a:extLst>
              <a:ext uri="{FF2B5EF4-FFF2-40B4-BE49-F238E27FC236}">
                <a16:creationId xmlns:a16="http://schemas.microsoft.com/office/drawing/2014/main" id="{E86942F2-8F8E-4CE7-A042-FBBBED3FD291}"/>
              </a:ext>
            </a:extLst>
          </p:cNvPr>
          <p:cNvSpPr/>
          <p:nvPr/>
        </p:nvSpPr>
        <p:spPr>
          <a:xfrm>
            <a:off x="7929490" y="30318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1" name="object 223">
            <a:extLst>
              <a:ext uri="{FF2B5EF4-FFF2-40B4-BE49-F238E27FC236}">
                <a16:creationId xmlns:a16="http://schemas.microsoft.com/office/drawing/2014/main" id="{E9E657BC-D232-4FDD-AE12-B001730BA80D}"/>
              </a:ext>
            </a:extLst>
          </p:cNvPr>
          <p:cNvSpPr/>
          <p:nvPr/>
        </p:nvSpPr>
        <p:spPr>
          <a:xfrm>
            <a:off x="7929490" y="318727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2" name="object 224">
            <a:extLst>
              <a:ext uri="{FF2B5EF4-FFF2-40B4-BE49-F238E27FC236}">
                <a16:creationId xmlns:a16="http://schemas.microsoft.com/office/drawing/2014/main" id="{4477A3FE-415D-4568-9A34-7F8F51195A11}"/>
              </a:ext>
            </a:extLst>
          </p:cNvPr>
          <p:cNvSpPr/>
          <p:nvPr/>
        </p:nvSpPr>
        <p:spPr>
          <a:xfrm>
            <a:off x="7982830" y="3031824"/>
            <a:ext cx="0" cy="154940"/>
          </a:xfrm>
          <a:custGeom>
            <a:avLst/>
            <a:gdLst/>
            <a:ahLst/>
            <a:cxnLst/>
            <a:rect l="l" t="t" r="r" b="b"/>
            <a:pathLst>
              <a:path h="154939">
                <a:moveTo>
                  <a:pt x="0" y="0"/>
                </a:moveTo>
                <a:lnTo>
                  <a:pt x="0" y="154647"/>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3" name="object 225">
            <a:extLst>
              <a:ext uri="{FF2B5EF4-FFF2-40B4-BE49-F238E27FC236}">
                <a16:creationId xmlns:a16="http://schemas.microsoft.com/office/drawing/2014/main" id="{CF0D0163-AF37-401A-A184-5571BE7130DE}"/>
              </a:ext>
            </a:extLst>
          </p:cNvPr>
          <p:cNvSpPr/>
          <p:nvPr/>
        </p:nvSpPr>
        <p:spPr>
          <a:xfrm>
            <a:off x="7108054" y="307144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4" name="object 226">
            <a:extLst>
              <a:ext uri="{FF2B5EF4-FFF2-40B4-BE49-F238E27FC236}">
                <a16:creationId xmlns:a16="http://schemas.microsoft.com/office/drawing/2014/main" id="{A51A1A44-21CC-4D52-99D1-223D09EE3C45}"/>
              </a:ext>
            </a:extLst>
          </p:cNvPr>
          <p:cNvSpPr/>
          <p:nvPr/>
        </p:nvSpPr>
        <p:spPr>
          <a:xfrm>
            <a:off x="7108054" y="323146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5" name="object 227">
            <a:extLst>
              <a:ext uri="{FF2B5EF4-FFF2-40B4-BE49-F238E27FC236}">
                <a16:creationId xmlns:a16="http://schemas.microsoft.com/office/drawing/2014/main" id="{38236CE8-64F8-4076-A942-87395F006DD9}"/>
              </a:ext>
            </a:extLst>
          </p:cNvPr>
          <p:cNvSpPr/>
          <p:nvPr/>
        </p:nvSpPr>
        <p:spPr>
          <a:xfrm>
            <a:off x="7162919" y="3071447"/>
            <a:ext cx="0" cy="159385"/>
          </a:xfrm>
          <a:custGeom>
            <a:avLst/>
            <a:gdLst/>
            <a:ahLst/>
            <a:cxnLst/>
            <a:rect l="l" t="t" r="r" b="b"/>
            <a:pathLst>
              <a:path h="159385">
                <a:moveTo>
                  <a:pt x="0" y="0"/>
                </a:moveTo>
                <a:lnTo>
                  <a:pt x="0" y="15929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6" name="object 228">
            <a:extLst>
              <a:ext uri="{FF2B5EF4-FFF2-40B4-BE49-F238E27FC236}">
                <a16:creationId xmlns:a16="http://schemas.microsoft.com/office/drawing/2014/main" id="{316BE7AA-3CB3-41B7-8515-5A4650C0A0FF}"/>
              </a:ext>
            </a:extLst>
          </p:cNvPr>
          <p:cNvSpPr/>
          <p:nvPr/>
        </p:nvSpPr>
        <p:spPr>
          <a:xfrm>
            <a:off x="6442066" y="299829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7" name="object 229">
            <a:extLst>
              <a:ext uri="{FF2B5EF4-FFF2-40B4-BE49-F238E27FC236}">
                <a16:creationId xmlns:a16="http://schemas.microsoft.com/office/drawing/2014/main" id="{B411205A-3127-4D8E-A539-84A95E07DFDE}"/>
              </a:ext>
            </a:extLst>
          </p:cNvPr>
          <p:cNvSpPr/>
          <p:nvPr/>
        </p:nvSpPr>
        <p:spPr>
          <a:xfrm>
            <a:off x="6442066" y="32863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8" name="object 230">
            <a:extLst>
              <a:ext uri="{FF2B5EF4-FFF2-40B4-BE49-F238E27FC236}">
                <a16:creationId xmlns:a16="http://schemas.microsoft.com/office/drawing/2014/main" id="{079B4D50-DA8E-4781-B39F-65BAE5D2011D}"/>
              </a:ext>
            </a:extLst>
          </p:cNvPr>
          <p:cNvSpPr/>
          <p:nvPr/>
        </p:nvSpPr>
        <p:spPr>
          <a:xfrm>
            <a:off x="6495407" y="2998296"/>
            <a:ext cx="0" cy="286385"/>
          </a:xfrm>
          <a:custGeom>
            <a:avLst/>
            <a:gdLst/>
            <a:ahLst/>
            <a:cxnLst/>
            <a:rect l="l" t="t" r="r" b="b"/>
            <a:pathLst>
              <a:path h="286385">
                <a:moveTo>
                  <a:pt x="0" y="0"/>
                </a:moveTo>
                <a:lnTo>
                  <a:pt x="0" y="285877"/>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59" name="object 231">
            <a:extLst>
              <a:ext uri="{FF2B5EF4-FFF2-40B4-BE49-F238E27FC236}">
                <a16:creationId xmlns:a16="http://schemas.microsoft.com/office/drawing/2014/main" id="{7F50CABB-00E6-4E17-A639-F370809EC980}"/>
              </a:ext>
            </a:extLst>
          </p:cNvPr>
          <p:cNvSpPr/>
          <p:nvPr/>
        </p:nvSpPr>
        <p:spPr>
          <a:xfrm>
            <a:off x="6301859" y="29845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0" name="object 232">
            <a:extLst>
              <a:ext uri="{FF2B5EF4-FFF2-40B4-BE49-F238E27FC236}">
                <a16:creationId xmlns:a16="http://schemas.microsoft.com/office/drawing/2014/main" id="{602EAACA-851E-4543-8771-70F8FC1E7BA8}"/>
              </a:ext>
            </a:extLst>
          </p:cNvPr>
          <p:cNvSpPr/>
          <p:nvPr/>
        </p:nvSpPr>
        <p:spPr>
          <a:xfrm>
            <a:off x="6301859" y="320251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1" name="object 233">
            <a:extLst>
              <a:ext uri="{FF2B5EF4-FFF2-40B4-BE49-F238E27FC236}">
                <a16:creationId xmlns:a16="http://schemas.microsoft.com/office/drawing/2014/main" id="{CB18099D-F198-45E5-9CA2-0047E8C7F6AA}"/>
              </a:ext>
            </a:extLst>
          </p:cNvPr>
          <p:cNvSpPr/>
          <p:nvPr/>
        </p:nvSpPr>
        <p:spPr>
          <a:xfrm>
            <a:off x="6355198" y="2984579"/>
            <a:ext cx="0" cy="215900"/>
          </a:xfrm>
          <a:custGeom>
            <a:avLst/>
            <a:gdLst/>
            <a:ahLst/>
            <a:cxnLst/>
            <a:rect l="l" t="t" r="r" b="b"/>
            <a:pathLst>
              <a:path h="215900">
                <a:moveTo>
                  <a:pt x="0" y="0"/>
                </a:moveTo>
                <a:lnTo>
                  <a:pt x="0" y="215747"/>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2" name="object 234">
            <a:extLst>
              <a:ext uri="{FF2B5EF4-FFF2-40B4-BE49-F238E27FC236}">
                <a16:creationId xmlns:a16="http://schemas.microsoft.com/office/drawing/2014/main" id="{99FC2477-2D6A-4E3D-AE77-5132DC766461}"/>
              </a:ext>
            </a:extLst>
          </p:cNvPr>
          <p:cNvSpPr/>
          <p:nvPr/>
        </p:nvSpPr>
        <p:spPr>
          <a:xfrm>
            <a:off x="6030586" y="30318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3" name="object 235">
            <a:extLst>
              <a:ext uri="{FF2B5EF4-FFF2-40B4-BE49-F238E27FC236}">
                <a16:creationId xmlns:a16="http://schemas.microsoft.com/office/drawing/2014/main" id="{9E15F9CA-8A55-4F82-A9B8-0B0F13263FBE}"/>
              </a:ext>
            </a:extLst>
          </p:cNvPr>
          <p:cNvSpPr/>
          <p:nvPr/>
        </p:nvSpPr>
        <p:spPr>
          <a:xfrm>
            <a:off x="6030586" y="31827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4" name="object 236">
            <a:extLst>
              <a:ext uri="{FF2B5EF4-FFF2-40B4-BE49-F238E27FC236}">
                <a16:creationId xmlns:a16="http://schemas.microsoft.com/office/drawing/2014/main" id="{15CF5DDE-BB2D-4F2F-969D-5A25EAE843CF}"/>
              </a:ext>
            </a:extLst>
          </p:cNvPr>
          <p:cNvSpPr/>
          <p:nvPr/>
        </p:nvSpPr>
        <p:spPr>
          <a:xfrm>
            <a:off x="6083927" y="3031824"/>
            <a:ext cx="0" cy="149225"/>
          </a:xfrm>
          <a:custGeom>
            <a:avLst/>
            <a:gdLst/>
            <a:ahLst/>
            <a:cxnLst/>
            <a:rect l="l" t="t" r="r" b="b"/>
            <a:pathLst>
              <a:path h="149225">
                <a:moveTo>
                  <a:pt x="0" y="0"/>
                </a:moveTo>
                <a:lnTo>
                  <a:pt x="0" y="14911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5" name="object 237">
            <a:extLst>
              <a:ext uri="{FF2B5EF4-FFF2-40B4-BE49-F238E27FC236}">
                <a16:creationId xmlns:a16="http://schemas.microsoft.com/office/drawing/2014/main" id="{16A6C1D8-7E68-494A-9836-FA5C379E7475}"/>
              </a:ext>
            </a:extLst>
          </p:cNvPr>
          <p:cNvSpPr/>
          <p:nvPr/>
        </p:nvSpPr>
        <p:spPr>
          <a:xfrm>
            <a:off x="5901047" y="301658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6" name="object 238">
            <a:extLst>
              <a:ext uri="{FF2B5EF4-FFF2-40B4-BE49-F238E27FC236}">
                <a16:creationId xmlns:a16="http://schemas.microsoft.com/office/drawing/2014/main" id="{DAD961A3-E7B7-4ECA-A961-4A896CD52FED}"/>
              </a:ext>
            </a:extLst>
          </p:cNvPr>
          <p:cNvSpPr/>
          <p:nvPr/>
        </p:nvSpPr>
        <p:spPr>
          <a:xfrm>
            <a:off x="5901047" y="317812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7" name="object 239">
            <a:extLst>
              <a:ext uri="{FF2B5EF4-FFF2-40B4-BE49-F238E27FC236}">
                <a16:creationId xmlns:a16="http://schemas.microsoft.com/office/drawing/2014/main" id="{16FE4147-BA29-46FC-BD50-B0358BDB3676}"/>
              </a:ext>
            </a:extLst>
          </p:cNvPr>
          <p:cNvSpPr/>
          <p:nvPr/>
        </p:nvSpPr>
        <p:spPr>
          <a:xfrm>
            <a:off x="5955910" y="3016584"/>
            <a:ext cx="0" cy="160020"/>
          </a:xfrm>
          <a:custGeom>
            <a:avLst/>
            <a:gdLst/>
            <a:ahLst/>
            <a:cxnLst/>
            <a:rect l="l" t="t" r="r" b="b"/>
            <a:pathLst>
              <a:path h="160020">
                <a:moveTo>
                  <a:pt x="0" y="0"/>
                </a:moveTo>
                <a:lnTo>
                  <a:pt x="0" y="15996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8" name="object 240">
            <a:extLst>
              <a:ext uri="{FF2B5EF4-FFF2-40B4-BE49-F238E27FC236}">
                <a16:creationId xmlns:a16="http://schemas.microsoft.com/office/drawing/2014/main" id="{017542AF-51F9-4E93-AD8E-A14C8420C517}"/>
              </a:ext>
            </a:extLst>
          </p:cNvPr>
          <p:cNvSpPr/>
          <p:nvPr/>
        </p:nvSpPr>
        <p:spPr>
          <a:xfrm>
            <a:off x="5762363" y="303944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69" name="object 241">
            <a:extLst>
              <a:ext uri="{FF2B5EF4-FFF2-40B4-BE49-F238E27FC236}">
                <a16:creationId xmlns:a16="http://schemas.microsoft.com/office/drawing/2014/main" id="{91149125-74AD-4632-9F23-9A3FA6E29DCB}"/>
              </a:ext>
            </a:extLst>
          </p:cNvPr>
          <p:cNvSpPr/>
          <p:nvPr/>
        </p:nvSpPr>
        <p:spPr>
          <a:xfrm>
            <a:off x="5762363" y="32009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0" name="object 242">
            <a:extLst>
              <a:ext uri="{FF2B5EF4-FFF2-40B4-BE49-F238E27FC236}">
                <a16:creationId xmlns:a16="http://schemas.microsoft.com/office/drawing/2014/main" id="{11A1656C-D256-4726-B42E-930193059447}"/>
              </a:ext>
            </a:extLst>
          </p:cNvPr>
          <p:cNvSpPr/>
          <p:nvPr/>
        </p:nvSpPr>
        <p:spPr>
          <a:xfrm>
            <a:off x="5815703" y="3039444"/>
            <a:ext cx="0" cy="160020"/>
          </a:xfrm>
          <a:custGeom>
            <a:avLst/>
            <a:gdLst/>
            <a:ahLst/>
            <a:cxnLst/>
            <a:rect l="l" t="t" r="r" b="b"/>
            <a:pathLst>
              <a:path h="160020">
                <a:moveTo>
                  <a:pt x="0" y="0"/>
                </a:moveTo>
                <a:lnTo>
                  <a:pt x="0" y="15996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1" name="object 243">
            <a:extLst>
              <a:ext uri="{FF2B5EF4-FFF2-40B4-BE49-F238E27FC236}">
                <a16:creationId xmlns:a16="http://schemas.microsoft.com/office/drawing/2014/main" id="{0E6A6A12-8E9F-4394-A41B-148FE10B7143}"/>
              </a:ext>
            </a:extLst>
          </p:cNvPr>
          <p:cNvSpPr/>
          <p:nvPr/>
        </p:nvSpPr>
        <p:spPr>
          <a:xfrm>
            <a:off x="5492615" y="309125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2" name="object 244">
            <a:extLst>
              <a:ext uri="{FF2B5EF4-FFF2-40B4-BE49-F238E27FC236}">
                <a16:creationId xmlns:a16="http://schemas.microsoft.com/office/drawing/2014/main" id="{CC14B876-D699-45D0-AB04-4203CA679C73}"/>
              </a:ext>
            </a:extLst>
          </p:cNvPr>
          <p:cNvSpPr/>
          <p:nvPr/>
        </p:nvSpPr>
        <p:spPr>
          <a:xfrm>
            <a:off x="5492615" y="32528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3" name="object 245">
            <a:extLst>
              <a:ext uri="{FF2B5EF4-FFF2-40B4-BE49-F238E27FC236}">
                <a16:creationId xmlns:a16="http://schemas.microsoft.com/office/drawing/2014/main" id="{E6919A9E-89B7-4935-9248-9290B667B686}"/>
              </a:ext>
            </a:extLst>
          </p:cNvPr>
          <p:cNvSpPr/>
          <p:nvPr/>
        </p:nvSpPr>
        <p:spPr>
          <a:xfrm>
            <a:off x="5545954" y="3091259"/>
            <a:ext cx="0" cy="160020"/>
          </a:xfrm>
          <a:custGeom>
            <a:avLst/>
            <a:gdLst/>
            <a:ahLst/>
            <a:cxnLst/>
            <a:rect l="l" t="t" r="r" b="b"/>
            <a:pathLst>
              <a:path h="160020">
                <a:moveTo>
                  <a:pt x="0" y="0"/>
                </a:moveTo>
                <a:lnTo>
                  <a:pt x="0" y="15996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4" name="object 246">
            <a:extLst>
              <a:ext uri="{FF2B5EF4-FFF2-40B4-BE49-F238E27FC236}">
                <a16:creationId xmlns:a16="http://schemas.microsoft.com/office/drawing/2014/main" id="{9434DE2A-3254-4A26-9611-71C162A6F970}"/>
              </a:ext>
            </a:extLst>
          </p:cNvPr>
          <p:cNvSpPr/>
          <p:nvPr/>
        </p:nvSpPr>
        <p:spPr>
          <a:xfrm>
            <a:off x="5224390" y="31659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5" name="object 247">
            <a:extLst>
              <a:ext uri="{FF2B5EF4-FFF2-40B4-BE49-F238E27FC236}">
                <a16:creationId xmlns:a16="http://schemas.microsoft.com/office/drawing/2014/main" id="{B94D2A6F-BE40-407B-A983-ECF33152C530}"/>
              </a:ext>
            </a:extLst>
          </p:cNvPr>
          <p:cNvSpPr/>
          <p:nvPr/>
        </p:nvSpPr>
        <p:spPr>
          <a:xfrm>
            <a:off x="5224390" y="33274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6" name="object 248">
            <a:extLst>
              <a:ext uri="{FF2B5EF4-FFF2-40B4-BE49-F238E27FC236}">
                <a16:creationId xmlns:a16="http://schemas.microsoft.com/office/drawing/2014/main" id="{1730CDA7-E248-4713-9D4B-4728FD7D979F}"/>
              </a:ext>
            </a:extLst>
          </p:cNvPr>
          <p:cNvSpPr/>
          <p:nvPr/>
        </p:nvSpPr>
        <p:spPr>
          <a:xfrm>
            <a:off x="5277730" y="3165935"/>
            <a:ext cx="0" cy="160020"/>
          </a:xfrm>
          <a:custGeom>
            <a:avLst/>
            <a:gdLst/>
            <a:ahLst/>
            <a:cxnLst/>
            <a:rect l="l" t="t" r="r" b="b"/>
            <a:pathLst>
              <a:path h="160020">
                <a:moveTo>
                  <a:pt x="0" y="0"/>
                </a:moveTo>
                <a:lnTo>
                  <a:pt x="0" y="15996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7" name="object 249">
            <a:extLst>
              <a:ext uri="{FF2B5EF4-FFF2-40B4-BE49-F238E27FC236}">
                <a16:creationId xmlns:a16="http://schemas.microsoft.com/office/drawing/2014/main" id="{B4BE40C8-4CF0-4393-A693-E27E249892F5}"/>
              </a:ext>
            </a:extLst>
          </p:cNvPr>
          <p:cNvSpPr/>
          <p:nvPr/>
        </p:nvSpPr>
        <p:spPr>
          <a:xfrm>
            <a:off x="4953119" y="311869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8" name="object 250">
            <a:extLst>
              <a:ext uri="{FF2B5EF4-FFF2-40B4-BE49-F238E27FC236}">
                <a16:creationId xmlns:a16="http://schemas.microsoft.com/office/drawing/2014/main" id="{9E20F038-908C-40ED-9723-6DC066823DD1}"/>
              </a:ext>
            </a:extLst>
          </p:cNvPr>
          <p:cNvSpPr/>
          <p:nvPr/>
        </p:nvSpPr>
        <p:spPr>
          <a:xfrm>
            <a:off x="4953119" y="32802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79" name="object 251">
            <a:extLst>
              <a:ext uri="{FF2B5EF4-FFF2-40B4-BE49-F238E27FC236}">
                <a16:creationId xmlns:a16="http://schemas.microsoft.com/office/drawing/2014/main" id="{2C03B744-CEF5-4885-9FBA-4ABC513F4D62}"/>
              </a:ext>
            </a:extLst>
          </p:cNvPr>
          <p:cNvSpPr/>
          <p:nvPr/>
        </p:nvSpPr>
        <p:spPr>
          <a:xfrm>
            <a:off x="5006459" y="3118691"/>
            <a:ext cx="0" cy="160020"/>
          </a:xfrm>
          <a:custGeom>
            <a:avLst/>
            <a:gdLst/>
            <a:ahLst/>
            <a:cxnLst/>
            <a:rect l="l" t="t" r="r" b="b"/>
            <a:pathLst>
              <a:path h="160020">
                <a:moveTo>
                  <a:pt x="0" y="0"/>
                </a:moveTo>
                <a:lnTo>
                  <a:pt x="0" y="15996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0" name="object 252">
            <a:extLst>
              <a:ext uri="{FF2B5EF4-FFF2-40B4-BE49-F238E27FC236}">
                <a16:creationId xmlns:a16="http://schemas.microsoft.com/office/drawing/2014/main" id="{0A4E71E5-E9CF-4678-86E3-AEB949D4FEC8}"/>
              </a:ext>
            </a:extLst>
          </p:cNvPr>
          <p:cNvSpPr/>
          <p:nvPr/>
        </p:nvSpPr>
        <p:spPr>
          <a:xfrm>
            <a:off x="4681847" y="31628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1" name="object 253">
            <a:extLst>
              <a:ext uri="{FF2B5EF4-FFF2-40B4-BE49-F238E27FC236}">
                <a16:creationId xmlns:a16="http://schemas.microsoft.com/office/drawing/2014/main" id="{5B86F93A-7E27-44F6-AE6E-9322532FFEFB}"/>
              </a:ext>
            </a:extLst>
          </p:cNvPr>
          <p:cNvSpPr/>
          <p:nvPr/>
        </p:nvSpPr>
        <p:spPr>
          <a:xfrm>
            <a:off x="4681847" y="335186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2" name="object 254">
            <a:extLst>
              <a:ext uri="{FF2B5EF4-FFF2-40B4-BE49-F238E27FC236}">
                <a16:creationId xmlns:a16="http://schemas.microsoft.com/office/drawing/2014/main" id="{1EA70112-FFB1-45BC-BF0C-D016F7E33055}"/>
              </a:ext>
            </a:extLst>
          </p:cNvPr>
          <p:cNvSpPr/>
          <p:nvPr/>
        </p:nvSpPr>
        <p:spPr>
          <a:xfrm>
            <a:off x="4736710" y="3162888"/>
            <a:ext cx="0" cy="186055"/>
          </a:xfrm>
          <a:custGeom>
            <a:avLst/>
            <a:gdLst/>
            <a:ahLst/>
            <a:cxnLst/>
            <a:rect l="l" t="t" r="r" b="b"/>
            <a:pathLst>
              <a:path h="186054">
                <a:moveTo>
                  <a:pt x="0" y="0"/>
                </a:moveTo>
                <a:lnTo>
                  <a:pt x="0" y="186055"/>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3" name="object 255">
            <a:extLst>
              <a:ext uri="{FF2B5EF4-FFF2-40B4-BE49-F238E27FC236}">
                <a16:creationId xmlns:a16="http://schemas.microsoft.com/office/drawing/2014/main" id="{02D8EBE1-C76A-40F6-B0FE-830CE825EFF7}"/>
              </a:ext>
            </a:extLst>
          </p:cNvPr>
          <p:cNvSpPr/>
          <p:nvPr/>
        </p:nvSpPr>
        <p:spPr>
          <a:xfrm>
            <a:off x="4412098" y="32131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4" name="object 256">
            <a:extLst>
              <a:ext uri="{FF2B5EF4-FFF2-40B4-BE49-F238E27FC236}">
                <a16:creationId xmlns:a16="http://schemas.microsoft.com/office/drawing/2014/main" id="{ABDB5FBF-C5C9-4EFB-BC68-CD5E7E4BFC86}"/>
              </a:ext>
            </a:extLst>
          </p:cNvPr>
          <p:cNvSpPr/>
          <p:nvPr/>
        </p:nvSpPr>
        <p:spPr>
          <a:xfrm>
            <a:off x="4412098" y="33671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5" name="object 257">
            <a:extLst>
              <a:ext uri="{FF2B5EF4-FFF2-40B4-BE49-F238E27FC236}">
                <a16:creationId xmlns:a16="http://schemas.microsoft.com/office/drawing/2014/main" id="{84AF238A-3DF0-44E1-9DEF-F9D3B5847DBE}"/>
              </a:ext>
            </a:extLst>
          </p:cNvPr>
          <p:cNvSpPr/>
          <p:nvPr/>
        </p:nvSpPr>
        <p:spPr>
          <a:xfrm>
            <a:off x="4465439" y="3213179"/>
            <a:ext cx="0" cy="153035"/>
          </a:xfrm>
          <a:custGeom>
            <a:avLst/>
            <a:gdLst/>
            <a:ahLst/>
            <a:cxnLst/>
            <a:rect l="l" t="t" r="r" b="b"/>
            <a:pathLst>
              <a:path h="153035">
                <a:moveTo>
                  <a:pt x="0" y="0"/>
                </a:moveTo>
                <a:lnTo>
                  <a:pt x="0" y="15267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6" name="object 258">
            <a:extLst>
              <a:ext uri="{FF2B5EF4-FFF2-40B4-BE49-F238E27FC236}">
                <a16:creationId xmlns:a16="http://schemas.microsoft.com/office/drawing/2014/main" id="{B43136F5-A38F-4851-81C7-CECA52422BB3}"/>
              </a:ext>
            </a:extLst>
          </p:cNvPr>
          <p:cNvSpPr/>
          <p:nvPr/>
        </p:nvSpPr>
        <p:spPr>
          <a:xfrm>
            <a:off x="4142351" y="32970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7" name="object 259">
            <a:extLst>
              <a:ext uri="{FF2B5EF4-FFF2-40B4-BE49-F238E27FC236}">
                <a16:creationId xmlns:a16="http://schemas.microsoft.com/office/drawing/2014/main" id="{E138846A-6743-4D47-ADEB-53381ED74B6C}"/>
              </a:ext>
            </a:extLst>
          </p:cNvPr>
          <p:cNvSpPr/>
          <p:nvPr/>
        </p:nvSpPr>
        <p:spPr>
          <a:xfrm>
            <a:off x="4142351" y="34509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8" name="object 260">
            <a:extLst>
              <a:ext uri="{FF2B5EF4-FFF2-40B4-BE49-F238E27FC236}">
                <a16:creationId xmlns:a16="http://schemas.microsoft.com/office/drawing/2014/main" id="{B46BABC7-BECA-4483-93D4-AD77763BA62B}"/>
              </a:ext>
            </a:extLst>
          </p:cNvPr>
          <p:cNvSpPr/>
          <p:nvPr/>
        </p:nvSpPr>
        <p:spPr>
          <a:xfrm>
            <a:off x="4195690" y="3297000"/>
            <a:ext cx="0" cy="153035"/>
          </a:xfrm>
          <a:custGeom>
            <a:avLst/>
            <a:gdLst/>
            <a:ahLst/>
            <a:cxnLst/>
            <a:rect l="l" t="t" r="r" b="b"/>
            <a:pathLst>
              <a:path h="153035">
                <a:moveTo>
                  <a:pt x="0" y="0"/>
                </a:moveTo>
                <a:lnTo>
                  <a:pt x="0" y="15267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89" name="object 261">
            <a:extLst>
              <a:ext uri="{FF2B5EF4-FFF2-40B4-BE49-F238E27FC236}">
                <a16:creationId xmlns:a16="http://schemas.microsoft.com/office/drawing/2014/main" id="{82A6B1B1-A282-4FE0-BB07-F058631E65BB}"/>
              </a:ext>
            </a:extLst>
          </p:cNvPr>
          <p:cNvSpPr/>
          <p:nvPr/>
        </p:nvSpPr>
        <p:spPr>
          <a:xfrm>
            <a:off x="4003667" y="330157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0" name="object 262">
            <a:extLst>
              <a:ext uri="{FF2B5EF4-FFF2-40B4-BE49-F238E27FC236}">
                <a16:creationId xmlns:a16="http://schemas.microsoft.com/office/drawing/2014/main" id="{2B0BF78B-C0C4-4819-9A6F-DC3188C9F9AE}"/>
              </a:ext>
            </a:extLst>
          </p:cNvPr>
          <p:cNvSpPr/>
          <p:nvPr/>
        </p:nvSpPr>
        <p:spPr>
          <a:xfrm>
            <a:off x="4003667" y="349054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1" name="object 263">
            <a:extLst>
              <a:ext uri="{FF2B5EF4-FFF2-40B4-BE49-F238E27FC236}">
                <a16:creationId xmlns:a16="http://schemas.microsoft.com/office/drawing/2014/main" id="{AFD9E34D-0FE8-4998-B3EB-FFC00EE289D2}"/>
              </a:ext>
            </a:extLst>
          </p:cNvPr>
          <p:cNvSpPr/>
          <p:nvPr/>
        </p:nvSpPr>
        <p:spPr>
          <a:xfrm>
            <a:off x="4057007" y="3301571"/>
            <a:ext cx="0" cy="187960"/>
          </a:xfrm>
          <a:custGeom>
            <a:avLst/>
            <a:gdLst/>
            <a:ahLst/>
            <a:cxnLst/>
            <a:rect l="l" t="t" r="r" b="b"/>
            <a:pathLst>
              <a:path h="187960">
                <a:moveTo>
                  <a:pt x="0" y="0"/>
                </a:moveTo>
                <a:lnTo>
                  <a:pt x="0" y="18774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2" name="object 264">
            <a:extLst>
              <a:ext uri="{FF2B5EF4-FFF2-40B4-BE49-F238E27FC236}">
                <a16:creationId xmlns:a16="http://schemas.microsoft.com/office/drawing/2014/main" id="{8E379210-5F8F-4B6D-AD10-1451F5C66BC3}"/>
              </a:ext>
            </a:extLst>
          </p:cNvPr>
          <p:cNvSpPr/>
          <p:nvPr/>
        </p:nvSpPr>
        <p:spPr>
          <a:xfrm>
            <a:off x="3869554" y="32528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3" name="object 265">
            <a:extLst>
              <a:ext uri="{FF2B5EF4-FFF2-40B4-BE49-F238E27FC236}">
                <a16:creationId xmlns:a16="http://schemas.microsoft.com/office/drawing/2014/main" id="{66A92535-874A-4FCC-A8AA-B11F015152A3}"/>
              </a:ext>
            </a:extLst>
          </p:cNvPr>
          <p:cNvSpPr/>
          <p:nvPr/>
        </p:nvSpPr>
        <p:spPr>
          <a:xfrm>
            <a:off x="3869554" y="34387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4" name="object 266">
            <a:extLst>
              <a:ext uri="{FF2B5EF4-FFF2-40B4-BE49-F238E27FC236}">
                <a16:creationId xmlns:a16="http://schemas.microsoft.com/office/drawing/2014/main" id="{75B7ACB9-6074-4CD9-A97F-ACEC7A0F0E64}"/>
              </a:ext>
            </a:extLst>
          </p:cNvPr>
          <p:cNvSpPr/>
          <p:nvPr/>
        </p:nvSpPr>
        <p:spPr>
          <a:xfrm>
            <a:off x="3922895" y="3252803"/>
            <a:ext cx="0" cy="184150"/>
          </a:xfrm>
          <a:custGeom>
            <a:avLst/>
            <a:gdLst/>
            <a:ahLst/>
            <a:cxnLst/>
            <a:rect l="l" t="t" r="r" b="b"/>
            <a:pathLst>
              <a:path h="184150">
                <a:moveTo>
                  <a:pt x="0" y="0"/>
                </a:moveTo>
                <a:lnTo>
                  <a:pt x="0" y="18378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5" name="object 267">
            <a:extLst>
              <a:ext uri="{FF2B5EF4-FFF2-40B4-BE49-F238E27FC236}">
                <a16:creationId xmlns:a16="http://schemas.microsoft.com/office/drawing/2014/main" id="{A862D594-A26B-4C72-AD76-499BABD258AD}"/>
              </a:ext>
            </a:extLst>
          </p:cNvPr>
          <p:cNvSpPr/>
          <p:nvPr/>
        </p:nvSpPr>
        <p:spPr>
          <a:xfrm>
            <a:off x="3735442" y="32848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6" name="object 268">
            <a:extLst>
              <a:ext uri="{FF2B5EF4-FFF2-40B4-BE49-F238E27FC236}">
                <a16:creationId xmlns:a16="http://schemas.microsoft.com/office/drawing/2014/main" id="{400BC591-E4B2-418B-BFCC-41925D2A801A}"/>
              </a:ext>
            </a:extLst>
          </p:cNvPr>
          <p:cNvSpPr/>
          <p:nvPr/>
        </p:nvSpPr>
        <p:spPr>
          <a:xfrm>
            <a:off x="3735442" y="345549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7" name="object 269">
            <a:extLst>
              <a:ext uri="{FF2B5EF4-FFF2-40B4-BE49-F238E27FC236}">
                <a16:creationId xmlns:a16="http://schemas.microsoft.com/office/drawing/2014/main" id="{C8031669-B52F-4788-8766-79194C84317B}"/>
              </a:ext>
            </a:extLst>
          </p:cNvPr>
          <p:cNvSpPr/>
          <p:nvPr/>
        </p:nvSpPr>
        <p:spPr>
          <a:xfrm>
            <a:off x="3788783" y="3284808"/>
            <a:ext cx="0" cy="169545"/>
          </a:xfrm>
          <a:custGeom>
            <a:avLst/>
            <a:gdLst/>
            <a:ahLst/>
            <a:cxnLst/>
            <a:rect l="l" t="t" r="r" b="b"/>
            <a:pathLst>
              <a:path h="169545">
                <a:moveTo>
                  <a:pt x="0" y="0"/>
                </a:moveTo>
                <a:lnTo>
                  <a:pt x="0" y="16943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8" name="object 270">
            <a:extLst>
              <a:ext uri="{FF2B5EF4-FFF2-40B4-BE49-F238E27FC236}">
                <a16:creationId xmlns:a16="http://schemas.microsoft.com/office/drawing/2014/main" id="{3D13DF7D-CD3C-4E58-AC35-818D97371528}"/>
              </a:ext>
            </a:extLst>
          </p:cNvPr>
          <p:cNvSpPr/>
          <p:nvPr/>
        </p:nvSpPr>
        <p:spPr>
          <a:xfrm>
            <a:off x="3596758" y="334119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99" name="object 271">
            <a:extLst>
              <a:ext uri="{FF2B5EF4-FFF2-40B4-BE49-F238E27FC236}">
                <a16:creationId xmlns:a16="http://schemas.microsoft.com/office/drawing/2014/main" id="{748ACB41-FB81-4D3F-8D16-D14974501AC1}"/>
              </a:ext>
            </a:extLst>
          </p:cNvPr>
          <p:cNvSpPr/>
          <p:nvPr/>
        </p:nvSpPr>
        <p:spPr>
          <a:xfrm>
            <a:off x="3596758" y="351188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0" name="object 272">
            <a:extLst>
              <a:ext uri="{FF2B5EF4-FFF2-40B4-BE49-F238E27FC236}">
                <a16:creationId xmlns:a16="http://schemas.microsoft.com/office/drawing/2014/main" id="{97220838-4BEE-46A4-AF33-942AB50030B2}"/>
              </a:ext>
            </a:extLst>
          </p:cNvPr>
          <p:cNvSpPr/>
          <p:nvPr/>
        </p:nvSpPr>
        <p:spPr>
          <a:xfrm>
            <a:off x="3650098" y="3341195"/>
            <a:ext cx="0" cy="169545"/>
          </a:xfrm>
          <a:custGeom>
            <a:avLst/>
            <a:gdLst/>
            <a:ahLst/>
            <a:cxnLst/>
            <a:rect l="l" t="t" r="r" b="b"/>
            <a:pathLst>
              <a:path h="169545">
                <a:moveTo>
                  <a:pt x="0" y="0"/>
                </a:moveTo>
                <a:lnTo>
                  <a:pt x="0" y="16943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1" name="object 273">
            <a:extLst>
              <a:ext uri="{FF2B5EF4-FFF2-40B4-BE49-F238E27FC236}">
                <a16:creationId xmlns:a16="http://schemas.microsoft.com/office/drawing/2014/main" id="{59C22DF3-4454-4B04-801D-1C503443B44B}"/>
              </a:ext>
            </a:extLst>
          </p:cNvPr>
          <p:cNvSpPr/>
          <p:nvPr/>
        </p:nvSpPr>
        <p:spPr>
          <a:xfrm>
            <a:off x="3471791" y="33747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2" name="object 274">
            <a:extLst>
              <a:ext uri="{FF2B5EF4-FFF2-40B4-BE49-F238E27FC236}">
                <a16:creationId xmlns:a16="http://schemas.microsoft.com/office/drawing/2014/main" id="{6AF9D7F3-D213-43F1-AD64-F024BBBB4272}"/>
              </a:ext>
            </a:extLst>
          </p:cNvPr>
          <p:cNvSpPr/>
          <p:nvPr/>
        </p:nvSpPr>
        <p:spPr>
          <a:xfrm>
            <a:off x="3471791" y="35469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3" name="object 275">
            <a:extLst>
              <a:ext uri="{FF2B5EF4-FFF2-40B4-BE49-F238E27FC236}">
                <a16:creationId xmlns:a16="http://schemas.microsoft.com/office/drawing/2014/main" id="{05D6392B-ABA8-4E49-ADB6-007A88EE3020}"/>
              </a:ext>
            </a:extLst>
          </p:cNvPr>
          <p:cNvSpPr/>
          <p:nvPr/>
        </p:nvSpPr>
        <p:spPr>
          <a:xfrm>
            <a:off x="3525130" y="3374724"/>
            <a:ext cx="0" cy="169545"/>
          </a:xfrm>
          <a:custGeom>
            <a:avLst/>
            <a:gdLst/>
            <a:ahLst/>
            <a:cxnLst/>
            <a:rect l="l" t="t" r="r" b="b"/>
            <a:pathLst>
              <a:path h="169545">
                <a:moveTo>
                  <a:pt x="0" y="0"/>
                </a:moveTo>
                <a:lnTo>
                  <a:pt x="0" y="16943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4" name="object 276">
            <a:extLst>
              <a:ext uri="{FF2B5EF4-FFF2-40B4-BE49-F238E27FC236}">
                <a16:creationId xmlns:a16="http://schemas.microsoft.com/office/drawing/2014/main" id="{48E2A537-915D-4473-A0A9-0AF5CDA51278}"/>
              </a:ext>
            </a:extLst>
          </p:cNvPr>
          <p:cNvSpPr/>
          <p:nvPr/>
        </p:nvSpPr>
        <p:spPr>
          <a:xfrm>
            <a:off x="3401686" y="33564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5" name="object 277">
            <a:extLst>
              <a:ext uri="{FF2B5EF4-FFF2-40B4-BE49-F238E27FC236}">
                <a16:creationId xmlns:a16="http://schemas.microsoft.com/office/drawing/2014/main" id="{523528DE-1B4F-464E-BB72-E7968964F4C7}"/>
              </a:ext>
            </a:extLst>
          </p:cNvPr>
          <p:cNvSpPr/>
          <p:nvPr/>
        </p:nvSpPr>
        <p:spPr>
          <a:xfrm>
            <a:off x="3401686" y="352712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6" name="object 278">
            <a:extLst>
              <a:ext uri="{FF2B5EF4-FFF2-40B4-BE49-F238E27FC236}">
                <a16:creationId xmlns:a16="http://schemas.microsoft.com/office/drawing/2014/main" id="{7A715CAC-EB4C-4CFD-A900-ABA895A495F4}"/>
              </a:ext>
            </a:extLst>
          </p:cNvPr>
          <p:cNvSpPr/>
          <p:nvPr/>
        </p:nvSpPr>
        <p:spPr>
          <a:xfrm>
            <a:off x="3455026" y="3356435"/>
            <a:ext cx="0" cy="169545"/>
          </a:xfrm>
          <a:custGeom>
            <a:avLst/>
            <a:gdLst/>
            <a:ahLst/>
            <a:cxnLst/>
            <a:rect l="l" t="t" r="r" b="b"/>
            <a:pathLst>
              <a:path h="169545">
                <a:moveTo>
                  <a:pt x="0" y="0"/>
                </a:moveTo>
                <a:lnTo>
                  <a:pt x="0" y="16943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7" name="object 279">
            <a:extLst>
              <a:ext uri="{FF2B5EF4-FFF2-40B4-BE49-F238E27FC236}">
                <a16:creationId xmlns:a16="http://schemas.microsoft.com/office/drawing/2014/main" id="{58620DB9-774E-493D-87C0-32340CDC8F10}"/>
              </a:ext>
            </a:extLst>
          </p:cNvPr>
          <p:cNvSpPr/>
          <p:nvPr/>
        </p:nvSpPr>
        <p:spPr>
          <a:xfrm>
            <a:off x="3327011" y="34676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8" name="object 280">
            <a:extLst>
              <a:ext uri="{FF2B5EF4-FFF2-40B4-BE49-F238E27FC236}">
                <a16:creationId xmlns:a16="http://schemas.microsoft.com/office/drawing/2014/main" id="{C1B48BEB-657E-4A6B-BC02-F73C5790C24F}"/>
              </a:ext>
            </a:extLst>
          </p:cNvPr>
          <p:cNvSpPr/>
          <p:nvPr/>
        </p:nvSpPr>
        <p:spPr>
          <a:xfrm>
            <a:off x="3327011" y="36399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09" name="object 281">
            <a:extLst>
              <a:ext uri="{FF2B5EF4-FFF2-40B4-BE49-F238E27FC236}">
                <a16:creationId xmlns:a16="http://schemas.microsoft.com/office/drawing/2014/main" id="{C25C653A-369F-4F32-91D3-B6F3174FAB7B}"/>
              </a:ext>
            </a:extLst>
          </p:cNvPr>
          <p:cNvSpPr/>
          <p:nvPr/>
        </p:nvSpPr>
        <p:spPr>
          <a:xfrm>
            <a:off x="3380351" y="3467688"/>
            <a:ext cx="0" cy="169545"/>
          </a:xfrm>
          <a:custGeom>
            <a:avLst/>
            <a:gdLst/>
            <a:ahLst/>
            <a:cxnLst/>
            <a:rect l="l" t="t" r="r" b="b"/>
            <a:pathLst>
              <a:path h="169545">
                <a:moveTo>
                  <a:pt x="0" y="0"/>
                </a:moveTo>
                <a:lnTo>
                  <a:pt x="0" y="16943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0" name="object 282">
            <a:extLst>
              <a:ext uri="{FF2B5EF4-FFF2-40B4-BE49-F238E27FC236}">
                <a16:creationId xmlns:a16="http://schemas.microsoft.com/office/drawing/2014/main" id="{C225C666-485B-4C0F-A18C-BBC4404EC54C}"/>
              </a:ext>
            </a:extLst>
          </p:cNvPr>
          <p:cNvSpPr/>
          <p:nvPr/>
        </p:nvSpPr>
        <p:spPr>
          <a:xfrm>
            <a:off x="3198995" y="352102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1" name="object 283">
            <a:extLst>
              <a:ext uri="{FF2B5EF4-FFF2-40B4-BE49-F238E27FC236}">
                <a16:creationId xmlns:a16="http://schemas.microsoft.com/office/drawing/2014/main" id="{2091119B-3788-49B2-AC1B-BAE3ACD1C259}"/>
              </a:ext>
            </a:extLst>
          </p:cNvPr>
          <p:cNvSpPr/>
          <p:nvPr/>
        </p:nvSpPr>
        <p:spPr>
          <a:xfrm>
            <a:off x="3198995" y="369171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2" name="object 284">
            <a:extLst>
              <a:ext uri="{FF2B5EF4-FFF2-40B4-BE49-F238E27FC236}">
                <a16:creationId xmlns:a16="http://schemas.microsoft.com/office/drawing/2014/main" id="{1B47ADE9-80BD-4E29-BED8-AD674EC9633C}"/>
              </a:ext>
            </a:extLst>
          </p:cNvPr>
          <p:cNvSpPr/>
          <p:nvPr/>
        </p:nvSpPr>
        <p:spPr>
          <a:xfrm>
            <a:off x="3252335" y="3521027"/>
            <a:ext cx="0" cy="169545"/>
          </a:xfrm>
          <a:custGeom>
            <a:avLst/>
            <a:gdLst/>
            <a:ahLst/>
            <a:cxnLst/>
            <a:rect l="l" t="t" r="r" b="b"/>
            <a:pathLst>
              <a:path h="169545">
                <a:moveTo>
                  <a:pt x="0" y="0"/>
                </a:moveTo>
                <a:lnTo>
                  <a:pt x="0" y="16943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3" name="object 285">
            <a:extLst>
              <a:ext uri="{FF2B5EF4-FFF2-40B4-BE49-F238E27FC236}">
                <a16:creationId xmlns:a16="http://schemas.microsoft.com/office/drawing/2014/main" id="{258BB323-D44E-42FD-9CFE-EF42AE4DD2EF}"/>
              </a:ext>
            </a:extLst>
          </p:cNvPr>
          <p:cNvSpPr/>
          <p:nvPr/>
        </p:nvSpPr>
        <p:spPr>
          <a:xfrm>
            <a:off x="3128891" y="356217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4" name="object 286">
            <a:extLst>
              <a:ext uri="{FF2B5EF4-FFF2-40B4-BE49-F238E27FC236}">
                <a16:creationId xmlns:a16="http://schemas.microsoft.com/office/drawing/2014/main" id="{1C38FB39-7436-42DD-9452-77D0CFD8C14C}"/>
              </a:ext>
            </a:extLst>
          </p:cNvPr>
          <p:cNvSpPr/>
          <p:nvPr/>
        </p:nvSpPr>
        <p:spPr>
          <a:xfrm>
            <a:off x="3128891" y="37343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5" name="object 287">
            <a:extLst>
              <a:ext uri="{FF2B5EF4-FFF2-40B4-BE49-F238E27FC236}">
                <a16:creationId xmlns:a16="http://schemas.microsoft.com/office/drawing/2014/main" id="{E5B8594D-1A18-42E7-9EC1-A0DBAB8959FB}"/>
              </a:ext>
            </a:extLst>
          </p:cNvPr>
          <p:cNvSpPr/>
          <p:nvPr/>
        </p:nvSpPr>
        <p:spPr>
          <a:xfrm>
            <a:off x="3182230" y="3562176"/>
            <a:ext cx="0" cy="169545"/>
          </a:xfrm>
          <a:custGeom>
            <a:avLst/>
            <a:gdLst/>
            <a:ahLst/>
            <a:cxnLst/>
            <a:rect l="l" t="t" r="r" b="b"/>
            <a:pathLst>
              <a:path h="169545">
                <a:moveTo>
                  <a:pt x="0" y="0"/>
                </a:moveTo>
                <a:lnTo>
                  <a:pt x="0" y="16943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6" name="object 288">
            <a:extLst>
              <a:ext uri="{FF2B5EF4-FFF2-40B4-BE49-F238E27FC236}">
                <a16:creationId xmlns:a16="http://schemas.microsoft.com/office/drawing/2014/main" id="{FB80F35D-0E38-4E4B-8585-613DE32C6225}"/>
              </a:ext>
            </a:extLst>
          </p:cNvPr>
          <p:cNvSpPr/>
          <p:nvPr/>
        </p:nvSpPr>
        <p:spPr>
          <a:xfrm>
            <a:off x="3058786" y="36612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7" name="object 289">
            <a:extLst>
              <a:ext uri="{FF2B5EF4-FFF2-40B4-BE49-F238E27FC236}">
                <a16:creationId xmlns:a16="http://schemas.microsoft.com/office/drawing/2014/main" id="{2236F39E-4CEA-47BE-8594-35E1E7D845DE}"/>
              </a:ext>
            </a:extLst>
          </p:cNvPr>
          <p:cNvSpPr/>
          <p:nvPr/>
        </p:nvSpPr>
        <p:spPr>
          <a:xfrm>
            <a:off x="3058786" y="38624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8" name="object 290">
            <a:extLst>
              <a:ext uri="{FF2B5EF4-FFF2-40B4-BE49-F238E27FC236}">
                <a16:creationId xmlns:a16="http://schemas.microsoft.com/office/drawing/2014/main" id="{0085A15A-7516-404F-9E12-A61BF59F5640}"/>
              </a:ext>
            </a:extLst>
          </p:cNvPr>
          <p:cNvSpPr/>
          <p:nvPr/>
        </p:nvSpPr>
        <p:spPr>
          <a:xfrm>
            <a:off x="3112126" y="3661235"/>
            <a:ext cx="0" cy="200025"/>
          </a:xfrm>
          <a:custGeom>
            <a:avLst/>
            <a:gdLst/>
            <a:ahLst/>
            <a:cxnLst/>
            <a:rect l="l" t="t" r="r" b="b"/>
            <a:pathLst>
              <a:path h="200025">
                <a:moveTo>
                  <a:pt x="0" y="0"/>
                </a:moveTo>
                <a:lnTo>
                  <a:pt x="0" y="199605"/>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19" name="object 291">
            <a:extLst>
              <a:ext uri="{FF2B5EF4-FFF2-40B4-BE49-F238E27FC236}">
                <a16:creationId xmlns:a16="http://schemas.microsoft.com/office/drawing/2014/main" id="{79062F04-49B9-4633-9911-9482C2B33E01}"/>
              </a:ext>
            </a:extLst>
          </p:cNvPr>
          <p:cNvSpPr/>
          <p:nvPr/>
        </p:nvSpPr>
        <p:spPr>
          <a:xfrm>
            <a:off x="2920102" y="365666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0" name="object 292">
            <a:extLst>
              <a:ext uri="{FF2B5EF4-FFF2-40B4-BE49-F238E27FC236}">
                <a16:creationId xmlns:a16="http://schemas.microsoft.com/office/drawing/2014/main" id="{31B16E3F-AF91-48D6-B144-B11E5112441E}"/>
              </a:ext>
            </a:extLst>
          </p:cNvPr>
          <p:cNvSpPr/>
          <p:nvPr/>
        </p:nvSpPr>
        <p:spPr>
          <a:xfrm>
            <a:off x="2920102" y="38624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1" name="object 293">
            <a:extLst>
              <a:ext uri="{FF2B5EF4-FFF2-40B4-BE49-F238E27FC236}">
                <a16:creationId xmlns:a16="http://schemas.microsoft.com/office/drawing/2014/main" id="{EAA84C51-BBDF-4DF2-834C-90B9643D1F70}"/>
              </a:ext>
            </a:extLst>
          </p:cNvPr>
          <p:cNvSpPr/>
          <p:nvPr/>
        </p:nvSpPr>
        <p:spPr>
          <a:xfrm>
            <a:off x="2973442" y="3656664"/>
            <a:ext cx="0" cy="202565"/>
          </a:xfrm>
          <a:custGeom>
            <a:avLst/>
            <a:gdLst/>
            <a:ahLst/>
            <a:cxnLst/>
            <a:rect l="l" t="t" r="r" b="b"/>
            <a:pathLst>
              <a:path h="202564">
                <a:moveTo>
                  <a:pt x="0" y="0"/>
                </a:moveTo>
                <a:lnTo>
                  <a:pt x="0" y="20247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2" name="object 294">
            <a:extLst>
              <a:ext uri="{FF2B5EF4-FFF2-40B4-BE49-F238E27FC236}">
                <a16:creationId xmlns:a16="http://schemas.microsoft.com/office/drawing/2014/main" id="{025FB9A9-7F71-400C-8760-54CA4C4C09A0}"/>
              </a:ext>
            </a:extLst>
          </p:cNvPr>
          <p:cNvSpPr/>
          <p:nvPr/>
        </p:nvSpPr>
        <p:spPr>
          <a:xfrm>
            <a:off x="2789039" y="382735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3" name="object 295">
            <a:extLst>
              <a:ext uri="{FF2B5EF4-FFF2-40B4-BE49-F238E27FC236}">
                <a16:creationId xmlns:a16="http://schemas.microsoft.com/office/drawing/2014/main" id="{E60B9849-40E8-42CE-8CE9-79BB47604126}"/>
              </a:ext>
            </a:extLst>
          </p:cNvPr>
          <p:cNvSpPr/>
          <p:nvPr/>
        </p:nvSpPr>
        <p:spPr>
          <a:xfrm>
            <a:off x="2789039" y="402547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4" name="object 296">
            <a:extLst>
              <a:ext uri="{FF2B5EF4-FFF2-40B4-BE49-F238E27FC236}">
                <a16:creationId xmlns:a16="http://schemas.microsoft.com/office/drawing/2014/main" id="{80DD1DB3-A16B-4F9D-BA05-ED02885C433E}"/>
              </a:ext>
            </a:extLst>
          </p:cNvPr>
          <p:cNvSpPr/>
          <p:nvPr/>
        </p:nvSpPr>
        <p:spPr>
          <a:xfrm>
            <a:off x="2842379" y="3827352"/>
            <a:ext cx="0" cy="196850"/>
          </a:xfrm>
          <a:custGeom>
            <a:avLst/>
            <a:gdLst/>
            <a:ahLst/>
            <a:cxnLst/>
            <a:rect l="l" t="t" r="r" b="b"/>
            <a:pathLst>
              <a:path h="196850">
                <a:moveTo>
                  <a:pt x="0" y="0"/>
                </a:moveTo>
                <a:lnTo>
                  <a:pt x="0" y="19632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5" name="object 297">
            <a:extLst>
              <a:ext uri="{FF2B5EF4-FFF2-40B4-BE49-F238E27FC236}">
                <a16:creationId xmlns:a16="http://schemas.microsoft.com/office/drawing/2014/main" id="{10C475A4-19CA-452D-95AC-823AE821E2B1}"/>
              </a:ext>
            </a:extLst>
          </p:cNvPr>
          <p:cNvSpPr/>
          <p:nvPr/>
        </p:nvSpPr>
        <p:spPr>
          <a:xfrm>
            <a:off x="2657974" y="411691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6" name="object 298">
            <a:extLst>
              <a:ext uri="{FF2B5EF4-FFF2-40B4-BE49-F238E27FC236}">
                <a16:creationId xmlns:a16="http://schemas.microsoft.com/office/drawing/2014/main" id="{6991AFE9-59D2-4609-85B4-35996D2730C0}"/>
              </a:ext>
            </a:extLst>
          </p:cNvPr>
          <p:cNvSpPr/>
          <p:nvPr/>
        </p:nvSpPr>
        <p:spPr>
          <a:xfrm>
            <a:off x="2657974" y="43150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7" name="object 299">
            <a:extLst>
              <a:ext uri="{FF2B5EF4-FFF2-40B4-BE49-F238E27FC236}">
                <a16:creationId xmlns:a16="http://schemas.microsoft.com/office/drawing/2014/main" id="{4D0D32DA-2EDC-429B-B39A-9BAC5E2EFC22}"/>
              </a:ext>
            </a:extLst>
          </p:cNvPr>
          <p:cNvSpPr/>
          <p:nvPr/>
        </p:nvSpPr>
        <p:spPr>
          <a:xfrm>
            <a:off x="2711314" y="4116912"/>
            <a:ext cx="0" cy="196850"/>
          </a:xfrm>
          <a:custGeom>
            <a:avLst/>
            <a:gdLst/>
            <a:ahLst/>
            <a:cxnLst/>
            <a:rect l="l" t="t" r="r" b="b"/>
            <a:pathLst>
              <a:path h="196850">
                <a:moveTo>
                  <a:pt x="0" y="0"/>
                </a:moveTo>
                <a:lnTo>
                  <a:pt x="0" y="196329"/>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8" name="object 300">
            <a:extLst>
              <a:ext uri="{FF2B5EF4-FFF2-40B4-BE49-F238E27FC236}">
                <a16:creationId xmlns:a16="http://schemas.microsoft.com/office/drawing/2014/main" id="{47596CB1-3BB3-496C-8BE8-02C7839670AB}"/>
              </a:ext>
            </a:extLst>
          </p:cNvPr>
          <p:cNvSpPr/>
          <p:nvPr/>
        </p:nvSpPr>
        <p:spPr>
          <a:xfrm>
            <a:off x="8732638" y="35515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29" name="object 301">
            <a:extLst>
              <a:ext uri="{FF2B5EF4-FFF2-40B4-BE49-F238E27FC236}">
                <a16:creationId xmlns:a16="http://schemas.microsoft.com/office/drawing/2014/main" id="{C1E25FDB-AD65-4C6E-AB7A-FA1515C1A59A}"/>
              </a:ext>
            </a:extLst>
          </p:cNvPr>
          <p:cNvSpPr/>
          <p:nvPr/>
        </p:nvSpPr>
        <p:spPr>
          <a:xfrm>
            <a:off x="8732638" y="376029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0" name="object 302">
            <a:extLst>
              <a:ext uri="{FF2B5EF4-FFF2-40B4-BE49-F238E27FC236}">
                <a16:creationId xmlns:a16="http://schemas.microsoft.com/office/drawing/2014/main" id="{91E1A34A-EAEB-4176-A2EE-A8DC32CBAF6F}"/>
              </a:ext>
            </a:extLst>
          </p:cNvPr>
          <p:cNvSpPr/>
          <p:nvPr/>
        </p:nvSpPr>
        <p:spPr>
          <a:xfrm>
            <a:off x="8787502" y="3551508"/>
            <a:ext cx="0" cy="207645"/>
          </a:xfrm>
          <a:custGeom>
            <a:avLst/>
            <a:gdLst/>
            <a:ahLst/>
            <a:cxnLst/>
            <a:rect l="l" t="t" r="r" b="b"/>
            <a:pathLst>
              <a:path h="207645">
                <a:moveTo>
                  <a:pt x="0" y="0"/>
                </a:moveTo>
                <a:lnTo>
                  <a:pt x="0" y="20739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1" name="object 303">
            <a:extLst>
              <a:ext uri="{FF2B5EF4-FFF2-40B4-BE49-F238E27FC236}">
                <a16:creationId xmlns:a16="http://schemas.microsoft.com/office/drawing/2014/main" id="{CAF9BAC2-A403-4F55-8585-3A7891D0FD56}"/>
              </a:ext>
            </a:extLst>
          </p:cNvPr>
          <p:cNvSpPr/>
          <p:nvPr/>
        </p:nvSpPr>
        <p:spPr>
          <a:xfrm>
            <a:off x="9552550" y="361551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2" name="object 304">
            <a:extLst>
              <a:ext uri="{FF2B5EF4-FFF2-40B4-BE49-F238E27FC236}">
                <a16:creationId xmlns:a16="http://schemas.microsoft.com/office/drawing/2014/main" id="{626FBC11-6876-4D5B-866F-DB7E6E90B03A}"/>
              </a:ext>
            </a:extLst>
          </p:cNvPr>
          <p:cNvSpPr/>
          <p:nvPr/>
        </p:nvSpPr>
        <p:spPr>
          <a:xfrm>
            <a:off x="9552550" y="38578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3" name="object 305">
            <a:extLst>
              <a:ext uri="{FF2B5EF4-FFF2-40B4-BE49-F238E27FC236}">
                <a16:creationId xmlns:a16="http://schemas.microsoft.com/office/drawing/2014/main" id="{6ED1104E-E52E-4140-8DE2-73EA0DA59B28}"/>
              </a:ext>
            </a:extLst>
          </p:cNvPr>
          <p:cNvSpPr/>
          <p:nvPr/>
        </p:nvSpPr>
        <p:spPr>
          <a:xfrm>
            <a:off x="9605890" y="3615515"/>
            <a:ext cx="0" cy="239395"/>
          </a:xfrm>
          <a:custGeom>
            <a:avLst/>
            <a:gdLst/>
            <a:ahLst/>
            <a:cxnLst/>
            <a:rect l="l" t="t" r="r" b="b"/>
            <a:pathLst>
              <a:path h="239395">
                <a:moveTo>
                  <a:pt x="0" y="0"/>
                </a:moveTo>
                <a:lnTo>
                  <a:pt x="0" y="23933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4" name="object 306">
            <a:extLst>
              <a:ext uri="{FF2B5EF4-FFF2-40B4-BE49-F238E27FC236}">
                <a16:creationId xmlns:a16="http://schemas.microsoft.com/office/drawing/2014/main" id="{58E630E0-A451-497D-A9C9-A43708805C66}"/>
              </a:ext>
            </a:extLst>
          </p:cNvPr>
          <p:cNvSpPr/>
          <p:nvPr/>
        </p:nvSpPr>
        <p:spPr>
          <a:xfrm>
            <a:off x="10360271" y="36231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5" name="object 307">
            <a:extLst>
              <a:ext uri="{FF2B5EF4-FFF2-40B4-BE49-F238E27FC236}">
                <a16:creationId xmlns:a16="http://schemas.microsoft.com/office/drawing/2014/main" id="{1FA511F8-3D0B-48DF-AE91-33498B4FAA01}"/>
              </a:ext>
            </a:extLst>
          </p:cNvPr>
          <p:cNvSpPr/>
          <p:nvPr/>
        </p:nvSpPr>
        <p:spPr>
          <a:xfrm>
            <a:off x="10360271" y="39066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6" name="object 308">
            <a:extLst>
              <a:ext uri="{FF2B5EF4-FFF2-40B4-BE49-F238E27FC236}">
                <a16:creationId xmlns:a16="http://schemas.microsoft.com/office/drawing/2014/main" id="{A3062BF9-8836-46A2-86DB-EF0A1874ABA6}"/>
              </a:ext>
            </a:extLst>
          </p:cNvPr>
          <p:cNvSpPr/>
          <p:nvPr/>
        </p:nvSpPr>
        <p:spPr>
          <a:xfrm>
            <a:off x="10415135" y="3623135"/>
            <a:ext cx="0" cy="281305"/>
          </a:xfrm>
          <a:custGeom>
            <a:avLst/>
            <a:gdLst/>
            <a:ahLst/>
            <a:cxnLst/>
            <a:rect l="l" t="t" r="r" b="b"/>
            <a:pathLst>
              <a:path h="281304">
                <a:moveTo>
                  <a:pt x="0" y="0"/>
                </a:moveTo>
                <a:lnTo>
                  <a:pt x="0" y="280936"/>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7" name="object 309">
            <a:extLst>
              <a:ext uri="{FF2B5EF4-FFF2-40B4-BE49-F238E27FC236}">
                <a16:creationId xmlns:a16="http://schemas.microsoft.com/office/drawing/2014/main" id="{444BA12D-E8EA-4235-A163-A682453D4B2F}"/>
              </a:ext>
            </a:extLst>
          </p:cNvPr>
          <p:cNvSpPr/>
          <p:nvPr/>
        </p:nvSpPr>
        <p:spPr>
          <a:xfrm>
            <a:off x="7926442" y="347378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8" name="object 310">
            <a:extLst>
              <a:ext uri="{FF2B5EF4-FFF2-40B4-BE49-F238E27FC236}">
                <a16:creationId xmlns:a16="http://schemas.microsoft.com/office/drawing/2014/main" id="{714C0582-B8C0-4F0A-AC0D-2D53BD46B04E}"/>
              </a:ext>
            </a:extLst>
          </p:cNvPr>
          <p:cNvSpPr/>
          <p:nvPr/>
        </p:nvSpPr>
        <p:spPr>
          <a:xfrm>
            <a:off x="7926442" y="368257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39" name="object 311">
            <a:extLst>
              <a:ext uri="{FF2B5EF4-FFF2-40B4-BE49-F238E27FC236}">
                <a16:creationId xmlns:a16="http://schemas.microsoft.com/office/drawing/2014/main" id="{74F6516B-6B9A-475E-92C7-AFAFF0FAFEAF}"/>
              </a:ext>
            </a:extLst>
          </p:cNvPr>
          <p:cNvSpPr/>
          <p:nvPr/>
        </p:nvSpPr>
        <p:spPr>
          <a:xfrm>
            <a:off x="7979783" y="3473783"/>
            <a:ext cx="0" cy="207645"/>
          </a:xfrm>
          <a:custGeom>
            <a:avLst/>
            <a:gdLst/>
            <a:ahLst/>
            <a:cxnLst/>
            <a:rect l="l" t="t" r="r" b="b"/>
            <a:pathLst>
              <a:path h="207645">
                <a:moveTo>
                  <a:pt x="0" y="0"/>
                </a:moveTo>
                <a:lnTo>
                  <a:pt x="0" y="20739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0" name="object 312">
            <a:extLst>
              <a:ext uri="{FF2B5EF4-FFF2-40B4-BE49-F238E27FC236}">
                <a16:creationId xmlns:a16="http://schemas.microsoft.com/office/drawing/2014/main" id="{D71CAE34-3085-405B-AEA5-CD4D40A73E21}"/>
              </a:ext>
            </a:extLst>
          </p:cNvPr>
          <p:cNvSpPr/>
          <p:nvPr/>
        </p:nvSpPr>
        <p:spPr>
          <a:xfrm>
            <a:off x="7115674" y="354083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1" name="object 313">
            <a:extLst>
              <a:ext uri="{FF2B5EF4-FFF2-40B4-BE49-F238E27FC236}">
                <a16:creationId xmlns:a16="http://schemas.microsoft.com/office/drawing/2014/main" id="{A089378F-FAC4-4BBF-93F1-7B663ABF95B2}"/>
              </a:ext>
            </a:extLst>
          </p:cNvPr>
          <p:cNvSpPr/>
          <p:nvPr/>
        </p:nvSpPr>
        <p:spPr>
          <a:xfrm>
            <a:off x="7115674" y="3749627"/>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2" name="object 314">
            <a:extLst>
              <a:ext uri="{FF2B5EF4-FFF2-40B4-BE49-F238E27FC236}">
                <a16:creationId xmlns:a16="http://schemas.microsoft.com/office/drawing/2014/main" id="{E3832E7B-F05C-41F6-888D-04F4B56B8CC5}"/>
              </a:ext>
            </a:extLst>
          </p:cNvPr>
          <p:cNvSpPr/>
          <p:nvPr/>
        </p:nvSpPr>
        <p:spPr>
          <a:xfrm>
            <a:off x="7169015" y="3540839"/>
            <a:ext cx="0" cy="207645"/>
          </a:xfrm>
          <a:custGeom>
            <a:avLst/>
            <a:gdLst/>
            <a:ahLst/>
            <a:cxnLst/>
            <a:rect l="l" t="t" r="r" b="b"/>
            <a:pathLst>
              <a:path h="207645">
                <a:moveTo>
                  <a:pt x="0" y="0"/>
                </a:moveTo>
                <a:lnTo>
                  <a:pt x="0" y="20739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3" name="object 315">
            <a:extLst>
              <a:ext uri="{FF2B5EF4-FFF2-40B4-BE49-F238E27FC236}">
                <a16:creationId xmlns:a16="http://schemas.microsoft.com/office/drawing/2014/main" id="{C5B180E5-63EF-4BF9-9547-750483D3FC77}"/>
              </a:ext>
            </a:extLst>
          </p:cNvPr>
          <p:cNvSpPr/>
          <p:nvPr/>
        </p:nvSpPr>
        <p:spPr>
          <a:xfrm>
            <a:off x="6437495" y="348445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4" name="object 316">
            <a:extLst>
              <a:ext uri="{FF2B5EF4-FFF2-40B4-BE49-F238E27FC236}">
                <a16:creationId xmlns:a16="http://schemas.microsoft.com/office/drawing/2014/main" id="{67E06557-12EB-4505-9A73-BD6CB28AB177}"/>
              </a:ext>
            </a:extLst>
          </p:cNvPr>
          <p:cNvSpPr/>
          <p:nvPr/>
        </p:nvSpPr>
        <p:spPr>
          <a:xfrm>
            <a:off x="6437495" y="38624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5" name="object 317">
            <a:extLst>
              <a:ext uri="{FF2B5EF4-FFF2-40B4-BE49-F238E27FC236}">
                <a16:creationId xmlns:a16="http://schemas.microsoft.com/office/drawing/2014/main" id="{6AB93664-3831-4D26-BAC1-0650C87C995C}"/>
              </a:ext>
            </a:extLst>
          </p:cNvPr>
          <p:cNvSpPr/>
          <p:nvPr/>
        </p:nvSpPr>
        <p:spPr>
          <a:xfrm>
            <a:off x="6492359" y="3484452"/>
            <a:ext cx="0" cy="375920"/>
          </a:xfrm>
          <a:custGeom>
            <a:avLst/>
            <a:gdLst/>
            <a:ahLst/>
            <a:cxnLst/>
            <a:rect l="l" t="t" r="r" b="b"/>
            <a:pathLst>
              <a:path h="375920">
                <a:moveTo>
                  <a:pt x="0" y="0"/>
                </a:moveTo>
                <a:lnTo>
                  <a:pt x="0" y="37592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6" name="object 318">
            <a:extLst>
              <a:ext uri="{FF2B5EF4-FFF2-40B4-BE49-F238E27FC236}">
                <a16:creationId xmlns:a16="http://schemas.microsoft.com/office/drawing/2014/main" id="{DDC21687-037E-4B56-A54A-6754EF3003D2}"/>
              </a:ext>
            </a:extLst>
          </p:cNvPr>
          <p:cNvSpPr/>
          <p:nvPr/>
        </p:nvSpPr>
        <p:spPr>
          <a:xfrm>
            <a:off x="6301859" y="35957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7" name="object 319">
            <a:extLst>
              <a:ext uri="{FF2B5EF4-FFF2-40B4-BE49-F238E27FC236}">
                <a16:creationId xmlns:a16="http://schemas.microsoft.com/office/drawing/2014/main" id="{BD4E9CD9-B78F-44C6-83BF-F1F3A8482713}"/>
              </a:ext>
            </a:extLst>
          </p:cNvPr>
          <p:cNvSpPr/>
          <p:nvPr/>
        </p:nvSpPr>
        <p:spPr>
          <a:xfrm>
            <a:off x="6301859" y="380753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8" name="object 320">
            <a:extLst>
              <a:ext uri="{FF2B5EF4-FFF2-40B4-BE49-F238E27FC236}">
                <a16:creationId xmlns:a16="http://schemas.microsoft.com/office/drawing/2014/main" id="{2D4BA107-C0A3-4279-A1CC-0F810AB81C5F}"/>
              </a:ext>
            </a:extLst>
          </p:cNvPr>
          <p:cNvSpPr/>
          <p:nvPr/>
        </p:nvSpPr>
        <p:spPr>
          <a:xfrm>
            <a:off x="6355198" y="3595703"/>
            <a:ext cx="0" cy="209550"/>
          </a:xfrm>
          <a:custGeom>
            <a:avLst/>
            <a:gdLst/>
            <a:ahLst/>
            <a:cxnLst/>
            <a:rect l="l" t="t" r="r" b="b"/>
            <a:pathLst>
              <a:path h="209550">
                <a:moveTo>
                  <a:pt x="0" y="0"/>
                </a:moveTo>
                <a:lnTo>
                  <a:pt x="0" y="2090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49" name="object 321">
            <a:extLst>
              <a:ext uri="{FF2B5EF4-FFF2-40B4-BE49-F238E27FC236}">
                <a16:creationId xmlns:a16="http://schemas.microsoft.com/office/drawing/2014/main" id="{F3978BD5-6A09-4B76-B772-8600585435B5}"/>
              </a:ext>
            </a:extLst>
          </p:cNvPr>
          <p:cNvSpPr/>
          <p:nvPr/>
        </p:nvSpPr>
        <p:spPr>
          <a:xfrm>
            <a:off x="6030586" y="35515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0" name="object 322">
            <a:extLst>
              <a:ext uri="{FF2B5EF4-FFF2-40B4-BE49-F238E27FC236}">
                <a16:creationId xmlns:a16="http://schemas.microsoft.com/office/drawing/2014/main" id="{486B6B73-1E96-4178-8584-CE053DC46BFF}"/>
              </a:ext>
            </a:extLst>
          </p:cNvPr>
          <p:cNvSpPr/>
          <p:nvPr/>
        </p:nvSpPr>
        <p:spPr>
          <a:xfrm>
            <a:off x="6030586" y="376182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1" name="object 323">
            <a:extLst>
              <a:ext uri="{FF2B5EF4-FFF2-40B4-BE49-F238E27FC236}">
                <a16:creationId xmlns:a16="http://schemas.microsoft.com/office/drawing/2014/main" id="{D343BAD2-9DD3-4A55-9689-C1F1C074356A}"/>
              </a:ext>
            </a:extLst>
          </p:cNvPr>
          <p:cNvSpPr/>
          <p:nvPr/>
        </p:nvSpPr>
        <p:spPr>
          <a:xfrm>
            <a:off x="6083927" y="3551508"/>
            <a:ext cx="0" cy="209550"/>
          </a:xfrm>
          <a:custGeom>
            <a:avLst/>
            <a:gdLst/>
            <a:ahLst/>
            <a:cxnLst/>
            <a:rect l="l" t="t" r="r" b="b"/>
            <a:pathLst>
              <a:path h="209550">
                <a:moveTo>
                  <a:pt x="0" y="0"/>
                </a:moveTo>
                <a:lnTo>
                  <a:pt x="0" y="2090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2" name="object 324">
            <a:extLst>
              <a:ext uri="{FF2B5EF4-FFF2-40B4-BE49-F238E27FC236}">
                <a16:creationId xmlns:a16="http://schemas.microsoft.com/office/drawing/2014/main" id="{42ADE631-5D14-45FC-8B24-037F2271C2FB}"/>
              </a:ext>
            </a:extLst>
          </p:cNvPr>
          <p:cNvSpPr/>
          <p:nvPr/>
        </p:nvSpPr>
        <p:spPr>
          <a:xfrm>
            <a:off x="5901047" y="35134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3" name="object 325">
            <a:extLst>
              <a:ext uri="{FF2B5EF4-FFF2-40B4-BE49-F238E27FC236}">
                <a16:creationId xmlns:a16="http://schemas.microsoft.com/office/drawing/2014/main" id="{B32FAB2C-8B17-461C-8543-68B5078BE937}"/>
              </a:ext>
            </a:extLst>
          </p:cNvPr>
          <p:cNvSpPr/>
          <p:nvPr/>
        </p:nvSpPr>
        <p:spPr>
          <a:xfrm>
            <a:off x="5901047" y="372524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4" name="object 326">
            <a:extLst>
              <a:ext uri="{FF2B5EF4-FFF2-40B4-BE49-F238E27FC236}">
                <a16:creationId xmlns:a16="http://schemas.microsoft.com/office/drawing/2014/main" id="{0488D65F-6E90-4AE6-89FE-514A1215560A}"/>
              </a:ext>
            </a:extLst>
          </p:cNvPr>
          <p:cNvSpPr/>
          <p:nvPr/>
        </p:nvSpPr>
        <p:spPr>
          <a:xfrm>
            <a:off x="5955910" y="3513408"/>
            <a:ext cx="0" cy="209550"/>
          </a:xfrm>
          <a:custGeom>
            <a:avLst/>
            <a:gdLst/>
            <a:ahLst/>
            <a:cxnLst/>
            <a:rect l="l" t="t" r="r" b="b"/>
            <a:pathLst>
              <a:path h="209550">
                <a:moveTo>
                  <a:pt x="0" y="0"/>
                </a:moveTo>
                <a:lnTo>
                  <a:pt x="0" y="2090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5" name="object 327">
            <a:extLst>
              <a:ext uri="{FF2B5EF4-FFF2-40B4-BE49-F238E27FC236}">
                <a16:creationId xmlns:a16="http://schemas.microsoft.com/office/drawing/2014/main" id="{FB8900AF-197C-4D7A-A07B-BB68EB6FA735}"/>
              </a:ext>
            </a:extLst>
          </p:cNvPr>
          <p:cNvSpPr/>
          <p:nvPr/>
        </p:nvSpPr>
        <p:spPr>
          <a:xfrm>
            <a:off x="5762363" y="35941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6" name="object 328">
            <a:extLst>
              <a:ext uri="{FF2B5EF4-FFF2-40B4-BE49-F238E27FC236}">
                <a16:creationId xmlns:a16="http://schemas.microsoft.com/office/drawing/2014/main" id="{3072FBF3-BB9B-4CAF-973B-61562D1AB22D}"/>
              </a:ext>
            </a:extLst>
          </p:cNvPr>
          <p:cNvSpPr/>
          <p:nvPr/>
        </p:nvSpPr>
        <p:spPr>
          <a:xfrm>
            <a:off x="5762363" y="380449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7" name="object 329">
            <a:extLst>
              <a:ext uri="{FF2B5EF4-FFF2-40B4-BE49-F238E27FC236}">
                <a16:creationId xmlns:a16="http://schemas.microsoft.com/office/drawing/2014/main" id="{4D780192-7414-488A-8449-629BF2FAE877}"/>
              </a:ext>
            </a:extLst>
          </p:cNvPr>
          <p:cNvSpPr/>
          <p:nvPr/>
        </p:nvSpPr>
        <p:spPr>
          <a:xfrm>
            <a:off x="5815703" y="3594179"/>
            <a:ext cx="0" cy="209550"/>
          </a:xfrm>
          <a:custGeom>
            <a:avLst/>
            <a:gdLst/>
            <a:ahLst/>
            <a:cxnLst/>
            <a:rect l="l" t="t" r="r" b="b"/>
            <a:pathLst>
              <a:path h="209550">
                <a:moveTo>
                  <a:pt x="0" y="0"/>
                </a:moveTo>
                <a:lnTo>
                  <a:pt x="0" y="2090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8" name="object 330">
            <a:extLst>
              <a:ext uri="{FF2B5EF4-FFF2-40B4-BE49-F238E27FC236}">
                <a16:creationId xmlns:a16="http://schemas.microsoft.com/office/drawing/2014/main" id="{C2D4B7E4-4C7F-495E-8EA1-A7D3CDDDB514}"/>
              </a:ext>
            </a:extLst>
          </p:cNvPr>
          <p:cNvSpPr/>
          <p:nvPr/>
        </p:nvSpPr>
        <p:spPr>
          <a:xfrm>
            <a:off x="5492615" y="36292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59" name="object 331">
            <a:extLst>
              <a:ext uri="{FF2B5EF4-FFF2-40B4-BE49-F238E27FC236}">
                <a16:creationId xmlns:a16="http://schemas.microsoft.com/office/drawing/2014/main" id="{94974A6B-F05C-46B7-A90A-C26DBB927A81}"/>
              </a:ext>
            </a:extLst>
          </p:cNvPr>
          <p:cNvSpPr/>
          <p:nvPr/>
        </p:nvSpPr>
        <p:spPr>
          <a:xfrm>
            <a:off x="5492615" y="384106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0" name="object 332">
            <a:extLst>
              <a:ext uri="{FF2B5EF4-FFF2-40B4-BE49-F238E27FC236}">
                <a16:creationId xmlns:a16="http://schemas.microsoft.com/office/drawing/2014/main" id="{D997A5FD-72B8-4008-B438-D09C1AF748F7}"/>
              </a:ext>
            </a:extLst>
          </p:cNvPr>
          <p:cNvSpPr/>
          <p:nvPr/>
        </p:nvSpPr>
        <p:spPr>
          <a:xfrm>
            <a:off x="5545954" y="3629232"/>
            <a:ext cx="0" cy="209550"/>
          </a:xfrm>
          <a:custGeom>
            <a:avLst/>
            <a:gdLst/>
            <a:ahLst/>
            <a:cxnLst/>
            <a:rect l="l" t="t" r="r" b="b"/>
            <a:pathLst>
              <a:path h="209550">
                <a:moveTo>
                  <a:pt x="0" y="0"/>
                </a:moveTo>
                <a:lnTo>
                  <a:pt x="0" y="2090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1" name="object 333">
            <a:extLst>
              <a:ext uri="{FF2B5EF4-FFF2-40B4-BE49-F238E27FC236}">
                <a16:creationId xmlns:a16="http://schemas.microsoft.com/office/drawing/2014/main" id="{3C4575E2-D690-4B38-B0CF-76427389196F}"/>
              </a:ext>
            </a:extLst>
          </p:cNvPr>
          <p:cNvSpPr/>
          <p:nvPr/>
        </p:nvSpPr>
        <p:spPr>
          <a:xfrm>
            <a:off x="5225915" y="370847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2" name="object 334">
            <a:extLst>
              <a:ext uri="{FF2B5EF4-FFF2-40B4-BE49-F238E27FC236}">
                <a16:creationId xmlns:a16="http://schemas.microsoft.com/office/drawing/2014/main" id="{4567BC8E-8175-4A1A-8E78-6FEB3A26E874}"/>
              </a:ext>
            </a:extLst>
          </p:cNvPr>
          <p:cNvSpPr/>
          <p:nvPr/>
        </p:nvSpPr>
        <p:spPr>
          <a:xfrm>
            <a:off x="5225915" y="391879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3" name="object 335">
            <a:extLst>
              <a:ext uri="{FF2B5EF4-FFF2-40B4-BE49-F238E27FC236}">
                <a16:creationId xmlns:a16="http://schemas.microsoft.com/office/drawing/2014/main" id="{F973A090-9079-4DA2-A19C-04D0D527567D}"/>
              </a:ext>
            </a:extLst>
          </p:cNvPr>
          <p:cNvSpPr/>
          <p:nvPr/>
        </p:nvSpPr>
        <p:spPr>
          <a:xfrm>
            <a:off x="5279254" y="3708479"/>
            <a:ext cx="0" cy="209550"/>
          </a:xfrm>
          <a:custGeom>
            <a:avLst/>
            <a:gdLst/>
            <a:ahLst/>
            <a:cxnLst/>
            <a:rect l="l" t="t" r="r" b="b"/>
            <a:pathLst>
              <a:path h="209550">
                <a:moveTo>
                  <a:pt x="0" y="0"/>
                </a:moveTo>
                <a:lnTo>
                  <a:pt x="0" y="2090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4" name="object 336">
            <a:extLst>
              <a:ext uri="{FF2B5EF4-FFF2-40B4-BE49-F238E27FC236}">
                <a16:creationId xmlns:a16="http://schemas.microsoft.com/office/drawing/2014/main" id="{4774210A-535C-41D0-A3C8-3F0BC1BE74AF}"/>
              </a:ext>
            </a:extLst>
          </p:cNvPr>
          <p:cNvSpPr/>
          <p:nvPr/>
        </p:nvSpPr>
        <p:spPr>
          <a:xfrm>
            <a:off x="4953119" y="37100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5" name="object 337">
            <a:extLst>
              <a:ext uri="{FF2B5EF4-FFF2-40B4-BE49-F238E27FC236}">
                <a16:creationId xmlns:a16="http://schemas.microsoft.com/office/drawing/2014/main" id="{E2BF34CC-E4ED-4AC9-9105-5E4D7E879E41}"/>
              </a:ext>
            </a:extLst>
          </p:cNvPr>
          <p:cNvSpPr/>
          <p:nvPr/>
        </p:nvSpPr>
        <p:spPr>
          <a:xfrm>
            <a:off x="4953119" y="392031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6" name="object 338">
            <a:extLst>
              <a:ext uri="{FF2B5EF4-FFF2-40B4-BE49-F238E27FC236}">
                <a16:creationId xmlns:a16="http://schemas.microsoft.com/office/drawing/2014/main" id="{3C687BAB-1AB0-4ED5-BDE5-0CD5CE9BA11C}"/>
              </a:ext>
            </a:extLst>
          </p:cNvPr>
          <p:cNvSpPr/>
          <p:nvPr/>
        </p:nvSpPr>
        <p:spPr>
          <a:xfrm>
            <a:off x="5007983" y="3710003"/>
            <a:ext cx="0" cy="209550"/>
          </a:xfrm>
          <a:custGeom>
            <a:avLst/>
            <a:gdLst/>
            <a:ahLst/>
            <a:cxnLst/>
            <a:rect l="l" t="t" r="r" b="b"/>
            <a:pathLst>
              <a:path h="209550">
                <a:moveTo>
                  <a:pt x="0" y="0"/>
                </a:moveTo>
                <a:lnTo>
                  <a:pt x="0" y="2090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7" name="object 339">
            <a:extLst>
              <a:ext uri="{FF2B5EF4-FFF2-40B4-BE49-F238E27FC236}">
                <a16:creationId xmlns:a16="http://schemas.microsoft.com/office/drawing/2014/main" id="{75DB0366-B676-4679-B1D4-603F48758BD8}"/>
              </a:ext>
            </a:extLst>
          </p:cNvPr>
          <p:cNvSpPr/>
          <p:nvPr/>
        </p:nvSpPr>
        <p:spPr>
          <a:xfrm>
            <a:off x="4681847" y="37420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8" name="object 340">
            <a:extLst>
              <a:ext uri="{FF2B5EF4-FFF2-40B4-BE49-F238E27FC236}">
                <a16:creationId xmlns:a16="http://schemas.microsoft.com/office/drawing/2014/main" id="{334E6B5F-425D-4D0C-96BA-7EA308DC0261}"/>
              </a:ext>
            </a:extLst>
          </p:cNvPr>
          <p:cNvSpPr/>
          <p:nvPr/>
        </p:nvSpPr>
        <p:spPr>
          <a:xfrm>
            <a:off x="4681847" y="395232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69" name="object 341">
            <a:extLst>
              <a:ext uri="{FF2B5EF4-FFF2-40B4-BE49-F238E27FC236}">
                <a16:creationId xmlns:a16="http://schemas.microsoft.com/office/drawing/2014/main" id="{7185C6B9-F18A-4E9B-A7C4-4234A7C2027E}"/>
              </a:ext>
            </a:extLst>
          </p:cNvPr>
          <p:cNvSpPr/>
          <p:nvPr/>
        </p:nvSpPr>
        <p:spPr>
          <a:xfrm>
            <a:off x="4736710" y="3742008"/>
            <a:ext cx="0" cy="209550"/>
          </a:xfrm>
          <a:custGeom>
            <a:avLst/>
            <a:gdLst/>
            <a:ahLst/>
            <a:cxnLst/>
            <a:rect l="l" t="t" r="r" b="b"/>
            <a:pathLst>
              <a:path h="209550">
                <a:moveTo>
                  <a:pt x="0" y="0"/>
                </a:moveTo>
                <a:lnTo>
                  <a:pt x="0" y="2090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0" name="object 342">
            <a:extLst>
              <a:ext uri="{FF2B5EF4-FFF2-40B4-BE49-F238E27FC236}">
                <a16:creationId xmlns:a16="http://schemas.microsoft.com/office/drawing/2014/main" id="{A9C82EC7-5678-41EA-B897-56BECD7011F2}"/>
              </a:ext>
            </a:extLst>
          </p:cNvPr>
          <p:cNvSpPr/>
          <p:nvPr/>
        </p:nvSpPr>
        <p:spPr>
          <a:xfrm>
            <a:off x="4412098" y="37724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1" name="object 343">
            <a:extLst>
              <a:ext uri="{FF2B5EF4-FFF2-40B4-BE49-F238E27FC236}">
                <a16:creationId xmlns:a16="http://schemas.microsoft.com/office/drawing/2014/main" id="{83A77919-6112-4638-98B1-4BA2A8F8EBDB}"/>
              </a:ext>
            </a:extLst>
          </p:cNvPr>
          <p:cNvSpPr/>
          <p:nvPr/>
        </p:nvSpPr>
        <p:spPr>
          <a:xfrm>
            <a:off x="4412098" y="397365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2" name="object 344">
            <a:extLst>
              <a:ext uri="{FF2B5EF4-FFF2-40B4-BE49-F238E27FC236}">
                <a16:creationId xmlns:a16="http://schemas.microsoft.com/office/drawing/2014/main" id="{CEC18B8A-7309-46E5-8034-C3C4E3EC4892}"/>
              </a:ext>
            </a:extLst>
          </p:cNvPr>
          <p:cNvSpPr/>
          <p:nvPr/>
        </p:nvSpPr>
        <p:spPr>
          <a:xfrm>
            <a:off x="4465439" y="3772488"/>
            <a:ext cx="0" cy="200025"/>
          </a:xfrm>
          <a:custGeom>
            <a:avLst/>
            <a:gdLst/>
            <a:ahLst/>
            <a:cxnLst/>
            <a:rect l="l" t="t" r="r" b="b"/>
            <a:pathLst>
              <a:path h="200025">
                <a:moveTo>
                  <a:pt x="0" y="0"/>
                </a:moveTo>
                <a:lnTo>
                  <a:pt x="0" y="1995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3" name="object 345">
            <a:extLst>
              <a:ext uri="{FF2B5EF4-FFF2-40B4-BE49-F238E27FC236}">
                <a16:creationId xmlns:a16="http://schemas.microsoft.com/office/drawing/2014/main" id="{570710D1-1BE6-4419-9409-751BED70D524}"/>
              </a:ext>
            </a:extLst>
          </p:cNvPr>
          <p:cNvSpPr/>
          <p:nvPr/>
        </p:nvSpPr>
        <p:spPr>
          <a:xfrm>
            <a:off x="4146922" y="383802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4" name="object 346">
            <a:extLst>
              <a:ext uri="{FF2B5EF4-FFF2-40B4-BE49-F238E27FC236}">
                <a16:creationId xmlns:a16="http://schemas.microsoft.com/office/drawing/2014/main" id="{53EDB8DC-B57A-4F35-84DE-2A65F6CDE1E1}"/>
              </a:ext>
            </a:extLst>
          </p:cNvPr>
          <p:cNvSpPr/>
          <p:nvPr/>
        </p:nvSpPr>
        <p:spPr>
          <a:xfrm>
            <a:off x="4146922" y="40391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5" name="object 347">
            <a:extLst>
              <a:ext uri="{FF2B5EF4-FFF2-40B4-BE49-F238E27FC236}">
                <a16:creationId xmlns:a16="http://schemas.microsoft.com/office/drawing/2014/main" id="{51889C00-139D-4FDC-9A63-2933CB41270B}"/>
              </a:ext>
            </a:extLst>
          </p:cNvPr>
          <p:cNvSpPr/>
          <p:nvPr/>
        </p:nvSpPr>
        <p:spPr>
          <a:xfrm>
            <a:off x="4200263" y="3838020"/>
            <a:ext cx="0" cy="200025"/>
          </a:xfrm>
          <a:custGeom>
            <a:avLst/>
            <a:gdLst/>
            <a:ahLst/>
            <a:cxnLst/>
            <a:rect l="l" t="t" r="r" b="b"/>
            <a:pathLst>
              <a:path h="200025">
                <a:moveTo>
                  <a:pt x="0" y="0"/>
                </a:moveTo>
                <a:lnTo>
                  <a:pt x="0" y="199542"/>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6" name="object 348">
            <a:extLst>
              <a:ext uri="{FF2B5EF4-FFF2-40B4-BE49-F238E27FC236}">
                <a16:creationId xmlns:a16="http://schemas.microsoft.com/office/drawing/2014/main" id="{08447112-0449-4E77-A646-8A37673F5D6A}"/>
              </a:ext>
            </a:extLst>
          </p:cNvPr>
          <p:cNvSpPr/>
          <p:nvPr/>
        </p:nvSpPr>
        <p:spPr>
          <a:xfrm>
            <a:off x="4003667" y="3889835"/>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7" name="object 349">
            <a:extLst>
              <a:ext uri="{FF2B5EF4-FFF2-40B4-BE49-F238E27FC236}">
                <a16:creationId xmlns:a16="http://schemas.microsoft.com/office/drawing/2014/main" id="{AB85ED01-C1FA-49CC-9DD3-81083F65C997}"/>
              </a:ext>
            </a:extLst>
          </p:cNvPr>
          <p:cNvSpPr/>
          <p:nvPr/>
        </p:nvSpPr>
        <p:spPr>
          <a:xfrm>
            <a:off x="4003667" y="409710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8" name="object 350">
            <a:extLst>
              <a:ext uri="{FF2B5EF4-FFF2-40B4-BE49-F238E27FC236}">
                <a16:creationId xmlns:a16="http://schemas.microsoft.com/office/drawing/2014/main" id="{9124297E-5E8C-43B1-8157-458B6BADB118}"/>
              </a:ext>
            </a:extLst>
          </p:cNvPr>
          <p:cNvSpPr/>
          <p:nvPr/>
        </p:nvSpPr>
        <p:spPr>
          <a:xfrm>
            <a:off x="4057007" y="3889835"/>
            <a:ext cx="0" cy="206375"/>
          </a:xfrm>
          <a:custGeom>
            <a:avLst/>
            <a:gdLst/>
            <a:ahLst/>
            <a:cxnLst/>
            <a:rect l="l" t="t" r="r" b="b"/>
            <a:pathLst>
              <a:path h="206375">
                <a:moveTo>
                  <a:pt x="0" y="0"/>
                </a:moveTo>
                <a:lnTo>
                  <a:pt x="0" y="20617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79" name="object 351">
            <a:extLst>
              <a:ext uri="{FF2B5EF4-FFF2-40B4-BE49-F238E27FC236}">
                <a16:creationId xmlns:a16="http://schemas.microsoft.com/office/drawing/2014/main" id="{7D4B094A-961F-4E3E-8D46-339BCB36A59F}"/>
              </a:ext>
            </a:extLst>
          </p:cNvPr>
          <p:cNvSpPr/>
          <p:nvPr/>
        </p:nvSpPr>
        <p:spPr>
          <a:xfrm>
            <a:off x="3871079" y="39325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0" name="object 352">
            <a:extLst>
              <a:ext uri="{FF2B5EF4-FFF2-40B4-BE49-F238E27FC236}">
                <a16:creationId xmlns:a16="http://schemas.microsoft.com/office/drawing/2014/main" id="{AD3E0C91-63F8-4ABC-B79E-5095BAC1895A}"/>
              </a:ext>
            </a:extLst>
          </p:cNvPr>
          <p:cNvSpPr/>
          <p:nvPr/>
        </p:nvSpPr>
        <p:spPr>
          <a:xfrm>
            <a:off x="3871079" y="414282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1" name="object 353">
            <a:extLst>
              <a:ext uri="{FF2B5EF4-FFF2-40B4-BE49-F238E27FC236}">
                <a16:creationId xmlns:a16="http://schemas.microsoft.com/office/drawing/2014/main" id="{32CD49BD-7C43-41C4-B83F-81C3F22A7C94}"/>
              </a:ext>
            </a:extLst>
          </p:cNvPr>
          <p:cNvSpPr/>
          <p:nvPr/>
        </p:nvSpPr>
        <p:spPr>
          <a:xfrm>
            <a:off x="3925942" y="3932508"/>
            <a:ext cx="0" cy="208279"/>
          </a:xfrm>
          <a:custGeom>
            <a:avLst/>
            <a:gdLst/>
            <a:ahLst/>
            <a:cxnLst/>
            <a:rect l="l" t="t" r="r" b="b"/>
            <a:pathLst>
              <a:path h="208279">
                <a:moveTo>
                  <a:pt x="0" y="0"/>
                </a:moveTo>
                <a:lnTo>
                  <a:pt x="0" y="20825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2" name="object 354">
            <a:extLst>
              <a:ext uri="{FF2B5EF4-FFF2-40B4-BE49-F238E27FC236}">
                <a16:creationId xmlns:a16="http://schemas.microsoft.com/office/drawing/2014/main" id="{9D6CD89D-42A7-4411-B70A-8E65F232274A}"/>
              </a:ext>
            </a:extLst>
          </p:cNvPr>
          <p:cNvSpPr/>
          <p:nvPr/>
        </p:nvSpPr>
        <p:spPr>
          <a:xfrm>
            <a:off x="3738491" y="3959939"/>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3" name="object 355">
            <a:extLst>
              <a:ext uri="{FF2B5EF4-FFF2-40B4-BE49-F238E27FC236}">
                <a16:creationId xmlns:a16="http://schemas.microsoft.com/office/drawing/2014/main" id="{4AF5EEF0-F801-4ABF-97E1-2C3B577617D8}"/>
              </a:ext>
            </a:extLst>
          </p:cNvPr>
          <p:cNvSpPr/>
          <p:nvPr/>
        </p:nvSpPr>
        <p:spPr>
          <a:xfrm>
            <a:off x="3738491" y="417025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4" name="object 356">
            <a:extLst>
              <a:ext uri="{FF2B5EF4-FFF2-40B4-BE49-F238E27FC236}">
                <a16:creationId xmlns:a16="http://schemas.microsoft.com/office/drawing/2014/main" id="{A07496A6-45B2-416F-A74C-641CBC6E6D30}"/>
              </a:ext>
            </a:extLst>
          </p:cNvPr>
          <p:cNvSpPr/>
          <p:nvPr/>
        </p:nvSpPr>
        <p:spPr>
          <a:xfrm>
            <a:off x="3791830" y="3959939"/>
            <a:ext cx="0" cy="208279"/>
          </a:xfrm>
          <a:custGeom>
            <a:avLst/>
            <a:gdLst/>
            <a:ahLst/>
            <a:cxnLst/>
            <a:rect l="l" t="t" r="r" b="b"/>
            <a:pathLst>
              <a:path h="208279">
                <a:moveTo>
                  <a:pt x="0" y="0"/>
                </a:moveTo>
                <a:lnTo>
                  <a:pt x="0" y="20825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5" name="object 357">
            <a:extLst>
              <a:ext uri="{FF2B5EF4-FFF2-40B4-BE49-F238E27FC236}">
                <a16:creationId xmlns:a16="http://schemas.microsoft.com/office/drawing/2014/main" id="{A52D2034-CFF6-4E3A-952D-0BF4FA872722}"/>
              </a:ext>
            </a:extLst>
          </p:cNvPr>
          <p:cNvSpPr/>
          <p:nvPr/>
        </p:nvSpPr>
        <p:spPr>
          <a:xfrm>
            <a:off x="3601330" y="402547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6" name="object 358">
            <a:extLst>
              <a:ext uri="{FF2B5EF4-FFF2-40B4-BE49-F238E27FC236}">
                <a16:creationId xmlns:a16="http://schemas.microsoft.com/office/drawing/2014/main" id="{E5C21DAB-1F72-4A82-A99F-D7D9D7556A8F}"/>
              </a:ext>
            </a:extLst>
          </p:cNvPr>
          <p:cNvSpPr/>
          <p:nvPr/>
        </p:nvSpPr>
        <p:spPr>
          <a:xfrm>
            <a:off x="3601330" y="423578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7" name="object 359">
            <a:extLst>
              <a:ext uri="{FF2B5EF4-FFF2-40B4-BE49-F238E27FC236}">
                <a16:creationId xmlns:a16="http://schemas.microsoft.com/office/drawing/2014/main" id="{08520639-6A07-4295-BDD5-343E023083F3}"/>
              </a:ext>
            </a:extLst>
          </p:cNvPr>
          <p:cNvSpPr/>
          <p:nvPr/>
        </p:nvSpPr>
        <p:spPr>
          <a:xfrm>
            <a:off x="3654670" y="4025471"/>
            <a:ext cx="0" cy="208279"/>
          </a:xfrm>
          <a:custGeom>
            <a:avLst/>
            <a:gdLst/>
            <a:ahLst/>
            <a:cxnLst/>
            <a:rect l="l" t="t" r="r" b="b"/>
            <a:pathLst>
              <a:path h="208279">
                <a:moveTo>
                  <a:pt x="0" y="0"/>
                </a:moveTo>
                <a:lnTo>
                  <a:pt x="0" y="20825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8" name="object 360">
            <a:extLst>
              <a:ext uri="{FF2B5EF4-FFF2-40B4-BE49-F238E27FC236}">
                <a16:creationId xmlns:a16="http://schemas.microsoft.com/office/drawing/2014/main" id="{D930B735-D526-4593-936A-98607F386347}"/>
              </a:ext>
            </a:extLst>
          </p:cNvPr>
          <p:cNvSpPr/>
          <p:nvPr/>
        </p:nvSpPr>
        <p:spPr>
          <a:xfrm>
            <a:off x="3465695" y="402852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89" name="object 361">
            <a:extLst>
              <a:ext uri="{FF2B5EF4-FFF2-40B4-BE49-F238E27FC236}">
                <a16:creationId xmlns:a16="http://schemas.microsoft.com/office/drawing/2014/main" id="{E8186F9D-415F-4164-8C3E-845E84E781B9}"/>
              </a:ext>
            </a:extLst>
          </p:cNvPr>
          <p:cNvSpPr/>
          <p:nvPr/>
        </p:nvSpPr>
        <p:spPr>
          <a:xfrm>
            <a:off x="3465695" y="42388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0" name="object 362">
            <a:extLst>
              <a:ext uri="{FF2B5EF4-FFF2-40B4-BE49-F238E27FC236}">
                <a16:creationId xmlns:a16="http://schemas.microsoft.com/office/drawing/2014/main" id="{7EFEB81D-C301-4CB8-9F7A-4B076332EE8D}"/>
              </a:ext>
            </a:extLst>
          </p:cNvPr>
          <p:cNvSpPr/>
          <p:nvPr/>
        </p:nvSpPr>
        <p:spPr>
          <a:xfrm>
            <a:off x="3519035" y="4028520"/>
            <a:ext cx="0" cy="208279"/>
          </a:xfrm>
          <a:custGeom>
            <a:avLst/>
            <a:gdLst/>
            <a:ahLst/>
            <a:cxnLst/>
            <a:rect l="l" t="t" r="r" b="b"/>
            <a:pathLst>
              <a:path h="208279">
                <a:moveTo>
                  <a:pt x="0" y="0"/>
                </a:moveTo>
                <a:lnTo>
                  <a:pt x="0" y="20825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1" name="object 363">
            <a:extLst>
              <a:ext uri="{FF2B5EF4-FFF2-40B4-BE49-F238E27FC236}">
                <a16:creationId xmlns:a16="http://schemas.microsoft.com/office/drawing/2014/main" id="{DAEAF6CA-0C25-47D2-AC7B-C7033F7765A5}"/>
              </a:ext>
            </a:extLst>
          </p:cNvPr>
          <p:cNvSpPr/>
          <p:nvPr/>
        </p:nvSpPr>
        <p:spPr>
          <a:xfrm>
            <a:off x="3397114" y="404680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2" name="object 364">
            <a:extLst>
              <a:ext uri="{FF2B5EF4-FFF2-40B4-BE49-F238E27FC236}">
                <a16:creationId xmlns:a16="http://schemas.microsoft.com/office/drawing/2014/main" id="{4037AADD-A0BB-435A-858A-C2A6FCB2AF26}"/>
              </a:ext>
            </a:extLst>
          </p:cNvPr>
          <p:cNvSpPr/>
          <p:nvPr/>
        </p:nvSpPr>
        <p:spPr>
          <a:xfrm>
            <a:off x="3397114" y="4257120"/>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3" name="object 365">
            <a:extLst>
              <a:ext uri="{FF2B5EF4-FFF2-40B4-BE49-F238E27FC236}">
                <a16:creationId xmlns:a16="http://schemas.microsoft.com/office/drawing/2014/main" id="{DCCC2B28-CE74-4238-8B57-C6E3D59F21DA}"/>
              </a:ext>
            </a:extLst>
          </p:cNvPr>
          <p:cNvSpPr/>
          <p:nvPr/>
        </p:nvSpPr>
        <p:spPr>
          <a:xfrm>
            <a:off x="3450454" y="4046808"/>
            <a:ext cx="0" cy="208279"/>
          </a:xfrm>
          <a:custGeom>
            <a:avLst/>
            <a:gdLst/>
            <a:ahLst/>
            <a:cxnLst/>
            <a:rect l="l" t="t" r="r" b="b"/>
            <a:pathLst>
              <a:path h="208279">
                <a:moveTo>
                  <a:pt x="0" y="0"/>
                </a:moveTo>
                <a:lnTo>
                  <a:pt x="0" y="20825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4" name="object 366">
            <a:extLst>
              <a:ext uri="{FF2B5EF4-FFF2-40B4-BE49-F238E27FC236}">
                <a16:creationId xmlns:a16="http://schemas.microsoft.com/office/drawing/2014/main" id="{6CB2A5E0-67D8-468C-BF69-F26BBE886AB1}"/>
              </a:ext>
            </a:extLst>
          </p:cNvPr>
          <p:cNvSpPr/>
          <p:nvPr/>
        </p:nvSpPr>
        <p:spPr>
          <a:xfrm>
            <a:off x="3320914" y="414739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5" name="object 367">
            <a:extLst>
              <a:ext uri="{FF2B5EF4-FFF2-40B4-BE49-F238E27FC236}">
                <a16:creationId xmlns:a16="http://schemas.microsoft.com/office/drawing/2014/main" id="{D0929EA2-19B1-465A-840F-27FAEDDAB345}"/>
              </a:ext>
            </a:extLst>
          </p:cNvPr>
          <p:cNvSpPr/>
          <p:nvPr/>
        </p:nvSpPr>
        <p:spPr>
          <a:xfrm>
            <a:off x="3320914" y="4357703"/>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6" name="object 368">
            <a:extLst>
              <a:ext uri="{FF2B5EF4-FFF2-40B4-BE49-F238E27FC236}">
                <a16:creationId xmlns:a16="http://schemas.microsoft.com/office/drawing/2014/main" id="{B40D9B08-E112-4844-9B7D-864697F07ABE}"/>
              </a:ext>
            </a:extLst>
          </p:cNvPr>
          <p:cNvSpPr/>
          <p:nvPr/>
        </p:nvSpPr>
        <p:spPr>
          <a:xfrm>
            <a:off x="3374254" y="4147391"/>
            <a:ext cx="0" cy="208279"/>
          </a:xfrm>
          <a:custGeom>
            <a:avLst/>
            <a:gdLst/>
            <a:ahLst/>
            <a:cxnLst/>
            <a:rect l="l" t="t" r="r" b="b"/>
            <a:pathLst>
              <a:path h="208279">
                <a:moveTo>
                  <a:pt x="0" y="0"/>
                </a:moveTo>
                <a:lnTo>
                  <a:pt x="0" y="20825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7" name="object 369">
            <a:extLst>
              <a:ext uri="{FF2B5EF4-FFF2-40B4-BE49-F238E27FC236}">
                <a16:creationId xmlns:a16="http://schemas.microsoft.com/office/drawing/2014/main" id="{793138DF-BB71-4092-80CC-A98C2E6AF56C}"/>
              </a:ext>
            </a:extLst>
          </p:cNvPr>
          <p:cNvSpPr/>
          <p:nvPr/>
        </p:nvSpPr>
        <p:spPr>
          <a:xfrm>
            <a:off x="3197470" y="421597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8" name="object 370">
            <a:extLst>
              <a:ext uri="{FF2B5EF4-FFF2-40B4-BE49-F238E27FC236}">
                <a16:creationId xmlns:a16="http://schemas.microsoft.com/office/drawing/2014/main" id="{DCF3F01B-ED74-439C-879A-2633C2A1C408}"/>
              </a:ext>
            </a:extLst>
          </p:cNvPr>
          <p:cNvSpPr/>
          <p:nvPr/>
        </p:nvSpPr>
        <p:spPr>
          <a:xfrm>
            <a:off x="3197470" y="4418664"/>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99" name="object 371">
            <a:extLst>
              <a:ext uri="{FF2B5EF4-FFF2-40B4-BE49-F238E27FC236}">
                <a16:creationId xmlns:a16="http://schemas.microsoft.com/office/drawing/2014/main" id="{76927E2E-3DF9-403F-9595-7F6B4A447158}"/>
              </a:ext>
            </a:extLst>
          </p:cNvPr>
          <p:cNvSpPr/>
          <p:nvPr/>
        </p:nvSpPr>
        <p:spPr>
          <a:xfrm>
            <a:off x="3252335" y="4215971"/>
            <a:ext cx="0" cy="201295"/>
          </a:xfrm>
          <a:custGeom>
            <a:avLst/>
            <a:gdLst/>
            <a:ahLst/>
            <a:cxnLst/>
            <a:rect l="l" t="t" r="r" b="b"/>
            <a:pathLst>
              <a:path h="201295">
                <a:moveTo>
                  <a:pt x="0" y="0"/>
                </a:moveTo>
                <a:lnTo>
                  <a:pt x="0" y="200698"/>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00" name="object 372">
            <a:extLst>
              <a:ext uri="{FF2B5EF4-FFF2-40B4-BE49-F238E27FC236}">
                <a16:creationId xmlns:a16="http://schemas.microsoft.com/office/drawing/2014/main" id="{073C5D02-F699-48C3-9D58-7ACB3B028F85}"/>
              </a:ext>
            </a:extLst>
          </p:cNvPr>
          <p:cNvSpPr/>
          <p:nvPr/>
        </p:nvSpPr>
        <p:spPr>
          <a:xfrm>
            <a:off x="3128891" y="4261691"/>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01" name="object 373">
            <a:extLst>
              <a:ext uri="{FF2B5EF4-FFF2-40B4-BE49-F238E27FC236}">
                <a16:creationId xmlns:a16="http://schemas.microsoft.com/office/drawing/2014/main" id="{22FA8F83-9528-4F8F-9A78-C9D8E6AF84CF}"/>
              </a:ext>
            </a:extLst>
          </p:cNvPr>
          <p:cNvSpPr/>
          <p:nvPr/>
        </p:nvSpPr>
        <p:spPr>
          <a:xfrm>
            <a:off x="3128891" y="4458288"/>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02" name="object 374">
            <a:extLst>
              <a:ext uri="{FF2B5EF4-FFF2-40B4-BE49-F238E27FC236}">
                <a16:creationId xmlns:a16="http://schemas.microsoft.com/office/drawing/2014/main" id="{739E6CC3-06D5-45ED-9ACF-502DBBD75054}"/>
              </a:ext>
            </a:extLst>
          </p:cNvPr>
          <p:cNvSpPr/>
          <p:nvPr/>
        </p:nvSpPr>
        <p:spPr>
          <a:xfrm>
            <a:off x="3182230" y="4261691"/>
            <a:ext cx="0" cy="195580"/>
          </a:xfrm>
          <a:custGeom>
            <a:avLst/>
            <a:gdLst/>
            <a:ahLst/>
            <a:cxnLst/>
            <a:rect l="l" t="t" r="r" b="b"/>
            <a:pathLst>
              <a:path h="195579">
                <a:moveTo>
                  <a:pt x="0" y="0"/>
                </a:moveTo>
                <a:lnTo>
                  <a:pt x="0" y="194957"/>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03" name="object 375">
            <a:extLst>
              <a:ext uri="{FF2B5EF4-FFF2-40B4-BE49-F238E27FC236}">
                <a16:creationId xmlns:a16="http://schemas.microsoft.com/office/drawing/2014/main" id="{59A6EF9C-FD4D-4A15-8764-FF6CEF9B9BD1}"/>
              </a:ext>
            </a:extLst>
          </p:cNvPr>
          <p:cNvSpPr/>
          <p:nvPr/>
        </p:nvSpPr>
        <p:spPr>
          <a:xfrm>
            <a:off x="3055739" y="4353132"/>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04" name="object 376">
            <a:extLst>
              <a:ext uri="{FF2B5EF4-FFF2-40B4-BE49-F238E27FC236}">
                <a16:creationId xmlns:a16="http://schemas.microsoft.com/office/drawing/2014/main" id="{82D0174D-6804-4914-9227-8A508E9A6C55}"/>
              </a:ext>
            </a:extLst>
          </p:cNvPr>
          <p:cNvSpPr/>
          <p:nvPr/>
        </p:nvSpPr>
        <p:spPr>
          <a:xfrm>
            <a:off x="3055739" y="4545156"/>
            <a:ext cx="107950" cy="0"/>
          </a:xfrm>
          <a:custGeom>
            <a:avLst/>
            <a:gdLst/>
            <a:ahLst/>
            <a:cxnLst/>
            <a:rect l="l" t="t" r="r" b="b"/>
            <a:pathLst>
              <a:path w="107950">
                <a:moveTo>
                  <a:pt x="0" y="0"/>
                </a:moveTo>
                <a:lnTo>
                  <a:pt x="107327" y="0"/>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05" name="object 377">
            <a:extLst>
              <a:ext uri="{FF2B5EF4-FFF2-40B4-BE49-F238E27FC236}">
                <a16:creationId xmlns:a16="http://schemas.microsoft.com/office/drawing/2014/main" id="{04F51B4C-4214-406E-8448-34BCCCF2B211}"/>
              </a:ext>
            </a:extLst>
          </p:cNvPr>
          <p:cNvSpPr/>
          <p:nvPr/>
        </p:nvSpPr>
        <p:spPr>
          <a:xfrm>
            <a:off x="3109079" y="4353132"/>
            <a:ext cx="0" cy="190500"/>
          </a:xfrm>
          <a:custGeom>
            <a:avLst/>
            <a:gdLst/>
            <a:ahLst/>
            <a:cxnLst/>
            <a:rect l="l" t="t" r="r" b="b"/>
            <a:pathLst>
              <a:path h="190500">
                <a:moveTo>
                  <a:pt x="0" y="0"/>
                </a:moveTo>
                <a:lnTo>
                  <a:pt x="0" y="189941"/>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06" name="object 397">
            <a:extLst>
              <a:ext uri="{FF2B5EF4-FFF2-40B4-BE49-F238E27FC236}">
                <a16:creationId xmlns:a16="http://schemas.microsoft.com/office/drawing/2014/main" id="{97B2C7FA-B542-42F6-8A22-D223BD59561D}"/>
              </a:ext>
            </a:extLst>
          </p:cNvPr>
          <p:cNvSpPr/>
          <p:nvPr/>
        </p:nvSpPr>
        <p:spPr>
          <a:xfrm>
            <a:off x="2296786" y="2740740"/>
            <a:ext cx="0" cy="2616835"/>
          </a:xfrm>
          <a:custGeom>
            <a:avLst/>
            <a:gdLst/>
            <a:ahLst/>
            <a:cxnLst/>
            <a:rect l="l" t="t" r="r" b="b"/>
            <a:pathLst>
              <a:path h="2616835">
                <a:moveTo>
                  <a:pt x="0" y="0"/>
                </a:moveTo>
                <a:lnTo>
                  <a:pt x="0" y="2616314"/>
                </a:lnTo>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07" name="object 398">
            <a:extLst>
              <a:ext uri="{FF2B5EF4-FFF2-40B4-BE49-F238E27FC236}">
                <a16:creationId xmlns:a16="http://schemas.microsoft.com/office/drawing/2014/main" id="{CC795F4C-CFF3-47E0-B8BF-A4B139747286}"/>
              </a:ext>
            </a:extLst>
          </p:cNvPr>
          <p:cNvSpPr txBox="1"/>
          <p:nvPr/>
        </p:nvSpPr>
        <p:spPr>
          <a:xfrm>
            <a:off x="2082969" y="5226828"/>
            <a:ext cx="12509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0</a:t>
            </a:r>
            <a:endParaRPr kumimoji="0" sz="1400" b="0" i="0" u="none" strike="noStrike" kern="1200" cap="none" spc="0" normalizeH="0" baseline="0" noProof="0">
              <a:ln>
                <a:noFill/>
              </a:ln>
              <a:solidFill>
                <a:prstClr val="black"/>
              </a:solidFill>
              <a:effectLst/>
              <a:uLnTx/>
              <a:uFillTx/>
              <a:latin typeface="Arial"/>
              <a:ea typeface="ＭＳ Ｐゴシック" charset="-128"/>
              <a:cs typeface="Arial"/>
            </a:endParaRPr>
          </a:p>
        </p:txBody>
      </p:sp>
      <p:sp>
        <p:nvSpPr>
          <p:cNvPr id="508" name="object 400">
            <a:extLst>
              <a:ext uri="{FF2B5EF4-FFF2-40B4-BE49-F238E27FC236}">
                <a16:creationId xmlns:a16="http://schemas.microsoft.com/office/drawing/2014/main" id="{4998D7F5-F1CE-4C1F-9321-A84E17CA342A}"/>
              </a:ext>
            </a:extLst>
          </p:cNvPr>
          <p:cNvSpPr txBox="1"/>
          <p:nvPr/>
        </p:nvSpPr>
        <p:spPr>
          <a:xfrm>
            <a:off x="1983583" y="3659968"/>
            <a:ext cx="224154"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ＭＳ Ｐゴシック" charset="-128"/>
                <a:cs typeface="Arial"/>
              </a:rPr>
              <a:t>6</a:t>
            </a: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0</a:t>
            </a:r>
            <a:endParaRPr kumimoji="0" sz="1400" b="0" i="0" u="none" strike="noStrike" kern="1200" cap="none" spc="0" normalizeH="0" baseline="0" noProof="0">
              <a:ln>
                <a:noFill/>
              </a:ln>
              <a:solidFill>
                <a:prstClr val="black"/>
              </a:solidFill>
              <a:effectLst/>
              <a:uLnTx/>
              <a:uFillTx/>
              <a:latin typeface="Arial"/>
              <a:ea typeface="ＭＳ Ｐゴシック" charset="-128"/>
              <a:cs typeface="Arial"/>
            </a:endParaRPr>
          </a:p>
        </p:txBody>
      </p:sp>
      <p:sp>
        <p:nvSpPr>
          <p:cNvPr id="509" name="object 401">
            <a:extLst>
              <a:ext uri="{FF2B5EF4-FFF2-40B4-BE49-F238E27FC236}">
                <a16:creationId xmlns:a16="http://schemas.microsoft.com/office/drawing/2014/main" id="{FE6FEC81-035D-4DE4-957B-7BD3C8989454}"/>
              </a:ext>
            </a:extLst>
          </p:cNvPr>
          <p:cNvSpPr txBox="1"/>
          <p:nvPr/>
        </p:nvSpPr>
        <p:spPr>
          <a:xfrm>
            <a:off x="1983583" y="3135064"/>
            <a:ext cx="224154"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ＭＳ Ｐゴシック" charset="-128"/>
                <a:cs typeface="Arial"/>
              </a:rPr>
              <a:t>8</a:t>
            </a: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0</a:t>
            </a:r>
          </a:p>
        </p:txBody>
      </p:sp>
      <p:sp>
        <p:nvSpPr>
          <p:cNvPr id="510" name="object 403">
            <a:extLst>
              <a:ext uri="{FF2B5EF4-FFF2-40B4-BE49-F238E27FC236}">
                <a16:creationId xmlns:a16="http://schemas.microsoft.com/office/drawing/2014/main" id="{A0A6D19C-1A53-4C79-B817-62C79E48DFB3}"/>
              </a:ext>
            </a:extLst>
          </p:cNvPr>
          <p:cNvSpPr txBox="1"/>
          <p:nvPr/>
        </p:nvSpPr>
        <p:spPr>
          <a:xfrm>
            <a:off x="1705797" y="2666109"/>
            <a:ext cx="218008" cy="2231775"/>
          </a:xfrm>
          <a:prstGeom prst="rect">
            <a:avLst/>
          </a:prstGeom>
        </p:spPr>
        <p:txBody>
          <a:bodyPr vert="vert270" wrap="square" lIns="0" tIns="0" rIns="0" bIns="0" rtlCol="0">
            <a:spAutoFit/>
          </a:bodyPr>
          <a:lstStyle/>
          <a:p>
            <a:pPr marL="12700" marR="0" lvl="0" indent="0" algn="l" defTabSz="914400" rtl="0" eaLnBrk="1" fontAlgn="auto" latinLnBrk="0" hangingPunct="1">
              <a:lnSpc>
                <a:spcPts val="1650"/>
              </a:lnSpc>
              <a:spcBef>
                <a:spcPts val="0"/>
              </a:spcBef>
              <a:spcAft>
                <a:spcPts val="0"/>
              </a:spcAft>
              <a:buClrTx/>
              <a:buSzTx/>
              <a:buFontTx/>
              <a:buNone/>
              <a:tabLst/>
              <a:defRPr/>
            </a:pPr>
            <a:r>
              <a:rPr kumimoji="0" lang="el-GR" sz="1400" b="0" i="0" u="none" strike="noStrike" kern="1200" cap="none" spc="-5" normalizeH="0" baseline="0" noProof="0" dirty="0">
                <a:ln>
                  <a:noFill/>
                </a:ln>
                <a:solidFill>
                  <a:prstClr val="black"/>
                </a:solidFill>
                <a:effectLst/>
                <a:uLnTx/>
                <a:uFillTx/>
                <a:latin typeface="Arial"/>
                <a:ea typeface="ＭＳ Ｐゴシック" charset="-128"/>
                <a:cs typeface="Arial"/>
              </a:rPr>
              <a:t>Ασθενείς</a:t>
            </a:r>
            <a:r>
              <a:rPr kumimoji="0" sz="1400" b="0" i="0" u="none" strike="noStrike" kern="1200" cap="none" spc="-5" normalizeH="0" baseline="0" noProof="0" dirty="0">
                <a:ln>
                  <a:noFill/>
                </a:ln>
                <a:solidFill>
                  <a:prstClr val="black"/>
                </a:solidFill>
                <a:effectLst/>
                <a:uLnTx/>
                <a:uFillTx/>
                <a:latin typeface="Arial"/>
                <a:ea typeface="ＭＳ Ｐゴシック" charset="-128"/>
                <a:cs typeface="Arial"/>
              </a:rPr>
              <a:t>, </a:t>
            </a: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 </a:t>
            </a:r>
            <a:r>
              <a:rPr kumimoji="0" sz="1400" b="0" i="0" u="none" strike="noStrike" kern="1200" cap="none" spc="-5" normalizeH="0" baseline="0" noProof="0" dirty="0">
                <a:ln>
                  <a:noFill/>
                </a:ln>
                <a:solidFill>
                  <a:prstClr val="black"/>
                </a:solidFill>
                <a:effectLst/>
                <a:uLnTx/>
                <a:uFillTx/>
                <a:latin typeface="Arial"/>
                <a:ea typeface="ＭＳ Ｐゴシック" charset="-128"/>
                <a:cs typeface="Arial"/>
              </a:rPr>
              <a:t>(95%</a:t>
            </a:r>
            <a:r>
              <a:rPr kumimoji="0" sz="1400" b="0" i="0" u="none" strike="noStrike" kern="1200" cap="none" spc="-70" normalizeH="0" baseline="0" noProof="0" dirty="0">
                <a:ln>
                  <a:noFill/>
                </a:ln>
                <a:solidFill>
                  <a:prstClr val="black"/>
                </a:solidFill>
                <a:effectLst/>
                <a:uLnTx/>
                <a:uFillTx/>
                <a:latin typeface="Arial"/>
                <a:ea typeface="ＭＳ Ｐゴシック" charset="-128"/>
                <a:cs typeface="Arial"/>
              </a:rPr>
              <a:t> </a:t>
            </a:r>
            <a:r>
              <a:rPr kumimoji="0" sz="1400" b="0" i="0" u="none" strike="noStrike" kern="1200" cap="none" spc="-5" normalizeH="0" baseline="0" noProof="0" dirty="0">
                <a:ln>
                  <a:noFill/>
                </a:ln>
                <a:solidFill>
                  <a:prstClr val="black"/>
                </a:solidFill>
                <a:effectLst/>
                <a:uLnTx/>
                <a:uFillTx/>
                <a:latin typeface="Arial"/>
                <a:ea typeface="ＭＳ Ｐゴシック" charset="-128"/>
                <a:cs typeface="Arial"/>
              </a:rPr>
              <a:t>CI)</a:t>
            </a:r>
            <a:endParaRPr kumimoji="0" sz="1400" b="0" i="0" u="none" strike="noStrike" kern="1200" cap="none" spc="0" normalizeH="0" baseline="0" noProof="0" dirty="0">
              <a:ln>
                <a:noFill/>
              </a:ln>
              <a:solidFill>
                <a:prstClr val="black"/>
              </a:solidFill>
              <a:effectLst/>
              <a:uLnTx/>
              <a:uFillTx/>
              <a:latin typeface="Arial"/>
              <a:ea typeface="ＭＳ Ｐゴシック" charset="-128"/>
              <a:cs typeface="Arial"/>
            </a:endParaRPr>
          </a:p>
        </p:txBody>
      </p:sp>
      <p:sp>
        <p:nvSpPr>
          <p:cNvPr id="511" name="object 404">
            <a:extLst>
              <a:ext uri="{FF2B5EF4-FFF2-40B4-BE49-F238E27FC236}">
                <a16:creationId xmlns:a16="http://schemas.microsoft.com/office/drawing/2014/main" id="{7FA0D818-D9E3-46DC-BEB0-9E117F3C0C70}"/>
              </a:ext>
            </a:extLst>
          </p:cNvPr>
          <p:cNvSpPr txBox="1"/>
          <p:nvPr/>
        </p:nvSpPr>
        <p:spPr>
          <a:xfrm>
            <a:off x="1983583" y="4176011"/>
            <a:ext cx="224154"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ＭＳ Ｐゴシック" charset="-128"/>
                <a:cs typeface="Arial"/>
              </a:rPr>
              <a:t>4</a:t>
            </a: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0</a:t>
            </a:r>
            <a:endParaRPr kumimoji="0" sz="1400" b="0" i="0" u="none" strike="noStrike" kern="1200" cap="none" spc="0" normalizeH="0" baseline="0" noProof="0">
              <a:ln>
                <a:noFill/>
              </a:ln>
              <a:solidFill>
                <a:prstClr val="black"/>
              </a:solidFill>
              <a:effectLst/>
              <a:uLnTx/>
              <a:uFillTx/>
              <a:latin typeface="Arial"/>
              <a:ea typeface="ＭＳ Ｐゴシック" charset="-128"/>
              <a:cs typeface="Arial"/>
            </a:endParaRPr>
          </a:p>
        </p:txBody>
      </p:sp>
      <p:sp>
        <p:nvSpPr>
          <p:cNvPr id="512" name="object 406">
            <a:extLst>
              <a:ext uri="{FF2B5EF4-FFF2-40B4-BE49-F238E27FC236}">
                <a16:creationId xmlns:a16="http://schemas.microsoft.com/office/drawing/2014/main" id="{CB1053E4-C52E-439F-9F97-C802466699F5}"/>
              </a:ext>
            </a:extLst>
          </p:cNvPr>
          <p:cNvSpPr txBox="1"/>
          <p:nvPr/>
        </p:nvSpPr>
        <p:spPr>
          <a:xfrm>
            <a:off x="1983583" y="4699076"/>
            <a:ext cx="224154"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ＭＳ Ｐゴシック" charset="-128"/>
                <a:cs typeface="Arial"/>
              </a:rPr>
              <a:t>2</a:t>
            </a: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0</a:t>
            </a:r>
          </a:p>
        </p:txBody>
      </p:sp>
      <p:sp>
        <p:nvSpPr>
          <p:cNvPr id="513" name="object 407">
            <a:extLst>
              <a:ext uri="{FF2B5EF4-FFF2-40B4-BE49-F238E27FC236}">
                <a16:creationId xmlns:a16="http://schemas.microsoft.com/office/drawing/2014/main" id="{729205FD-474B-4139-BE4D-ADEDCAEBF2E4}"/>
              </a:ext>
            </a:extLst>
          </p:cNvPr>
          <p:cNvSpPr txBox="1"/>
          <p:nvPr/>
        </p:nvSpPr>
        <p:spPr>
          <a:xfrm>
            <a:off x="6160924" y="5448774"/>
            <a:ext cx="48069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10" normalizeH="0" baseline="0" noProof="0" dirty="0">
                <a:ln>
                  <a:noFill/>
                </a:ln>
                <a:solidFill>
                  <a:prstClr val="black"/>
                </a:solidFill>
                <a:effectLst/>
                <a:uLnTx/>
                <a:uFillTx/>
                <a:latin typeface="Arial"/>
                <a:ea typeface="ＭＳ Ｐゴシック" charset="-128"/>
                <a:cs typeface="Arial"/>
              </a:rPr>
              <a:t>W</a:t>
            </a:r>
            <a:r>
              <a:rPr kumimoji="0" sz="1400" b="0" i="0" u="none" strike="noStrike" kern="1200" cap="none" spc="-5" normalizeH="0" baseline="0" noProof="0" dirty="0">
                <a:ln>
                  <a:noFill/>
                </a:ln>
                <a:solidFill>
                  <a:prstClr val="black"/>
                </a:solidFill>
                <a:effectLst/>
                <a:uLnTx/>
                <a:uFillTx/>
                <a:latin typeface="Arial"/>
                <a:ea typeface="ＭＳ Ｐゴシック" charset="-128"/>
                <a:cs typeface="Arial"/>
              </a:rPr>
              <a:t>ee</a:t>
            </a: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k</a:t>
            </a:r>
          </a:p>
        </p:txBody>
      </p:sp>
      <p:sp>
        <p:nvSpPr>
          <p:cNvPr id="514" name="object 408">
            <a:extLst>
              <a:ext uri="{FF2B5EF4-FFF2-40B4-BE49-F238E27FC236}">
                <a16:creationId xmlns:a16="http://schemas.microsoft.com/office/drawing/2014/main" id="{15AF0212-3550-405C-848F-CC071CABCCBF}"/>
              </a:ext>
            </a:extLst>
          </p:cNvPr>
          <p:cNvSpPr txBox="1"/>
          <p:nvPr/>
        </p:nvSpPr>
        <p:spPr>
          <a:xfrm>
            <a:off x="6958681" y="2403924"/>
            <a:ext cx="2057802"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Arial"/>
                <a:ea typeface="ＭＳ Ｐゴシック" charset="-128"/>
                <a:cs typeface="Arial"/>
              </a:rPr>
              <a:t>Μακροχρόνια επέκταση</a:t>
            </a:r>
            <a:endParaRPr kumimoji="0" sz="1400" b="0" i="0" u="none" strike="noStrike" kern="1200" cap="none" spc="0" normalizeH="0" baseline="0" noProof="0" dirty="0">
              <a:ln>
                <a:noFill/>
              </a:ln>
              <a:solidFill>
                <a:prstClr val="black"/>
              </a:solidFill>
              <a:effectLst/>
              <a:uLnTx/>
              <a:uFillTx/>
              <a:latin typeface="Arial"/>
              <a:ea typeface="ＭＳ Ｐゴシック" charset="-128"/>
              <a:cs typeface="Arial"/>
            </a:endParaRPr>
          </a:p>
        </p:txBody>
      </p:sp>
      <p:graphicFrame>
        <p:nvGraphicFramePr>
          <p:cNvPr id="515" name="object 410">
            <a:extLst>
              <a:ext uri="{FF2B5EF4-FFF2-40B4-BE49-F238E27FC236}">
                <a16:creationId xmlns:a16="http://schemas.microsoft.com/office/drawing/2014/main" id="{4707DB47-CA5F-4D95-8D25-2BA998D727B9}"/>
              </a:ext>
            </a:extLst>
          </p:cNvPr>
          <p:cNvGraphicFramePr>
            <a:graphicFrameLocks noGrp="1"/>
          </p:cNvGraphicFramePr>
          <p:nvPr/>
        </p:nvGraphicFramePr>
        <p:xfrm>
          <a:off x="2251677" y="5400448"/>
          <a:ext cx="3666490" cy="481965"/>
        </p:xfrm>
        <a:graphic>
          <a:graphicData uri="http://schemas.openxmlformats.org/drawingml/2006/table">
            <a:tbl>
              <a:tblPr firstRow="1" bandRow="1">
                <a:tableStyleId>{2D5ABB26-0587-4C30-8999-92F81FD0307C}</a:tableStyleId>
              </a:tblPr>
              <a:tblGrid>
                <a:gridCol w="566420">
                  <a:extLst>
                    <a:ext uri="{9D8B030D-6E8A-4147-A177-3AD203B41FA5}">
                      <a16:colId xmlns:a16="http://schemas.microsoft.com/office/drawing/2014/main" val="20000"/>
                    </a:ext>
                  </a:extLst>
                </a:gridCol>
                <a:gridCol w="791845">
                  <a:extLst>
                    <a:ext uri="{9D8B030D-6E8A-4147-A177-3AD203B41FA5}">
                      <a16:colId xmlns:a16="http://schemas.microsoft.com/office/drawing/2014/main" val="20001"/>
                    </a:ext>
                  </a:extLst>
                </a:gridCol>
                <a:gridCol w="761365">
                  <a:extLst>
                    <a:ext uri="{9D8B030D-6E8A-4147-A177-3AD203B41FA5}">
                      <a16:colId xmlns:a16="http://schemas.microsoft.com/office/drawing/2014/main" val="20002"/>
                    </a:ext>
                  </a:extLst>
                </a:gridCol>
                <a:gridCol w="891540">
                  <a:extLst>
                    <a:ext uri="{9D8B030D-6E8A-4147-A177-3AD203B41FA5}">
                      <a16:colId xmlns:a16="http://schemas.microsoft.com/office/drawing/2014/main" val="20003"/>
                    </a:ext>
                  </a:extLst>
                </a:gridCol>
                <a:gridCol w="655320">
                  <a:extLst>
                    <a:ext uri="{9D8B030D-6E8A-4147-A177-3AD203B41FA5}">
                      <a16:colId xmlns:a16="http://schemas.microsoft.com/office/drawing/2014/main" val="20004"/>
                    </a:ext>
                  </a:extLst>
                </a:gridCol>
              </a:tblGrid>
              <a:tr h="262255">
                <a:tc>
                  <a:txBody>
                    <a:bodyPr/>
                    <a:lstStyle/>
                    <a:p>
                      <a:pPr marR="264160" algn="ctr">
                        <a:lnSpc>
                          <a:spcPct val="100000"/>
                        </a:lnSpc>
                        <a:spcBef>
                          <a:spcPts val="120"/>
                        </a:spcBef>
                      </a:pPr>
                      <a:r>
                        <a:rPr sz="1400" dirty="0">
                          <a:latin typeface="Arial"/>
                          <a:cs typeface="Arial"/>
                        </a:rPr>
                        <a:t>0</a:t>
                      </a:r>
                      <a:endParaRPr sz="1400">
                        <a:latin typeface="Arial"/>
                        <a:cs typeface="Arial"/>
                      </a:endParaRPr>
                    </a:p>
                  </a:txBody>
                  <a:tcPr marL="0" marR="0" marT="15240" marB="0"/>
                </a:tc>
                <a:tc>
                  <a:txBody>
                    <a:bodyPr/>
                    <a:lstStyle/>
                    <a:p>
                      <a:pPr marL="55880" algn="ctr">
                        <a:lnSpc>
                          <a:spcPct val="100000"/>
                        </a:lnSpc>
                        <a:spcBef>
                          <a:spcPts val="120"/>
                        </a:spcBef>
                      </a:pPr>
                      <a:r>
                        <a:rPr sz="1400" spc="-5" dirty="0">
                          <a:latin typeface="Arial"/>
                          <a:cs typeface="Arial"/>
                        </a:rPr>
                        <a:t>12</a:t>
                      </a:r>
                      <a:endParaRPr sz="1400">
                        <a:latin typeface="Arial"/>
                        <a:cs typeface="Arial"/>
                      </a:endParaRPr>
                    </a:p>
                  </a:txBody>
                  <a:tcPr marL="0" marR="0" marT="15240" marB="0"/>
                </a:tc>
                <a:tc>
                  <a:txBody>
                    <a:bodyPr/>
                    <a:lstStyle/>
                    <a:p>
                      <a:pPr marL="284480">
                        <a:lnSpc>
                          <a:spcPct val="100000"/>
                        </a:lnSpc>
                        <a:spcBef>
                          <a:spcPts val="120"/>
                        </a:spcBef>
                      </a:pPr>
                      <a:r>
                        <a:rPr sz="1400" spc="-5" dirty="0">
                          <a:latin typeface="Arial"/>
                          <a:cs typeface="Arial"/>
                        </a:rPr>
                        <a:t>24</a:t>
                      </a:r>
                      <a:endParaRPr sz="1400">
                        <a:latin typeface="Arial"/>
                        <a:cs typeface="Arial"/>
                      </a:endParaRPr>
                    </a:p>
                  </a:txBody>
                  <a:tcPr marL="0" marR="0" marT="15240" marB="0"/>
                </a:tc>
                <a:tc>
                  <a:txBody>
                    <a:bodyPr/>
                    <a:lstStyle/>
                    <a:p>
                      <a:pPr marL="295910">
                        <a:lnSpc>
                          <a:spcPct val="100000"/>
                        </a:lnSpc>
                        <a:spcBef>
                          <a:spcPts val="120"/>
                        </a:spcBef>
                      </a:pPr>
                      <a:r>
                        <a:rPr sz="1400" spc="-5" dirty="0">
                          <a:latin typeface="Arial"/>
                          <a:cs typeface="Arial"/>
                        </a:rPr>
                        <a:t>36</a:t>
                      </a:r>
                      <a:endParaRPr sz="1400" dirty="0">
                        <a:latin typeface="Arial"/>
                        <a:cs typeface="Arial"/>
                      </a:endParaRPr>
                    </a:p>
                  </a:txBody>
                  <a:tcPr marL="0" marR="0" marT="15240" marB="0"/>
                </a:tc>
                <a:tc>
                  <a:txBody>
                    <a:bodyPr/>
                    <a:lstStyle/>
                    <a:p>
                      <a:pPr marR="23495" algn="r">
                        <a:lnSpc>
                          <a:spcPct val="100000"/>
                        </a:lnSpc>
                        <a:spcBef>
                          <a:spcPts val="120"/>
                        </a:spcBef>
                      </a:pPr>
                      <a:r>
                        <a:rPr sz="1400" spc="-5" dirty="0">
                          <a:latin typeface="Arial"/>
                          <a:cs typeface="Arial"/>
                        </a:rPr>
                        <a:t>5</a:t>
                      </a:r>
                      <a:r>
                        <a:rPr sz="1400" dirty="0">
                          <a:latin typeface="Arial"/>
                          <a:cs typeface="Arial"/>
                        </a:rPr>
                        <a:t>2</a:t>
                      </a:r>
                    </a:p>
                  </a:txBody>
                  <a:tcPr marL="0" marR="0" marT="15240" marB="0"/>
                </a:tc>
                <a:extLst>
                  <a:ext uri="{0D108BD9-81ED-4DB2-BD59-A6C34878D82A}">
                    <a16:rowId xmlns:a16="http://schemas.microsoft.com/office/drawing/2014/main" val="10000"/>
                  </a:ext>
                </a:extLst>
              </a:tr>
              <a:tr h="219710">
                <a:tc>
                  <a:txBody>
                    <a:bodyPr/>
                    <a:lstStyle/>
                    <a:p>
                      <a:pPr marR="262255" algn="ctr">
                        <a:lnSpc>
                          <a:spcPct val="100000"/>
                        </a:lnSpc>
                        <a:spcBef>
                          <a:spcPts val="150"/>
                        </a:spcBef>
                      </a:pPr>
                      <a:r>
                        <a:rPr sz="1100" spc="-5" dirty="0">
                          <a:latin typeface="Arial"/>
                          <a:cs typeface="Arial"/>
                        </a:rPr>
                        <a:t>676</a:t>
                      </a:r>
                      <a:endParaRPr sz="1100" dirty="0">
                        <a:latin typeface="Arial"/>
                        <a:cs typeface="Arial"/>
                      </a:endParaRPr>
                    </a:p>
                  </a:txBody>
                  <a:tcPr marL="0" marR="0" marT="19050" marB="0"/>
                </a:tc>
                <a:tc>
                  <a:txBody>
                    <a:bodyPr/>
                    <a:lstStyle/>
                    <a:p>
                      <a:pPr marL="44450" algn="ctr">
                        <a:lnSpc>
                          <a:spcPct val="100000"/>
                        </a:lnSpc>
                        <a:spcBef>
                          <a:spcPts val="150"/>
                        </a:spcBef>
                      </a:pPr>
                      <a:r>
                        <a:rPr sz="1100" spc="-5" dirty="0">
                          <a:latin typeface="Arial"/>
                          <a:cs typeface="Arial"/>
                        </a:rPr>
                        <a:t>676</a:t>
                      </a:r>
                      <a:endParaRPr sz="1100" dirty="0">
                        <a:latin typeface="Arial"/>
                        <a:cs typeface="Arial"/>
                      </a:endParaRPr>
                    </a:p>
                  </a:txBody>
                  <a:tcPr marL="0" marR="0" marT="19050" marB="0"/>
                </a:tc>
                <a:tc>
                  <a:txBody>
                    <a:bodyPr/>
                    <a:lstStyle/>
                    <a:p>
                      <a:pPr marL="256540">
                        <a:lnSpc>
                          <a:spcPct val="100000"/>
                        </a:lnSpc>
                        <a:spcBef>
                          <a:spcPts val="150"/>
                        </a:spcBef>
                      </a:pPr>
                      <a:r>
                        <a:rPr sz="1100" spc="-5" dirty="0">
                          <a:latin typeface="Arial"/>
                          <a:cs typeface="Arial"/>
                        </a:rPr>
                        <a:t>635</a:t>
                      </a:r>
                      <a:endParaRPr sz="1100" dirty="0">
                        <a:latin typeface="Arial"/>
                        <a:cs typeface="Arial"/>
                      </a:endParaRPr>
                    </a:p>
                  </a:txBody>
                  <a:tcPr marL="0" marR="0" marT="19050" marB="0"/>
                </a:tc>
                <a:tc>
                  <a:txBody>
                    <a:bodyPr/>
                    <a:lstStyle/>
                    <a:p>
                      <a:pPr marL="271145">
                        <a:lnSpc>
                          <a:spcPct val="100000"/>
                        </a:lnSpc>
                        <a:spcBef>
                          <a:spcPts val="150"/>
                        </a:spcBef>
                      </a:pPr>
                      <a:r>
                        <a:rPr sz="1100" spc="-5" dirty="0">
                          <a:latin typeface="Arial"/>
                          <a:cs typeface="Arial"/>
                        </a:rPr>
                        <a:t>623</a:t>
                      </a:r>
                      <a:endParaRPr sz="1100" dirty="0">
                        <a:latin typeface="Arial"/>
                        <a:cs typeface="Arial"/>
                      </a:endParaRPr>
                    </a:p>
                  </a:txBody>
                  <a:tcPr marL="0" marR="0" marT="19050" marB="0"/>
                </a:tc>
                <a:tc>
                  <a:txBody>
                    <a:bodyPr/>
                    <a:lstStyle/>
                    <a:p>
                      <a:pPr marR="27305" algn="r">
                        <a:lnSpc>
                          <a:spcPct val="100000"/>
                        </a:lnSpc>
                        <a:spcBef>
                          <a:spcPts val="150"/>
                        </a:spcBef>
                      </a:pPr>
                      <a:r>
                        <a:rPr sz="1100" spc="-5" dirty="0">
                          <a:latin typeface="Arial"/>
                          <a:cs typeface="Arial"/>
                        </a:rPr>
                        <a:t>571</a:t>
                      </a:r>
                      <a:endParaRPr sz="1100" dirty="0">
                        <a:latin typeface="Arial"/>
                        <a:cs typeface="Arial"/>
                      </a:endParaRPr>
                    </a:p>
                  </a:txBody>
                  <a:tcPr marL="0" marR="0" marT="19050" marB="0"/>
                </a:tc>
                <a:extLst>
                  <a:ext uri="{0D108BD9-81ED-4DB2-BD59-A6C34878D82A}">
                    <a16:rowId xmlns:a16="http://schemas.microsoft.com/office/drawing/2014/main" val="10001"/>
                  </a:ext>
                </a:extLst>
              </a:tr>
            </a:tbl>
          </a:graphicData>
        </a:graphic>
      </p:graphicFrame>
      <p:graphicFrame>
        <p:nvGraphicFramePr>
          <p:cNvPr id="516" name="object 411">
            <a:extLst>
              <a:ext uri="{FF2B5EF4-FFF2-40B4-BE49-F238E27FC236}">
                <a16:creationId xmlns:a16="http://schemas.microsoft.com/office/drawing/2014/main" id="{3DB7FA84-8806-46E9-9B74-BD459C1D3A1A}"/>
              </a:ext>
            </a:extLst>
          </p:cNvPr>
          <p:cNvGraphicFramePr>
            <a:graphicFrameLocks noGrp="1"/>
          </p:cNvGraphicFramePr>
          <p:nvPr/>
        </p:nvGraphicFramePr>
        <p:xfrm>
          <a:off x="7056886" y="5400610"/>
          <a:ext cx="3580128" cy="481965"/>
        </p:xfrm>
        <a:graphic>
          <a:graphicData uri="http://schemas.openxmlformats.org/drawingml/2006/table">
            <a:tbl>
              <a:tblPr firstRow="1" bandRow="1">
                <a:tableStyleId>{2D5ABB26-0587-4C30-8999-92F81FD0307C}</a:tableStyleId>
              </a:tblPr>
              <a:tblGrid>
                <a:gridCol w="581025">
                  <a:extLst>
                    <a:ext uri="{9D8B030D-6E8A-4147-A177-3AD203B41FA5}">
                      <a16:colId xmlns:a16="http://schemas.microsoft.com/office/drawing/2014/main" val="20000"/>
                    </a:ext>
                  </a:extLst>
                </a:gridCol>
                <a:gridCol w="826769">
                  <a:extLst>
                    <a:ext uri="{9D8B030D-6E8A-4147-A177-3AD203B41FA5}">
                      <a16:colId xmlns:a16="http://schemas.microsoft.com/office/drawing/2014/main" val="20001"/>
                    </a:ext>
                  </a:extLst>
                </a:gridCol>
                <a:gridCol w="765175">
                  <a:extLst>
                    <a:ext uri="{9D8B030D-6E8A-4147-A177-3AD203B41FA5}">
                      <a16:colId xmlns:a16="http://schemas.microsoft.com/office/drawing/2014/main" val="20002"/>
                    </a:ext>
                  </a:extLst>
                </a:gridCol>
                <a:gridCol w="815975">
                  <a:extLst>
                    <a:ext uri="{9D8B030D-6E8A-4147-A177-3AD203B41FA5}">
                      <a16:colId xmlns:a16="http://schemas.microsoft.com/office/drawing/2014/main" val="20003"/>
                    </a:ext>
                  </a:extLst>
                </a:gridCol>
                <a:gridCol w="591184">
                  <a:extLst>
                    <a:ext uri="{9D8B030D-6E8A-4147-A177-3AD203B41FA5}">
                      <a16:colId xmlns:a16="http://schemas.microsoft.com/office/drawing/2014/main" val="20004"/>
                    </a:ext>
                  </a:extLst>
                </a:gridCol>
              </a:tblGrid>
              <a:tr h="262255">
                <a:tc>
                  <a:txBody>
                    <a:bodyPr/>
                    <a:lstStyle/>
                    <a:p>
                      <a:pPr marL="55880">
                        <a:lnSpc>
                          <a:spcPct val="100000"/>
                        </a:lnSpc>
                        <a:spcBef>
                          <a:spcPts val="120"/>
                        </a:spcBef>
                      </a:pPr>
                      <a:r>
                        <a:rPr sz="1400" spc="-5" dirty="0">
                          <a:latin typeface="Arial"/>
                          <a:cs typeface="Arial"/>
                        </a:rPr>
                        <a:t>72</a:t>
                      </a:r>
                      <a:endParaRPr sz="1400" dirty="0">
                        <a:latin typeface="Arial"/>
                        <a:cs typeface="Arial"/>
                      </a:endParaRPr>
                    </a:p>
                  </a:txBody>
                  <a:tcPr marL="0" marR="0" marT="15240" marB="0">
                    <a:noFill/>
                  </a:tcPr>
                </a:tc>
                <a:tc>
                  <a:txBody>
                    <a:bodyPr/>
                    <a:lstStyle/>
                    <a:p>
                      <a:pPr marR="267335" algn="r">
                        <a:lnSpc>
                          <a:spcPct val="100000"/>
                        </a:lnSpc>
                        <a:spcBef>
                          <a:spcPts val="120"/>
                        </a:spcBef>
                      </a:pPr>
                      <a:r>
                        <a:rPr sz="1400" spc="-5" dirty="0">
                          <a:latin typeface="Arial"/>
                          <a:cs typeface="Arial"/>
                        </a:rPr>
                        <a:t>8</a:t>
                      </a:r>
                      <a:r>
                        <a:rPr sz="1400" dirty="0">
                          <a:latin typeface="Arial"/>
                          <a:cs typeface="Arial"/>
                        </a:rPr>
                        <a:t>4</a:t>
                      </a:r>
                    </a:p>
                  </a:txBody>
                  <a:tcPr marL="0" marR="0" marT="15240" marB="0">
                    <a:noFill/>
                  </a:tcPr>
                </a:tc>
                <a:tc>
                  <a:txBody>
                    <a:bodyPr/>
                    <a:lstStyle/>
                    <a:p>
                      <a:pPr marR="260350" algn="r">
                        <a:lnSpc>
                          <a:spcPct val="100000"/>
                        </a:lnSpc>
                        <a:spcBef>
                          <a:spcPts val="120"/>
                        </a:spcBef>
                      </a:pPr>
                      <a:r>
                        <a:rPr sz="1400" spc="-5" dirty="0">
                          <a:latin typeface="Arial"/>
                          <a:cs typeface="Arial"/>
                        </a:rPr>
                        <a:t>9</a:t>
                      </a:r>
                      <a:r>
                        <a:rPr sz="1400" dirty="0">
                          <a:latin typeface="Arial"/>
                          <a:cs typeface="Arial"/>
                        </a:rPr>
                        <a:t>6</a:t>
                      </a:r>
                      <a:endParaRPr sz="1400">
                        <a:latin typeface="Arial"/>
                        <a:cs typeface="Arial"/>
                      </a:endParaRPr>
                    </a:p>
                  </a:txBody>
                  <a:tcPr marL="0" marR="0" marT="15240" marB="0">
                    <a:noFill/>
                  </a:tcPr>
                </a:tc>
                <a:tc>
                  <a:txBody>
                    <a:bodyPr/>
                    <a:lstStyle/>
                    <a:p>
                      <a:pPr algn="ctr">
                        <a:lnSpc>
                          <a:spcPct val="100000"/>
                        </a:lnSpc>
                        <a:spcBef>
                          <a:spcPts val="120"/>
                        </a:spcBef>
                      </a:pPr>
                      <a:r>
                        <a:rPr sz="1400" spc="-5" dirty="0">
                          <a:latin typeface="Arial"/>
                          <a:cs typeface="Arial"/>
                        </a:rPr>
                        <a:t>108</a:t>
                      </a:r>
                      <a:endParaRPr sz="1400">
                        <a:latin typeface="Arial"/>
                        <a:cs typeface="Arial"/>
                      </a:endParaRPr>
                    </a:p>
                  </a:txBody>
                  <a:tcPr marL="0" marR="0" marT="15240" marB="0">
                    <a:noFill/>
                  </a:tcPr>
                </a:tc>
                <a:tc>
                  <a:txBody>
                    <a:bodyPr/>
                    <a:lstStyle/>
                    <a:p>
                      <a:pPr marR="22860" algn="r">
                        <a:lnSpc>
                          <a:spcPct val="100000"/>
                        </a:lnSpc>
                        <a:spcBef>
                          <a:spcPts val="120"/>
                        </a:spcBef>
                      </a:pPr>
                      <a:r>
                        <a:rPr sz="1400" spc="-5" dirty="0">
                          <a:latin typeface="Arial"/>
                          <a:cs typeface="Arial"/>
                        </a:rPr>
                        <a:t>120</a:t>
                      </a:r>
                      <a:endParaRPr sz="1400">
                        <a:latin typeface="Arial"/>
                        <a:cs typeface="Arial"/>
                      </a:endParaRPr>
                    </a:p>
                  </a:txBody>
                  <a:tcPr marL="0" marR="0" marT="15240" marB="0">
                    <a:noFill/>
                  </a:tcPr>
                </a:tc>
                <a:extLst>
                  <a:ext uri="{0D108BD9-81ED-4DB2-BD59-A6C34878D82A}">
                    <a16:rowId xmlns:a16="http://schemas.microsoft.com/office/drawing/2014/main" val="10000"/>
                  </a:ext>
                </a:extLst>
              </a:tr>
              <a:tr h="219710">
                <a:tc>
                  <a:txBody>
                    <a:bodyPr/>
                    <a:lstStyle/>
                    <a:p>
                      <a:pPr marL="31750">
                        <a:lnSpc>
                          <a:spcPct val="100000"/>
                        </a:lnSpc>
                        <a:spcBef>
                          <a:spcPts val="150"/>
                        </a:spcBef>
                      </a:pPr>
                      <a:r>
                        <a:rPr sz="1100" spc="-5" dirty="0">
                          <a:latin typeface="Arial"/>
                          <a:cs typeface="Arial"/>
                        </a:rPr>
                        <a:t>581</a:t>
                      </a:r>
                      <a:endParaRPr sz="1100">
                        <a:latin typeface="Arial"/>
                        <a:cs typeface="Arial"/>
                      </a:endParaRPr>
                    </a:p>
                  </a:txBody>
                  <a:tcPr marL="0" marR="0" marT="19050" marB="0">
                    <a:noFill/>
                  </a:tcPr>
                </a:tc>
                <a:tc>
                  <a:txBody>
                    <a:bodyPr/>
                    <a:lstStyle/>
                    <a:p>
                      <a:pPr marR="269240" algn="r">
                        <a:lnSpc>
                          <a:spcPct val="100000"/>
                        </a:lnSpc>
                        <a:spcBef>
                          <a:spcPts val="150"/>
                        </a:spcBef>
                      </a:pPr>
                      <a:r>
                        <a:rPr sz="1100" spc="-5" dirty="0">
                          <a:latin typeface="Arial"/>
                          <a:cs typeface="Arial"/>
                        </a:rPr>
                        <a:t>565</a:t>
                      </a:r>
                      <a:endParaRPr sz="1100">
                        <a:latin typeface="Arial"/>
                        <a:cs typeface="Arial"/>
                      </a:endParaRPr>
                    </a:p>
                  </a:txBody>
                  <a:tcPr marL="0" marR="0" marT="19050" marB="0">
                    <a:noFill/>
                  </a:tcPr>
                </a:tc>
                <a:tc>
                  <a:txBody>
                    <a:bodyPr/>
                    <a:lstStyle/>
                    <a:p>
                      <a:pPr marR="248285" algn="r">
                        <a:lnSpc>
                          <a:spcPct val="100000"/>
                        </a:lnSpc>
                        <a:spcBef>
                          <a:spcPts val="150"/>
                        </a:spcBef>
                      </a:pPr>
                      <a:r>
                        <a:rPr sz="1100" spc="-5" dirty="0">
                          <a:latin typeface="Arial"/>
                          <a:cs typeface="Arial"/>
                        </a:rPr>
                        <a:t>557</a:t>
                      </a:r>
                      <a:endParaRPr sz="1100">
                        <a:latin typeface="Arial"/>
                        <a:cs typeface="Arial"/>
                      </a:endParaRPr>
                    </a:p>
                  </a:txBody>
                  <a:tcPr marL="0" marR="0" marT="19050" marB="0">
                    <a:noFill/>
                  </a:tcPr>
                </a:tc>
                <a:tc>
                  <a:txBody>
                    <a:bodyPr/>
                    <a:lstStyle/>
                    <a:p>
                      <a:pPr marR="5080" algn="ctr">
                        <a:lnSpc>
                          <a:spcPct val="100000"/>
                        </a:lnSpc>
                        <a:spcBef>
                          <a:spcPts val="150"/>
                        </a:spcBef>
                      </a:pPr>
                      <a:r>
                        <a:rPr sz="1100" spc="-5" dirty="0">
                          <a:latin typeface="Arial"/>
                          <a:cs typeface="Arial"/>
                        </a:rPr>
                        <a:t>478</a:t>
                      </a:r>
                      <a:endParaRPr sz="1100">
                        <a:latin typeface="Arial"/>
                        <a:cs typeface="Arial"/>
                      </a:endParaRPr>
                    </a:p>
                  </a:txBody>
                  <a:tcPr marL="0" marR="0" marT="19050" marB="0">
                    <a:noFill/>
                  </a:tcPr>
                </a:tc>
                <a:tc>
                  <a:txBody>
                    <a:bodyPr/>
                    <a:lstStyle/>
                    <a:p>
                      <a:pPr marR="55244" algn="r">
                        <a:lnSpc>
                          <a:spcPct val="100000"/>
                        </a:lnSpc>
                        <a:spcBef>
                          <a:spcPts val="150"/>
                        </a:spcBef>
                      </a:pPr>
                      <a:r>
                        <a:rPr sz="1100" spc="-5" dirty="0">
                          <a:latin typeface="Arial"/>
                          <a:cs typeface="Arial"/>
                        </a:rPr>
                        <a:t>345</a:t>
                      </a:r>
                      <a:endParaRPr sz="1100" dirty="0">
                        <a:latin typeface="Arial"/>
                        <a:cs typeface="Arial"/>
                      </a:endParaRPr>
                    </a:p>
                  </a:txBody>
                  <a:tcPr marL="0" marR="0" marT="19050" marB="0">
                    <a:noFill/>
                  </a:tcPr>
                </a:tc>
                <a:extLst>
                  <a:ext uri="{0D108BD9-81ED-4DB2-BD59-A6C34878D82A}">
                    <a16:rowId xmlns:a16="http://schemas.microsoft.com/office/drawing/2014/main" val="10001"/>
                  </a:ext>
                </a:extLst>
              </a:tr>
            </a:tbl>
          </a:graphicData>
        </a:graphic>
      </p:graphicFrame>
      <p:sp>
        <p:nvSpPr>
          <p:cNvPr id="517" name="object 412">
            <a:extLst>
              <a:ext uri="{FF2B5EF4-FFF2-40B4-BE49-F238E27FC236}">
                <a16:creationId xmlns:a16="http://schemas.microsoft.com/office/drawing/2014/main" id="{934154B9-E0A5-4C3E-AC4D-D1165B5A05BD}"/>
              </a:ext>
            </a:extLst>
          </p:cNvPr>
          <p:cNvSpPr/>
          <p:nvPr/>
        </p:nvSpPr>
        <p:spPr>
          <a:xfrm>
            <a:off x="7205590" y="2768168"/>
            <a:ext cx="0" cy="2576195"/>
          </a:xfrm>
          <a:custGeom>
            <a:avLst/>
            <a:gdLst/>
            <a:ahLst/>
            <a:cxnLst/>
            <a:rect l="l" t="t" r="r" b="b"/>
            <a:pathLst>
              <a:path h="2576195">
                <a:moveTo>
                  <a:pt x="0" y="2575636"/>
                </a:moveTo>
                <a:lnTo>
                  <a:pt x="0" y="0"/>
                </a:lnTo>
              </a:path>
            </a:pathLst>
          </a:custGeom>
          <a:ln w="12192">
            <a:solidFill>
              <a:srgbClr val="7D7D7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18" name="object 413">
            <a:extLst>
              <a:ext uri="{FF2B5EF4-FFF2-40B4-BE49-F238E27FC236}">
                <a16:creationId xmlns:a16="http://schemas.microsoft.com/office/drawing/2014/main" id="{3CB4BF37-6B96-4F47-9B61-67359D72FCA1}"/>
              </a:ext>
            </a:extLst>
          </p:cNvPr>
          <p:cNvSpPr/>
          <p:nvPr/>
        </p:nvSpPr>
        <p:spPr>
          <a:xfrm>
            <a:off x="8857607" y="2749886"/>
            <a:ext cx="0" cy="2602865"/>
          </a:xfrm>
          <a:custGeom>
            <a:avLst/>
            <a:gdLst/>
            <a:ahLst/>
            <a:cxnLst/>
            <a:rect l="l" t="t" r="r" b="b"/>
            <a:pathLst>
              <a:path h="2602865">
                <a:moveTo>
                  <a:pt x="0" y="2602484"/>
                </a:moveTo>
                <a:lnTo>
                  <a:pt x="0" y="0"/>
                </a:lnTo>
              </a:path>
            </a:pathLst>
          </a:custGeom>
          <a:ln w="12192">
            <a:solidFill>
              <a:srgbClr val="7D7D7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19" name="TextBox 518">
            <a:extLst>
              <a:ext uri="{FF2B5EF4-FFF2-40B4-BE49-F238E27FC236}">
                <a16:creationId xmlns:a16="http://schemas.microsoft.com/office/drawing/2014/main" id="{7425DE73-1745-44A9-927A-A286664989EE}"/>
              </a:ext>
            </a:extLst>
          </p:cNvPr>
          <p:cNvSpPr txBox="1"/>
          <p:nvPr/>
        </p:nvSpPr>
        <p:spPr>
          <a:xfrm>
            <a:off x="2068737" y="5641430"/>
            <a:ext cx="322580"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charset="-128"/>
                <a:cs typeface="+mn-cs"/>
              </a:rPr>
              <a:t>n=</a:t>
            </a:r>
          </a:p>
        </p:txBody>
      </p:sp>
      <p:sp>
        <p:nvSpPr>
          <p:cNvPr id="520" name="object 5">
            <a:extLst>
              <a:ext uri="{FF2B5EF4-FFF2-40B4-BE49-F238E27FC236}">
                <a16:creationId xmlns:a16="http://schemas.microsoft.com/office/drawing/2014/main" id="{43E2EDAA-E8D4-4EF6-A8FA-71236AF67161}"/>
              </a:ext>
            </a:extLst>
          </p:cNvPr>
          <p:cNvSpPr txBox="1"/>
          <p:nvPr/>
        </p:nvSpPr>
        <p:spPr>
          <a:xfrm>
            <a:off x="11046553" y="3694085"/>
            <a:ext cx="778510" cy="880110"/>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sPGA</a:t>
            </a:r>
            <a:r>
              <a:rPr kumimoji="0" sz="1400" b="0" i="0" u="none" strike="noStrike" kern="1200" cap="none" spc="-165" normalizeH="0" baseline="0" noProof="0" dirty="0">
                <a:ln>
                  <a:noFill/>
                </a:ln>
                <a:solidFill>
                  <a:prstClr val="black"/>
                </a:solidFill>
                <a:effectLst/>
                <a:uLnTx/>
                <a:uFillTx/>
                <a:latin typeface="Arial"/>
                <a:ea typeface="ＭＳ Ｐゴシック" charset="-128"/>
                <a:cs typeface="Arial"/>
              </a:rPr>
              <a:t> </a:t>
            </a: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0/1  </a:t>
            </a:r>
            <a:r>
              <a:rPr kumimoji="0" sz="1400" b="0" i="0" u="none" strike="noStrike" kern="1200" cap="none" spc="-30" normalizeH="0" baseline="0" noProof="0" dirty="0">
                <a:ln>
                  <a:noFill/>
                </a:ln>
                <a:solidFill>
                  <a:prstClr val="black"/>
                </a:solidFill>
                <a:effectLst/>
                <a:uLnTx/>
                <a:uFillTx/>
                <a:latin typeface="Arial"/>
                <a:ea typeface="ＭＳ Ｐゴシック" charset="-128"/>
                <a:cs typeface="Arial"/>
              </a:rPr>
              <a:t>PASI</a:t>
            </a:r>
            <a:r>
              <a:rPr kumimoji="0" sz="1400" b="0" i="0" u="none" strike="noStrike" kern="1200" cap="none" spc="-25" normalizeH="0" baseline="0" noProof="0" dirty="0">
                <a:ln>
                  <a:noFill/>
                </a:ln>
                <a:solidFill>
                  <a:prstClr val="black"/>
                </a:solidFill>
                <a:effectLst/>
                <a:uLnTx/>
                <a:uFillTx/>
                <a:latin typeface="Arial"/>
                <a:ea typeface="ＭＳ Ｐゴシック" charset="-128"/>
                <a:cs typeface="Arial"/>
              </a:rPr>
              <a:t> </a:t>
            </a: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75</a:t>
            </a: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30" normalizeH="0" baseline="0" noProof="0" dirty="0">
                <a:ln>
                  <a:noFill/>
                </a:ln>
                <a:solidFill>
                  <a:prstClr val="black"/>
                </a:solidFill>
                <a:effectLst/>
                <a:uLnTx/>
                <a:uFillTx/>
                <a:latin typeface="Arial"/>
                <a:ea typeface="ＭＳ Ｐゴシック" charset="-128"/>
                <a:cs typeface="Arial"/>
              </a:rPr>
              <a:t>PASI</a:t>
            </a:r>
            <a:r>
              <a:rPr kumimoji="0" sz="1400" b="0" i="0" u="none" strike="noStrike" kern="1200" cap="none" spc="-80" normalizeH="0" baseline="0" noProof="0" dirty="0">
                <a:ln>
                  <a:noFill/>
                </a:ln>
                <a:solidFill>
                  <a:prstClr val="black"/>
                </a:solidFill>
                <a:effectLst/>
                <a:uLnTx/>
                <a:uFillTx/>
                <a:latin typeface="Arial"/>
                <a:ea typeface="ＭＳ Ｐゴシック" charset="-128"/>
                <a:cs typeface="Arial"/>
              </a:rPr>
              <a:t> </a:t>
            </a:r>
            <a:r>
              <a:rPr kumimoji="0" sz="1400" b="0" i="0" u="none" strike="noStrike" kern="1200" cap="none" spc="0" normalizeH="0" baseline="0" noProof="0" dirty="0">
                <a:ln>
                  <a:noFill/>
                </a:ln>
                <a:solidFill>
                  <a:prstClr val="black"/>
                </a:solidFill>
                <a:effectLst/>
                <a:uLnTx/>
                <a:uFillTx/>
                <a:latin typeface="Arial"/>
                <a:ea typeface="ＭＳ Ｐゴシック" charset="-128"/>
                <a:cs typeface="Arial"/>
              </a:rPr>
              <a:t>90</a:t>
            </a: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30" normalizeH="0" baseline="0" noProof="0" dirty="0">
                <a:ln>
                  <a:noFill/>
                </a:ln>
                <a:solidFill>
                  <a:prstClr val="black"/>
                </a:solidFill>
                <a:effectLst/>
                <a:uLnTx/>
                <a:uFillTx/>
                <a:latin typeface="Arial"/>
                <a:ea typeface="ＭＳ Ｐゴシック" charset="-128"/>
                <a:cs typeface="Arial"/>
              </a:rPr>
              <a:t>PASI</a:t>
            </a:r>
            <a:r>
              <a:rPr kumimoji="0" sz="1400" b="0" i="0" u="none" strike="noStrike" kern="1200" cap="none" spc="-55" normalizeH="0" baseline="0" noProof="0" dirty="0">
                <a:ln>
                  <a:noFill/>
                </a:ln>
                <a:solidFill>
                  <a:prstClr val="black"/>
                </a:solidFill>
                <a:effectLst/>
                <a:uLnTx/>
                <a:uFillTx/>
                <a:latin typeface="Arial"/>
                <a:ea typeface="ＭＳ Ｐゴシック" charset="-128"/>
                <a:cs typeface="Arial"/>
              </a:rPr>
              <a:t> </a:t>
            </a:r>
            <a:r>
              <a:rPr kumimoji="0" sz="1400" b="0" i="0" u="none" strike="noStrike" kern="1200" cap="none" spc="-5" normalizeH="0" baseline="0" noProof="0" dirty="0">
                <a:ln>
                  <a:noFill/>
                </a:ln>
                <a:solidFill>
                  <a:prstClr val="black"/>
                </a:solidFill>
                <a:effectLst/>
                <a:uLnTx/>
                <a:uFillTx/>
                <a:latin typeface="Arial"/>
                <a:ea typeface="ＭＳ Ｐゴシック" charset="-128"/>
                <a:cs typeface="Arial"/>
              </a:rPr>
              <a:t>100</a:t>
            </a:r>
            <a:endParaRPr kumimoji="0" sz="1400" b="0" i="0" u="none" strike="noStrike" kern="1200" cap="none" spc="0" normalizeH="0" baseline="0" noProof="0" dirty="0">
              <a:ln>
                <a:noFill/>
              </a:ln>
              <a:solidFill>
                <a:prstClr val="black"/>
              </a:solidFill>
              <a:effectLst/>
              <a:uLnTx/>
              <a:uFillTx/>
              <a:latin typeface="Arial"/>
              <a:ea typeface="ＭＳ Ｐゴシック" charset="-128"/>
              <a:cs typeface="Arial"/>
            </a:endParaRPr>
          </a:p>
        </p:txBody>
      </p:sp>
      <p:cxnSp>
        <p:nvCxnSpPr>
          <p:cNvPr id="521" name="Straight Connector 520">
            <a:extLst>
              <a:ext uri="{FF2B5EF4-FFF2-40B4-BE49-F238E27FC236}">
                <a16:creationId xmlns:a16="http://schemas.microsoft.com/office/drawing/2014/main" id="{EC7D4A72-1B9F-4413-BD14-75246196AF8E}"/>
              </a:ext>
            </a:extLst>
          </p:cNvPr>
          <p:cNvCxnSpPr/>
          <p:nvPr/>
        </p:nvCxnSpPr>
        <p:spPr bwMode="auto">
          <a:xfrm>
            <a:off x="2241922" y="2759549"/>
            <a:ext cx="6611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2" name="object 401">
            <a:extLst>
              <a:ext uri="{FF2B5EF4-FFF2-40B4-BE49-F238E27FC236}">
                <a16:creationId xmlns:a16="http://schemas.microsoft.com/office/drawing/2014/main" id="{63FA3721-EF4D-44C2-AB9A-B5AD61F420D6}"/>
              </a:ext>
            </a:extLst>
          </p:cNvPr>
          <p:cNvSpPr txBox="1"/>
          <p:nvPr/>
        </p:nvSpPr>
        <p:spPr>
          <a:xfrm>
            <a:off x="1905076" y="2643106"/>
            <a:ext cx="361478"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GB" sz="1400" b="0" i="0" u="none" strike="noStrike" kern="1200" cap="none" spc="-5" normalizeH="0" baseline="0" noProof="0" dirty="0">
                <a:ln>
                  <a:noFill/>
                </a:ln>
                <a:solidFill>
                  <a:prstClr val="black"/>
                </a:solidFill>
                <a:effectLst/>
                <a:uLnTx/>
                <a:uFillTx/>
                <a:latin typeface="Arial"/>
                <a:ea typeface="ＭＳ Ｐゴシック" charset="-128"/>
                <a:cs typeface="Arial"/>
              </a:rPr>
              <a:t>100</a:t>
            </a:r>
            <a:endParaRPr kumimoji="0" sz="1400" b="0" i="0" u="none" strike="noStrike" kern="1200" cap="none" spc="0" normalizeH="0" baseline="0" noProof="0" dirty="0">
              <a:ln>
                <a:noFill/>
              </a:ln>
              <a:solidFill>
                <a:prstClr val="black"/>
              </a:solidFill>
              <a:effectLst/>
              <a:uLnTx/>
              <a:uFillTx/>
              <a:latin typeface="Arial"/>
              <a:ea typeface="ＭＳ Ｐゴシック" charset="-128"/>
              <a:cs typeface="Arial"/>
            </a:endParaRPr>
          </a:p>
        </p:txBody>
      </p:sp>
      <p:graphicFrame>
        <p:nvGraphicFramePr>
          <p:cNvPr id="523" name="Table 522">
            <a:extLst>
              <a:ext uri="{FF2B5EF4-FFF2-40B4-BE49-F238E27FC236}">
                <a16:creationId xmlns:a16="http://schemas.microsoft.com/office/drawing/2014/main" id="{BEB0E371-3AAD-4AEF-A874-E825713B7187}"/>
              </a:ext>
            </a:extLst>
          </p:cNvPr>
          <p:cNvGraphicFramePr>
            <a:graphicFrameLocks noGrp="1"/>
          </p:cNvGraphicFramePr>
          <p:nvPr/>
        </p:nvGraphicFramePr>
        <p:xfrm>
          <a:off x="9185185" y="1568866"/>
          <a:ext cx="894709" cy="1257300"/>
        </p:xfrm>
        <a:graphic>
          <a:graphicData uri="http://schemas.openxmlformats.org/drawingml/2006/table">
            <a:tbl>
              <a:tblPr firstRow="1" bandRow="1">
                <a:tableStyleId>{2D5ABB26-0587-4C30-8999-92F81FD0307C}</a:tableStyleId>
              </a:tblPr>
              <a:tblGrid>
                <a:gridCol w="894709">
                  <a:extLst>
                    <a:ext uri="{9D8B030D-6E8A-4147-A177-3AD203B41FA5}">
                      <a16:colId xmlns:a16="http://schemas.microsoft.com/office/drawing/2014/main" val="3217056947"/>
                    </a:ext>
                  </a:extLst>
                </a:gridCol>
              </a:tblGrid>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sng" strike="noStrike" kern="1200" cap="none" spc="0" normalizeH="0" baseline="0" noProof="0" dirty="0">
                          <a:ln>
                            <a:noFill/>
                          </a:ln>
                          <a:solidFill>
                            <a:schemeClr val="tx1"/>
                          </a:solidFill>
                          <a:effectLst/>
                          <a:uLnTx/>
                          <a:uFillTx/>
                          <a:latin typeface="+mn-lt"/>
                          <a:ea typeface="ＭＳ Ｐゴシック" charset="-128"/>
                          <a:cs typeface="Arial"/>
                        </a:rPr>
                        <a:t>Week 108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46000"/>
                      </a:srgbClr>
                    </a:solidFill>
                  </a:tcPr>
                </a:tc>
                <a:extLst>
                  <a:ext uri="{0D108BD9-81ED-4DB2-BD59-A6C34878D82A}">
                    <a16:rowId xmlns:a16="http://schemas.microsoft.com/office/drawing/2014/main" val="3668164590"/>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9B9B9B"/>
                          </a:solidFill>
                          <a:effectLst/>
                          <a:uLnTx/>
                          <a:uFillTx/>
                          <a:latin typeface="+mn-lt"/>
                          <a:ea typeface="ＭＳ Ｐゴシック" charset="-128"/>
                          <a:cs typeface="Arial"/>
                        </a:rPr>
                        <a:t>91%</a:t>
                      </a:r>
                      <a:endParaRPr kumimoji="0" lang="en-GB" sz="1050" b="1" i="0" u="none" strike="noStrike" kern="1200" cap="none" spc="0" normalizeH="0" baseline="0" noProof="0" dirty="0">
                        <a:ln>
                          <a:noFill/>
                        </a:ln>
                        <a:solidFill>
                          <a:srgbClr val="9B9B9B"/>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46000"/>
                      </a:srgbClr>
                    </a:solidFill>
                  </a:tcPr>
                </a:tc>
                <a:extLst>
                  <a:ext uri="{0D108BD9-81ED-4DB2-BD59-A6C34878D82A}">
                    <a16:rowId xmlns:a16="http://schemas.microsoft.com/office/drawing/2014/main" val="1244266661"/>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323C57"/>
                          </a:solidFill>
                          <a:effectLst/>
                          <a:uLnTx/>
                          <a:uFillTx/>
                          <a:latin typeface="+mn-lt"/>
                          <a:ea typeface="ＭＳ Ｐゴシック" charset="-128"/>
                          <a:cs typeface="Arial"/>
                        </a:rPr>
                        <a:t>79.7%</a:t>
                      </a:r>
                      <a:endParaRPr kumimoji="0" lang="en-GB" sz="1050" b="1" i="0" u="none" strike="noStrike" kern="1200" cap="none" spc="0" normalizeH="0" baseline="0" noProof="0" dirty="0">
                        <a:ln>
                          <a:noFill/>
                        </a:ln>
                        <a:solidFill>
                          <a:srgbClr val="323C57"/>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46000"/>
                      </a:srgbClr>
                    </a:solidFill>
                  </a:tcPr>
                </a:tc>
                <a:extLst>
                  <a:ext uri="{0D108BD9-81ED-4DB2-BD59-A6C34878D82A}">
                    <a16:rowId xmlns:a16="http://schemas.microsoft.com/office/drawing/2014/main" val="2519060266"/>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96D2D2"/>
                          </a:solidFill>
                          <a:effectLst/>
                          <a:uLnTx/>
                          <a:uFillTx/>
                          <a:latin typeface="+mn-lt"/>
                          <a:ea typeface="ＭＳ Ｐゴシック" charset="-128"/>
                          <a:cs typeface="Arial"/>
                        </a:rPr>
                        <a:t>79.7%</a:t>
                      </a:r>
                      <a:endParaRPr kumimoji="0" lang="en-GB" sz="1050" b="1" i="0" u="none" strike="noStrike" kern="1200" cap="none" spc="0" normalizeH="0" baseline="0" noProof="0" dirty="0">
                        <a:ln>
                          <a:noFill/>
                        </a:ln>
                        <a:solidFill>
                          <a:srgbClr val="96D2D2"/>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46000"/>
                      </a:srgbClr>
                    </a:solidFill>
                  </a:tcPr>
                </a:tc>
                <a:extLst>
                  <a:ext uri="{0D108BD9-81ED-4DB2-BD59-A6C34878D82A}">
                    <a16:rowId xmlns:a16="http://schemas.microsoft.com/office/drawing/2014/main" val="3330495"/>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3B5E5E"/>
                          </a:solidFill>
                          <a:effectLst/>
                          <a:uLnTx/>
                          <a:uFillTx/>
                          <a:latin typeface="+mn-lt"/>
                          <a:ea typeface="ＭＳ Ｐゴシック" charset="-128"/>
                          <a:cs typeface="Arial"/>
                        </a:rPr>
                        <a:t>61.9%</a:t>
                      </a:r>
                      <a:endParaRPr kumimoji="0" lang="en-GB" sz="1050" b="1" i="0" u="none" strike="noStrike" kern="1200" cap="none" spc="0" normalizeH="0" baseline="0" noProof="0" dirty="0">
                        <a:ln>
                          <a:noFill/>
                        </a:ln>
                        <a:solidFill>
                          <a:srgbClr val="3B5E5E"/>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46000"/>
                      </a:srgbClr>
                    </a:solidFill>
                  </a:tcPr>
                </a:tc>
                <a:extLst>
                  <a:ext uri="{0D108BD9-81ED-4DB2-BD59-A6C34878D82A}">
                    <a16:rowId xmlns:a16="http://schemas.microsoft.com/office/drawing/2014/main" val="489948556"/>
                  </a:ext>
                </a:extLst>
              </a:tr>
            </a:tbl>
          </a:graphicData>
        </a:graphic>
      </p:graphicFrame>
      <p:sp>
        <p:nvSpPr>
          <p:cNvPr id="524" name="object 6">
            <a:extLst>
              <a:ext uri="{FF2B5EF4-FFF2-40B4-BE49-F238E27FC236}">
                <a16:creationId xmlns:a16="http://schemas.microsoft.com/office/drawing/2014/main" id="{D6DFA038-DF62-46FE-80F6-19F167F8CE0C}"/>
              </a:ext>
            </a:extLst>
          </p:cNvPr>
          <p:cNvSpPr/>
          <p:nvPr/>
        </p:nvSpPr>
        <p:spPr>
          <a:xfrm>
            <a:off x="10683827" y="3849244"/>
            <a:ext cx="288290" cy="0"/>
          </a:xfrm>
          <a:custGeom>
            <a:avLst/>
            <a:gdLst/>
            <a:ahLst/>
            <a:cxnLst/>
            <a:rect l="l" t="t" r="r" b="b"/>
            <a:pathLst>
              <a:path w="288290">
                <a:moveTo>
                  <a:pt x="0" y="0"/>
                </a:moveTo>
                <a:lnTo>
                  <a:pt x="287997" y="0"/>
                </a:lnTo>
              </a:path>
            </a:pathLst>
          </a:custGeom>
          <a:ln w="28956">
            <a:solidFill>
              <a:srgbClr val="323C5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25" name="object 8">
            <a:extLst>
              <a:ext uri="{FF2B5EF4-FFF2-40B4-BE49-F238E27FC236}">
                <a16:creationId xmlns:a16="http://schemas.microsoft.com/office/drawing/2014/main" id="{96088C3D-52C4-492F-A060-D8CFB14D86EA}"/>
              </a:ext>
            </a:extLst>
          </p:cNvPr>
          <p:cNvSpPr/>
          <p:nvPr/>
        </p:nvSpPr>
        <p:spPr>
          <a:xfrm>
            <a:off x="10683827" y="4055103"/>
            <a:ext cx="288290" cy="0"/>
          </a:xfrm>
          <a:custGeom>
            <a:avLst/>
            <a:gdLst/>
            <a:ahLst/>
            <a:cxnLst/>
            <a:rect l="l" t="t" r="r" b="b"/>
            <a:pathLst>
              <a:path w="288290">
                <a:moveTo>
                  <a:pt x="0" y="0"/>
                </a:moveTo>
                <a:lnTo>
                  <a:pt x="287997" y="0"/>
                </a:lnTo>
              </a:path>
            </a:pathLst>
          </a:custGeom>
          <a:ln w="28956">
            <a:solidFill>
              <a:srgbClr val="9B9B9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26" name="object 10">
            <a:extLst>
              <a:ext uri="{FF2B5EF4-FFF2-40B4-BE49-F238E27FC236}">
                <a16:creationId xmlns:a16="http://schemas.microsoft.com/office/drawing/2014/main" id="{FFE1DDD0-C8C7-4E5D-849A-B366AD489DC3}"/>
              </a:ext>
            </a:extLst>
          </p:cNvPr>
          <p:cNvSpPr/>
          <p:nvPr/>
        </p:nvSpPr>
        <p:spPr>
          <a:xfrm>
            <a:off x="10683827" y="4260842"/>
            <a:ext cx="288290" cy="0"/>
          </a:xfrm>
          <a:custGeom>
            <a:avLst/>
            <a:gdLst/>
            <a:ahLst/>
            <a:cxnLst/>
            <a:rect l="l" t="t" r="r" b="b"/>
            <a:pathLst>
              <a:path w="288290">
                <a:moveTo>
                  <a:pt x="0" y="0"/>
                </a:moveTo>
                <a:lnTo>
                  <a:pt x="287997" y="0"/>
                </a:lnTo>
              </a:path>
            </a:pathLst>
          </a:custGeom>
          <a:ln w="28956">
            <a:solidFill>
              <a:srgbClr val="96D2D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27" name="object 12">
            <a:extLst>
              <a:ext uri="{FF2B5EF4-FFF2-40B4-BE49-F238E27FC236}">
                <a16:creationId xmlns:a16="http://schemas.microsoft.com/office/drawing/2014/main" id="{CB7803F4-D791-446A-9AC2-4723A5AD874C}"/>
              </a:ext>
            </a:extLst>
          </p:cNvPr>
          <p:cNvSpPr/>
          <p:nvPr/>
        </p:nvSpPr>
        <p:spPr>
          <a:xfrm>
            <a:off x="10683827" y="4442765"/>
            <a:ext cx="288290" cy="0"/>
          </a:xfrm>
          <a:custGeom>
            <a:avLst/>
            <a:gdLst/>
            <a:ahLst/>
            <a:cxnLst/>
            <a:rect l="l" t="t" r="r" b="b"/>
            <a:pathLst>
              <a:path w="288290">
                <a:moveTo>
                  <a:pt x="0" y="0"/>
                </a:moveTo>
                <a:lnTo>
                  <a:pt x="287997" y="0"/>
                </a:lnTo>
              </a:path>
            </a:pathLst>
          </a:custGeom>
          <a:ln w="28956">
            <a:solidFill>
              <a:srgbClr val="008F8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28" name="Oval 527">
            <a:extLst>
              <a:ext uri="{FF2B5EF4-FFF2-40B4-BE49-F238E27FC236}">
                <a16:creationId xmlns:a16="http://schemas.microsoft.com/office/drawing/2014/main" id="{198E1328-4E25-4A0F-B7CD-68B50F6CCEBE}"/>
              </a:ext>
            </a:extLst>
          </p:cNvPr>
          <p:cNvSpPr/>
          <p:nvPr/>
        </p:nvSpPr>
        <p:spPr bwMode="auto">
          <a:xfrm>
            <a:off x="10770975" y="3788761"/>
            <a:ext cx="113994" cy="104799"/>
          </a:xfrm>
          <a:prstGeom prst="ellipse">
            <a:avLst/>
          </a:prstGeom>
          <a:solidFill>
            <a:srgbClr val="323C57"/>
          </a:solidFill>
          <a:ln w="9525" cap="flat" cmpd="sng" algn="ctr">
            <a:solidFill>
              <a:srgbClr val="323C57"/>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29" name="Isosceles Triangle 528">
            <a:extLst>
              <a:ext uri="{FF2B5EF4-FFF2-40B4-BE49-F238E27FC236}">
                <a16:creationId xmlns:a16="http://schemas.microsoft.com/office/drawing/2014/main" id="{0D5FFAE0-614A-4119-B67F-960CB26F2734}"/>
              </a:ext>
            </a:extLst>
          </p:cNvPr>
          <p:cNvSpPr/>
          <p:nvPr/>
        </p:nvSpPr>
        <p:spPr bwMode="auto">
          <a:xfrm>
            <a:off x="10773997" y="3998465"/>
            <a:ext cx="107950" cy="108203"/>
          </a:xfrm>
          <a:prstGeom prst="triangle">
            <a:avLst/>
          </a:prstGeom>
          <a:solidFill>
            <a:srgbClr val="9B9B9B"/>
          </a:solidFill>
          <a:ln w="9525" cap="flat" cmpd="sng" algn="ctr">
            <a:solidFill>
              <a:srgbClr val="9B9B9B"/>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30" name="Rectangle 529">
            <a:extLst>
              <a:ext uri="{FF2B5EF4-FFF2-40B4-BE49-F238E27FC236}">
                <a16:creationId xmlns:a16="http://schemas.microsoft.com/office/drawing/2014/main" id="{FA15CB26-63E9-46D5-A8DE-5FBB447A7856}"/>
              </a:ext>
            </a:extLst>
          </p:cNvPr>
          <p:cNvSpPr/>
          <p:nvPr/>
        </p:nvSpPr>
        <p:spPr bwMode="auto">
          <a:xfrm>
            <a:off x="10765488" y="4202657"/>
            <a:ext cx="124969" cy="110512"/>
          </a:xfrm>
          <a:prstGeom prst="rect">
            <a:avLst/>
          </a:prstGeom>
          <a:solidFill>
            <a:srgbClr val="96D2D2"/>
          </a:solidFill>
          <a:ln w="9525" cap="flat" cmpd="sng" algn="ctr">
            <a:solidFill>
              <a:srgbClr val="96D2D2"/>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31" name="Rectangle 530">
            <a:extLst>
              <a:ext uri="{FF2B5EF4-FFF2-40B4-BE49-F238E27FC236}">
                <a16:creationId xmlns:a16="http://schemas.microsoft.com/office/drawing/2014/main" id="{BDA44A6A-BD03-45B7-8326-4AB04EE84A5A}"/>
              </a:ext>
            </a:extLst>
          </p:cNvPr>
          <p:cNvSpPr/>
          <p:nvPr/>
        </p:nvSpPr>
        <p:spPr bwMode="auto">
          <a:xfrm rot="2792546">
            <a:off x="10780301" y="4402106"/>
            <a:ext cx="95342" cy="97591"/>
          </a:xfrm>
          <a:prstGeom prst="rect">
            <a:avLst/>
          </a:prstGeom>
          <a:solidFill>
            <a:srgbClr val="3B5E5E"/>
          </a:solidFill>
          <a:ln w="9525" cap="flat" cmpd="sng" algn="ctr">
            <a:solidFill>
              <a:srgbClr val="008F8D"/>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32" name="Freeform 812">
            <a:extLst>
              <a:ext uri="{FF2B5EF4-FFF2-40B4-BE49-F238E27FC236}">
                <a16:creationId xmlns:a16="http://schemas.microsoft.com/office/drawing/2014/main" id="{41D71B69-1440-4D33-8328-DE119D8D228D}"/>
              </a:ext>
            </a:extLst>
          </p:cNvPr>
          <p:cNvSpPr/>
          <p:nvPr/>
        </p:nvSpPr>
        <p:spPr bwMode="auto">
          <a:xfrm>
            <a:off x="2298129" y="3083152"/>
            <a:ext cx="8133869" cy="2238134"/>
          </a:xfrm>
          <a:custGeom>
            <a:avLst/>
            <a:gdLst>
              <a:gd name="connsiteX0" fmla="*/ 0 w 8133869"/>
              <a:gd name="connsiteY0" fmla="*/ 2238134 h 2238134"/>
              <a:gd name="connsiteX1" fmla="*/ 141947 w 8133869"/>
              <a:gd name="connsiteY1" fmla="*/ 2172112 h 2238134"/>
              <a:gd name="connsiteX2" fmla="*/ 277291 w 8133869"/>
              <a:gd name="connsiteY2" fmla="*/ 1597724 h 2238134"/>
              <a:gd name="connsiteX3" fmla="*/ 422539 w 8133869"/>
              <a:gd name="connsiteY3" fmla="*/ 1128970 h 2238134"/>
              <a:gd name="connsiteX4" fmla="*/ 534775 w 8133869"/>
              <a:gd name="connsiteY4" fmla="*/ 831872 h 2238134"/>
              <a:gd name="connsiteX5" fmla="*/ 683324 w 8133869"/>
              <a:gd name="connsiteY5" fmla="*/ 676722 h 2238134"/>
              <a:gd name="connsiteX6" fmla="*/ 825271 w 8133869"/>
              <a:gd name="connsiteY6" fmla="*/ 670119 h 2238134"/>
              <a:gd name="connsiteX7" fmla="*/ 871486 w 8133869"/>
              <a:gd name="connsiteY7" fmla="*/ 580990 h 2238134"/>
              <a:gd name="connsiteX8" fmla="*/ 960615 w 8133869"/>
              <a:gd name="connsiteY8" fmla="*/ 521571 h 2238134"/>
              <a:gd name="connsiteX9" fmla="*/ 1089357 w 8133869"/>
              <a:gd name="connsiteY9" fmla="*/ 468753 h 2238134"/>
              <a:gd name="connsiteX10" fmla="*/ 1152078 w 8133869"/>
              <a:gd name="connsiteY10" fmla="*/ 346613 h 2238134"/>
              <a:gd name="connsiteX11" fmla="*/ 1224702 w 8133869"/>
              <a:gd name="connsiteY11" fmla="*/ 379624 h 2238134"/>
              <a:gd name="connsiteX12" fmla="*/ 1379853 w 8133869"/>
              <a:gd name="connsiteY12" fmla="*/ 326807 h 2238134"/>
              <a:gd name="connsiteX13" fmla="*/ 1495391 w 8133869"/>
              <a:gd name="connsiteY13" fmla="*/ 270688 h 2238134"/>
              <a:gd name="connsiteX14" fmla="*/ 1634036 w 8133869"/>
              <a:gd name="connsiteY14" fmla="*/ 264086 h 2238134"/>
              <a:gd name="connsiteX15" fmla="*/ 1762778 w 8133869"/>
              <a:gd name="connsiteY15" fmla="*/ 307000 h 2238134"/>
              <a:gd name="connsiteX16" fmla="*/ 1921230 w 8133869"/>
              <a:gd name="connsiteY16" fmla="*/ 280592 h 2238134"/>
              <a:gd name="connsiteX17" fmla="*/ 2178715 w 8133869"/>
              <a:gd name="connsiteY17" fmla="*/ 204667 h 2238134"/>
              <a:gd name="connsiteX18" fmla="*/ 2436199 w 8133869"/>
              <a:gd name="connsiteY18" fmla="*/ 174957 h 2238134"/>
              <a:gd name="connsiteX19" fmla="*/ 2700286 w 8133869"/>
              <a:gd name="connsiteY19" fmla="*/ 115537 h 2238134"/>
              <a:gd name="connsiteX20" fmla="*/ 2967674 w 8133869"/>
              <a:gd name="connsiteY20" fmla="*/ 161753 h 2238134"/>
              <a:gd name="connsiteX21" fmla="*/ 3268072 w 8133869"/>
              <a:gd name="connsiteY21" fmla="*/ 85828 h 2238134"/>
              <a:gd name="connsiteX22" fmla="*/ 3561869 w 8133869"/>
              <a:gd name="connsiteY22" fmla="*/ 36311 h 2238134"/>
              <a:gd name="connsiteX23" fmla="*/ 3677407 w 8133869"/>
              <a:gd name="connsiteY23" fmla="*/ 13204 h 2238134"/>
              <a:gd name="connsiteX24" fmla="*/ 3806149 w 8133869"/>
              <a:gd name="connsiteY24" fmla="*/ 19806 h 2238134"/>
              <a:gd name="connsiteX25" fmla="*/ 4070235 w 8133869"/>
              <a:gd name="connsiteY25" fmla="*/ 33010 h 2238134"/>
              <a:gd name="connsiteX26" fmla="*/ 4218784 w 8133869"/>
              <a:gd name="connsiteY26" fmla="*/ 46215 h 2238134"/>
              <a:gd name="connsiteX27" fmla="*/ 4872399 w 8133869"/>
              <a:gd name="connsiteY27" fmla="*/ 62720 h 2238134"/>
              <a:gd name="connsiteX28" fmla="*/ 5700970 w 8133869"/>
              <a:gd name="connsiteY28" fmla="*/ 19806 h 2238134"/>
              <a:gd name="connsiteX29" fmla="*/ 6503134 w 8133869"/>
              <a:gd name="connsiteY29" fmla="*/ 0 h 2238134"/>
              <a:gd name="connsiteX30" fmla="*/ 7321802 w 8133869"/>
              <a:gd name="connsiteY30" fmla="*/ 191462 h 2238134"/>
              <a:gd name="connsiteX31" fmla="*/ 8133869 w 8133869"/>
              <a:gd name="connsiteY31" fmla="*/ 165054 h 22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33869" h="2238134">
                <a:moveTo>
                  <a:pt x="0" y="2238134"/>
                </a:moveTo>
                <a:lnTo>
                  <a:pt x="141947" y="2172112"/>
                </a:lnTo>
                <a:lnTo>
                  <a:pt x="277291" y="1597724"/>
                </a:lnTo>
                <a:lnTo>
                  <a:pt x="422539" y="1128970"/>
                </a:lnTo>
                <a:lnTo>
                  <a:pt x="534775" y="831872"/>
                </a:lnTo>
                <a:lnTo>
                  <a:pt x="683324" y="676722"/>
                </a:lnTo>
                <a:lnTo>
                  <a:pt x="825271" y="670119"/>
                </a:lnTo>
                <a:lnTo>
                  <a:pt x="871486" y="580990"/>
                </a:lnTo>
                <a:lnTo>
                  <a:pt x="960615" y="521571"/>
                </a:lnTo>
                <a:lnTo>
                  <a:pt x="1089357" y="468753"/>
                </a:lnTo>
                <a:lnTo>
                  <a:pt x="1152078" y="346613"/>
                </a:lnTo>
                <a:lnTo>
                  <a:pt x="1224702" y="379624"/>
                </a:lnTo>
                <a:lnTo>
                  <a:pt x="1379853" y="326807"/>
                </a:lnTo>
                <a:lnTo>
                  <a:pt x="1495391" y="270688"/>
                </a:lnTo>
                <a:lnTo>
                  <a:pt x="1634036" y="264086"/>
                </a:lnTo>
                <a:lnTo>
                  <a:pt x="1762778" y="307000"/>
                </a:lnTo>
                <a:lnTo>
                  <a:pt x="1921230" y="280592"/>
                </a:lnTo>
                <a:lnTo>
                  <a:pt x="2178715" y="204667"/>
                </a:lnTo>
                <a:lnTo>
                  <a:pt x="2436199" y="174957"/>
                </a:lnTo>
                <a:lnTo>
                  <a:pt x="2700286" y="115537"/>
                </a:lnTo>
                <a:lnTo>
                  <a:pt x="2967674" y="161753"/>
                </a:lnTo>
                <a:lnTo>
                  <a:pt x="3268072" y="85828"/>
                </a:lnTo>
                <a:lnTo>
                  <a:pt x="3561869" y="36311"/>
                </a:lnTo>
                <a:lnTo>
                  <a:pt x="3677407" y="13204"/>
                </a:lnTo>
                <a:lnTo>
                  <a:pt x="3806149" y="19806"/>
                </a:lnTo>
                <a:lnTo>
                  <a:pt x="4070235" y="33010"/>
                </a:lnTo>
                <a:lnTo>
                  <a:pt x="4218784" y="46215"/>
                </a:lnTo>
                <a:lnTo>
                  <a:pt x="4872399" y="62720"/>
                </a:lnTo>
                <a:lnTo>
                  <a:pt x="5700970" y="19806"/>
                </a:lnTo>
                <a:lnTo>
                  <a:pt x="6503134" y="0"/>
                </a:lnTo>
                <a:lnTo>
                  <a:pt x="7321802" y="191462"/>
                </a:lnTo>
                <a:lnTo>
                  <a:pt x="8133869" y="165054"/>
                </a:lnTo>
              </a:path>
            </a:pathLst>
          </a:custGeom>
          <a:noFill/>
          <a:ln w="19050" cap="flat" cmpd="sng" algn="ctr">
            <a:solidFill>
              <a:srgbClr val="96D2D2"/>
            </a:solidFill>
            <a:prstDash val="solid"/>
            <a:miter lim="800000"/>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charset="-128"/>
              <a:cs typeface="+mn-cs"/>
            </a:endParaRPr>
          </a:p>
        </p:txBody>
      </p:sp>
      <p:grpSp>
        <p:nvGrpSpPr>
          <p:cNvPr id="533" name="Group 532">
            <a:extLst>
              <a:ext uri="{FF2B5EF4-FFF2-40B4-BE49-F238E27FC236}">
                <a16:creationId xmlns:a16="http://schemas.microsoft.com/office/drawing/2014/main" id="{EDC2C8FD-1FEC-47F4-812D-8033C93510C0}"/>
              </a:ext>
            </a:extLst>
          </p:cNvPr>
          <p:cNvGrpSpPr/>
          <p:nvPr/>
        </p:nvGrpSpPr>
        <p:grpSpPr>
          <a:xfrm>
            <a:off x="2236758" y="3019556"/>
            <a:ext cx="8248222" cy="2346743"/>
            <a:chOff x="3358551" y="3019556"/>
            <a:chExt cx="8248222" cy="2346743"/>
          </a:xfrm>
          <a:solidFill>
            <a:srgbClr val="96D2D2"/>
          </a:solidFill>
        </p:grpSpPr>
        <p:sp>
          <p:nvSpPr>
            <p:cNvPr id="534" name="Rectangle 533">
              <a:extLst>
                <a:ext uri="{FF2B5EF4-FFF2-40B4-BE49-F238E27FC236}">
                  <a16:creationId xmlns:a16="http://schemas.microsoft.com/office/drawing/2014/main" id="{C3FCD3C5-2A52-4A91-8F47-759B3AF779C3}"/>
                </a:ext>
              </a:extLst>
            </p:cNvPr>
            <p:cNvSpPr/>
            <p:nvPr/>
          </p:nvSpPr>
          <p:spPr bwMode="auto">
            <a:xfrm>
              <a:off x="3490594" y="5186464"/>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35" name="Rectangle 534">
              <a:extLst>
                <a:ext uri="{FF2B5EF4-FFF2-40B4-BE49-F238E27FC236}">
                  <a16:creationId xmlns:a16="http://schemas.microsoft.com/office/drawing/2014/main" id="{B237DB43-8671-4146-A9A7-38DD6113B90E}"/>
                </a:ext>
              </a:extLst>
            </p:cNvPr>
            <p:cNvSpPr/>
            <p:nvPr/>
          </p:nvSpPr>
          <p:spPr bwMode="auto">
            <a:xfrm>
              <a:off x="3637243" y="4625747"/>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36" name="Rectangle 535">
              <a:extLst>
                <a:ext uri="{FF2B5EF4-FFF2-40B4-BE49-F238E27FC236}">
                  <a16:creationId xmlns:a16="http://schemas.microsoft.com/office/drawing/2014/main" id="{CE94824B-4385-4B4F-BCF2-7DB6EDCB1204}"/>
                </a:ext>
              </a:extLst>
            </p:cNvPr>
            <p:cNvSpPr/>
            <p:nvPr/>
          </p:nvSpPr>
          <p:spPr bwMode="auto">
            <a:xfrm>
              <a:off x="3770953" y="4151294"/>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37" name="Rectangle 536">
              <a:extLst>
                <a:ext uri="{FF2B5EF4-FFF2-40B4-BE49-F238E27FC236}">
                  <a16:creationId xmlns:a16="http://schemas.microsoft.com/office/drawing/2014/main" id="{52E36663-B1EB-4D21-AD4E-536BEE28BB23}"/>
                </a:ext>
              </a:extLst>
            </p:cNvPr>
            <p:cNvSpPr/>
            <p:nvPr/>
          </p:nvSpPr>
          <p:spPr bwMode="auto">
            <a:xfrm>
              <a:off x="3899695" y="3860798"/>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38" name="Rectangle 537">
              <a:extLst>
                <a:ext uri="{FF2B5EF4-FFF2-40B4-BE49-F238E27FC236}">
                  <a16:creationId xmlns:a16="http://schemas.microsoft.com/office/drawing/2014/main" id="{16011249-F73C-4F32-8AFB-81B7B353EBC2}"/>
                </a:ext>
              </a:extLst>
            </p:cNvPr>
            <p:cNvSpPr/>
            <p:nvPr/>
          </p:nvSpPr>
          <p:spPr bwMode="auto">
            <a:xfrm>
              <a:off x="4044942" y="3692442"/>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39" name="Rectangle 538">
              <a:extLst>
                <a:ext uri="{FF2B5EF4-FFF2-40B4-BE49-F238E27FC236}">
                  <a16:creationId xmlns:a16="http://schemas.microsoft.com/office/drawing/2014/main" id="{832D7B91-2625-4AF7-8605-C59DE6B45359}"/>
                </a:ext>
              </a:extLst>
            </p:cNvPr>
            <p:cNvSpPr/>
            <p:nvPr/>
          </p:nvSpPr>
          <p:spPr bwMode="auto">
            <a:xfrm>
              <a:off x="4180287" y="3692442"/>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0" name="Rectangle 539">
              <a:extLst>
                <a:ext uri="{FF2B5EF4-FFF2-40B4-BE49-F238E27FC236}">
                  <a16:creationId xmlns:a16="http://schemas.microsoft.com/office/drawing/2014/main" id="{EE8E5470-2CEE-4ECD-BDF1-380AA469B89D}"/>
                </a:ext>
              </a:extLst>
            </p:cNvPr>
            <p:cNvSpPr/>
            <p:nvPr/>
          </p:nvSpPr>
          <p:spPr bwMode="auto">
            <a:xfrm>
              <a:off x="4236406" y="3593409"/>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1" name="Rectangle 540">
              <a:extLst>
                <a:ext uri="{FF2B5EF4-FFF2-40B4-BE49-F238E27FC236}">
                  <a16:creationId xmlns:a16="http://schemas.microsoft.com/office/drawing/2014/main" id="{EA20EDC5-B389-4254-9F7C-3CDA28575B5F}"/>
                </a:ext>
              </a:extLst>
            </p:cNvPr>
            <p:cNvSpPr/>
            <p:nvPr/>
          </p:nvSpPr>
          <p:spPr bwMode="auto">
            <a:xfrm>
              <a:off x="4315632" y="3543893"/>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2" name="Rectangle 541">
              <a:extLst>
                <a:ext uri="{FF2B5EF4-FFF2-40B4-BE49-F238E27FC236}">
                  <a16:creationId xmlns:a16="http://schemas.microsoft.com/office/drawing/2014/main" id="{8BC32550-2276-4DCC-BC4A-3AAC18108D72}"/>
                </a:ext>
              </a:extLst>
            </p:cNvPr>
            <p:cNvSpPr/>
            <p:nvPr/>
          </p:nvSpPr>
          <p:spPr bwMode="auto">
            <a:xfrm>
              <a:off x="4454278" y="3491076"/>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3" name="Rectangle 542">
              <a:extLst>
                <a:ext uri="{FF2B5EF4-FFF2-40B4-BE49-F238E27FC236}">
                  <a16:creationId xmlns:a16="http://schemas.microsoft.com/office/drawing/2014/main" id="{1200E177-F58D-48BD-81C9-1DDEBAF4D745}"/>
                </a:ext>
              </a:extLst>
            </p:cNvPr>
            <p:cNvSpPr/>
            <p:nvPr/>
          </p:nvSpPr>
          <p:spPr bwMode="auto">
            <a:xfrm>
              <a:off x="4507095" y="3372237"/>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4" name="Rectangle 543">
              <a:extLst>
                <a:ext uri="{FF2B5EF4-FFF2-40B4-BE49-F238E27FC236}">
                  <a16:creationId xmlns:a16="http://schemas.microsoft.com/office/drawing/2014/main" id="{BD1DA1AD-CAD1-4EAF-AD97-4F58A040FAB3}"/>
                </a:ext>
              </a:extLst>
            </p:cNvPr>
            <p:cNvSpPr/>
            <p:nvPr/>
          </p:nvSpPr>
          <p:spPr bwMode="auto">
            <a:xfrm>
              <a:off x="4592924" y="3401947"/>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5" name="Rectangle 544">
              <a:extLst>
                <a:ext uri="{FF2B5EF4-FFF2-40B4-BE49-F238E27FC236}">
                  <a16:creationId xmlns:a16="http://schemas.microsoft.com/office/drawing/2014/main" id="{98CFB1F1-7A06-4093-99EF-030E883D0428}"/>
                </a:ext>
              </a:extLst>
            </p:cNvPr>
            <p:cNvSpPr/>
            <p:nvPr/>
          </p:nvSpPr>
          <p:spPr bwMode="auto">
            <a:xfrm>
              <a:off x="4724753" y="3355407"/>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6" name="Rectangle 545">
              <a:extLst>
                <a:ext uri="{FF2B5EF4-FFF2-40B4-BE49-F238E27FC236}">
                  <a16:creationId xmlns:a16="http://schemas.microsoft.com/office/drawing/2014/main" id="{AE9605B4-E1F9-4812-B2CD-133DE91EB13F}"/>
                </a:ext>
              </a:extLst>
            </p:cNvPr>
            <p:cNvSpPr/>
            <p:nvPr/>
          </p:nvSpPr>
          <p:spPr bwMode="auto">
            <a:xfrm>
              <a:off x="4853495" y="3302590"/>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7" name="Rectangle 546">
              <a:extLst>
                <a:ext uri="{FF2B5EF4-FFF2-40B4-BE49-F238E27FC236}">
                  <a16:creationId xmlns:a16="http://schemas.microsoft.com/office/drawing/2014/main" id="{107CD58A-74A7-4D37-926B-2D5F50D2448E}"/>
                </a:ext>
              </a:extLst>
            </p:cNvPr>
            <p:cNvSpPr/>
            <p:nvPr/>
          </p:nvSpPr>
          <p:spPr bwMode="auto">
            <a:xfrm>
              <a:off x="4992140" y="3282783"/>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8" name="Rectangle 547">
              <a:extLst>
                <a:ext uri="{FF2B5EF4-FFF2-40B4-BE49-F238E27FC236}">
                  <a16:creationId xmlns:a16="http://schemas.microsoft.com/office/drawing/2014/main" id="{2322FF02-AC72-4586-93CD-0B1CA14BAB6F}"/>
                </a:ext>
              </a:extLst>
            </p:cNvPr>
            <p:cNvSpPr/>
            <p:nvPr/>
          </p:nvSpPr>
          <p:spPr bwMode="auto">
            <a:xfrm>
              <a:off x="5124183" y="3328998"/>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49" name="Rectangle 548">
              <a:extLst>
                <a:ext uri="{FF2B5EF4-FFF2-40B4-BE49-F238E27FC236}">
                  <a16:creationId xmlns:a16="http://schemas.microsoft.com/office/drawing/2014/main" id="{D64D8DFF-A7A8-4597-A48B-2F3ABBBAE474}"/>
                </a:ext>
              </a:extLst>
            </p:cNvPr>
            <p:cNvSpPr/>
            <p:nvPr/>
          </p:nvSpPr>
          <p:spPr bwMode="auto">
            <a:xfrm>
              <a:off x="5262828" y="3312493"/>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0" name="Rectangle 549">
              <a:extLst>
                <a:ext uri="{FF2B5EF4-FFF2-40B4-BE49-F238E27FC236}">
                  <a16:creationId xmlns:a16="http://schemas.microsoft.com/office/drawing/2014/main" id="{D16FD070-E49A-44DB-91BB-76B4806206B7}"/>
                </a:ext>
              </a:extLst>
            </p:cNvPr>
            <p:cNvSpPr/>
            <p:nvPr/>
          </p:nvSpPr>
          <p:spPr bwMode="auto">
            <a:xfrm>
              <a:off x="5532848" y="3233082"/>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1" name="Rectangle 550">
              <a:extLst>
                <a:ext uri="{FF2B5EF4-FFF2-40B4-BE49-F238E27FC236}">
                  <a16:creationId xmlns:a16="http://schemas.microsoft.com/office/drawing/2014/main" id="{EA1EE3E1-9E59-4724-9EBC-9644011E8C4E}"/>
                </a:ext>
              </a:extLst>
            </p:cNvPr>
            <p:cNvSpPr/>
            <p:nvPr/>
          </p:nvSpPr>
          <p:spPr bwMode="auto">
            <a:xfrm>
              <a:off x="5803537" y="3193469"/>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2" name="Rectangle 551">
              <a:extLst>
                <a:ext uri="{FF2B5EF4-FFF2-40B4-BE49-F238E27FC236}">
                  <a16:creationId xmlns:a16="http://schemas.microsoft.com/office/drawing/2014/main" id="{D62C07C4-9D4A-4BBE-9C68-662250EC8BE8}"/>
                </a:ext>
              </a:extLst>
            </p:cNvPr>
            <p:cNvSpPr/>
            <p:nvPr/>
          </p:nvSpPr>
          <p:spPr bwMode="auto">
            <a:xfrm>
              <a:off x="6070925" y="3140652"/>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3" name="Rectangle 552">
              <a:extLst>
                <a:ext uri="{FF2B5EF4-FFF2-40B4-BE49-F238E27FC236}">
                  <a16:creationId xmlns:a16="http://schemas.microsoft.com/office/drawing/2014/main" id="{6F728A77-18E7-4F1E-B520-EA7E962042A0}"/>
                </a:ext>
              </a:extLst>
            </p:cNvPr>
            <p:cNvSpPr/>
            <p:nvPr/>
          </p:nvSpPr>
          <p:spPr bwMode="auto">
            <a:xfrm>
              <a:off x="6348216" y="3190168"/>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4" name="Rectangle 553">
              <a:extLst>
                <a:ext uri="{FF2B5EF4-FFF2-40B4-BE49-F238E27FC236}">
                  <a16:creationId xmlns:a16="http://schemas.microsoft.com/office/drawing/2014/main" id="{92C4A311-7CA8-4D10-92E4-983C20E2989E}"/>
                </a:ext>
              </a:extLst>
            </p:cNvPr>
            <p:cNvSpPr/>
            <p:nvPr/>
          </p:nvSpPr>
          <p:spPr bwMode="auto">
            <a:xfrm>
              <a:off x="6612303" y="3107641"/>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5" name="Rectangle 554">
              <a:extLst>
                <a:ext uri="{FF2B5EF4-FFF2-40B4-BE49-F238E27FC236}">
                  <a16:creationId xmlns:a16="http://schemas.microsoft.com/office/drawing/2014/main" id="{F78F0CCD-6BDD-49AD-9CCA-1604B82A67A0}"/>
                </a:ext>
              </a:extLst>
            </p:cNvPr>
            <p:cNvSpPr/>
            <p:nvPr/>
          </p:nvSpPr>
          <p:spPr bwMode="auto">
            <a:xfrm>
              <a:off x="6882992" y="3061426"/>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6" name="Rectangle 555">
              <a:extLst>
                <a:ext uri="{FF2B5EF4-FFF2-40B4-BE49-F238E27FC236}">
                  <a16:creationId xmlns:a16="http://schemas.microsoft.com/office/drawing/2014/main" id="{B19E8865-C19E-4689-9259-D0135E532490}"/>
                </a:ext>
              </a:extLst>
            </p:cNvPr>
            <p:cNvSpPr/>
            <p:nvPr/>
          </p:nvSpPr>
          <p:spPr bwMode="auto">
            <a:xfrm>
              <a:off x="7031541" y="3038318"/>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7" name="Rectangle 556">
              <a:extLst>
                <a:ext uri="{FF2B5EF4-FFF2-40B4-BE49-F238E27FC236}">
                  <a16:creationId xmlns:a16="http://schemas.microsoft.com/office/drawing/2014/main" id="{5F3CBC8B-8458-4C84-8899-8B803A5C3544}"/>
                </a:ext>
              </a:extLst>
            </p:cNvPr>
            <p:cNvSpPr/>
            <p:nvPr/>
          </p:nvSpPr>
          <p:spPr bwMode="auto">
            <a:xfrm>
              <a:off x="7140477" y="3041619"/>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8" name="Rectangle 557">
              <a:extLst>
                <a:ext uri="{FF2B5EF4-FFF2-40B4-BE49-F238E27FC236}">
                  <a16:creationId xmlns:a16="http://schemas.microsoft.com/office/drawing/2014/main" id="{B05BCB33-0ED1-4340-9944-A5FCBB817D4C}"/>
                </a:ext>
              </a:extLst>
            </p:cNvPr>
            <p:cNvSpPr/>
            <p:nvPr/>
          </p:nvSpPr>
          <p:spPr bwMode="auto">
            <a:xfrm>
              <a:off x="7411165" y="3051522"/>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59" name="Rectangle 558">
              <a:extLst>
                <a:ext uri="{FF2B5EF4-FFF2-40B4-BE49-F238E27FC236}">
                  <a16:creationId xmlns:a16="http://schemas.microsoft.com/office/drawing/2014/main" id="{6123E910-C5D5-49E5-BCBF-1A78BEDC200A}"/>
                </a:ext>
              </a:extLst>
            </p:cNvPr>
            <p:cNvSpPr/>
            <p:nvPr/>
          </p:nvSpPr>
          <p:spPr bwMode="auto">
            <a:xfrm>
              <a:off x="7556413" y="3061426"/>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60" name="Rectangle 559">
              <a:extLst>
                <a:ext uri="{FF2B5EF4-FFF2-40B4-BE49-F238E27FC236}">
                  <a16:creationId xmlns:a16="http://schemas.microsoft.com/office/drawing/2014/main" id="{F994CCD3-EDBC-4594-8BB6-71C4AB8542F7}"/>
                </a:ext>
              </a:extLst>
            </p:cNvPr>
            <p:cNvSpPr/>
            <p:nvPr/>
          </p:nvSpPr>
          <p:spPr bwMode="auto">
            <a:xfrm>
              <a:off x="8229834" y="3084533"/>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61" name="Rectangle 560">
              <a:extLst>
                <a:ext uri="{FF2B5EF4-FFF2-40B4-BE49-F238E27FC236}">
                  <a16:creationId xmlns:a16="http://schemas.microsoft.com/office/drawing/2014/main" id="{55B00B7E-6796-4D63-ACDB-8CEA82BF4CE3}"/>
                </a:ext>
              </a:extLst>
            </p:cNvPr>
            <p:cNvSpPr/>
            <p:nvPr/>
          </p:nvSpPr>
          <p:spPr bwMode="auto">
            <a:xfrm>
              <a:off x="9048502" y="3041619"/>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62" name="Rectangle 561">
              <a:extLst>
                <a:ext uri="{FF2B5EF4-FFF2-40B4-BE49-F238E27FC236}">
                  <a16:creationId xmlns:a16="http://schemas.microsoft.com/office/drawing/2014/main" id="{27BF8F6B-84A8-4522-A71A-297AAC4441C1}"/>
                </a:ext>
              </a:extLst>
            </p:cNvPr>
            <p:cNvSpPr/>
            <p:nvPr/>
          </p:nvSpPr>
          <p:spPr bwMode="auto">
            <a:xfrm>
              <a:off x="9851069" y="3019556"/>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63" name="Rectangle 562">
              <a:extLst>
                <a:ext uri="{FF2B5EF4-FFF2-40B4-BE49-F238E27FC236}">
                  <a16:creationId xmlns:a16="http://schemas.microsoft.com/office/drawing/2014/main" id="{308151FC-703C-415B-9A33-A49D31CBBEF5}"/>
                </a:ext>
              </a:extLst>
            </p:cNvPr>
            <p:cNvSpPr/>
            <p:nvPr/>
          </p:nvSpPr>
          <p:spPr bwMode="auto">
            <a:xfrm>
              <a:off x="10676340" y="3211019"/>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64" name="Rectangle 563">
              <a:extLst>
                <a:ext uri="{FF2B5EF4-FFF2-40B4-BE49-F238E27FC236}">
                  <a16:creationId xmlns:a16="http://schemas.microsoft.com/office/drawing/2014/main" id="{39F90B14-C76C-4FC0-9C87-D05C285AD17D}"/>
                </a:ext>
              </a:extLst>
            </p:cNvPr>
            <p:cNvSpPr/>
            <p:nvPr/>
          </p:nvSpPr>
          <p:spPr bwMode="auto">
            <a:xfrm>
              <a:off x="11481804" y="3187911"/>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565" name="Rectangle 564">
              <a:extLst>
                <a:ext uri="{FF2B5EF4-FFF2-40B4-BE49-F238E27FC236}">
                  <a16:creationId xmlns:a16="http://schemas.microsoft.com/office/drawing/2014/main" id="{E55D422B-2B1F-4BB1-A937-33242DE088A0}"/>
                </a:ext>
              </a:extLst>
            </p:cNvPr>
            <p:cNvSpPr/>
            <p:nvPr/>
          </p:nvSpPr>
          <p:spPr bwMode="auto">
            <a:xfrm>
              <a:off x="3358551" y="5255787"/>
              <a:ext cx="124969" cy="110512"/>
            </a:xfrm>
            <a:prstGeom prst="rect">
              <a:avLst/>
            </a:prstGeom>
            <a:grp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graphicFrame>
        <p:nvGraphicFramePr>
          <p:cNvPr id="566" name="Table 565">
            <a:extLst>
              <a:ext uri="{FF2B5EF4-FFF2-40B4-BE49-F238E27FC236}">
                <a16:creationId xmlns:a16="http://schemas.microsoft.com/office/drawing/2014/main" id="{942C4FBC-5B48-4DED-B018-DCDEF7BE3197}"/>
              </a:ext>
            </a:extLst>
          </p:cNvPr>
          <p:cNvGraphicFramePr>
            <a:graphicFrameLocks noGrp="1"/>
          </p:cNvGraphicFramePr>
          <p:nvPr/>
        </p:nvGraphicFramePr>
        <p:xfrm>
          <a:off x="5383698" y="1568866"/>
          <a:ext cx="894709" cy="1257300"/>
        </p:xfrm>
        <a:graphic>
          <a:graphicData uri="http://schemas.openxmlformats.org/drawingml/2006/table">
            <a:tbl>
              <a:tblPr firstRow="1" bandRow="1">
                <a:tableStyleId>{2D5ABB26-0587-4C30-8999-92F81FD0307C}</a:tableStyleId>
              </a:tblPr>
              <a:tblGrid>
                <a:gridCol w="894709">
                  <a:extLst>
                    <a:ext uri="{9D8B030D-6E8A-4147-A177-3AD203B41FA5}">
                      <a16:colId xmlns:a16="http://schemas.microsoft.com/office/drawing/2014/main" val="2429937343"/>
                    </a:ext>
                  </a:extLst>
                </a:gridCol>
              </a:tblGrid>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sng" strike="noStrike" kern="1200" cap="none" spc="0" normalizeH="0" baseline="0" noProof="0" dirty="0">
                          <a:ln>
                            <a:noFill/>
                          </a:ln>
                          <a:solidFill>
                            <a:schemeClr val="tx1"/>
                          </a:solidFill>
                          <a:effectLst/>
                          <a:uLnTx/>
                          <a:uFillTx/>
                          <a:latin typeface="+mn-lt"/>
                          <a:ea typeface="ＭＳ Ｐゴシック" charset="-128"/>
                          <a:cs typeface="Arial"/>
                        </a:rPr>
                        <a:t>Week 52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8000"/>
                      </a:srgbClr>
                    </a:solidFill>
                  </a:tcPr>
                </a:tc>
                <a:extLst>
                  <a:ext uri="{0D108BD9-81ED-4DB2-BD59-A6C34878D82A}">
                    <a16:rowId xmlns:a16="http://schemas.microsoft.com/office/drawing/2014/main" val="435096530"/>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9B9B9B"/>
                          </a:solidFill>
                          <a:effectLst/>
                          <a:uLnTx/>
                          <a:uFillTx/>
                          <a:latin typeface="+mn-lt"/>
                          <a:ea typeface="ＭＳ Ｐゴシック" charset="-128"/>
                          <a:cs typeface="Arial"/>
                        </a:rPr>
                        <a:t>93.5%</a:t>
                      </a:r>
                      <a:endParaRPr kumimoji="0" lang="en-GB" sz="1050" b="1" i="0" u="none" strike="noStrike" kern="1200" cap="none" spc="0" normalizeH="0" baseline="0" noProof="0" dirty="0">
                        <a:ln>
                          <a:noFill/>
                        </a:ln>
                        <a:solidFill>
                          <a:srgbClr val="9B9B9B"/>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8000"/>
                      </a:srgbClr>
                    </a:solidFill>
                  </a:tcPr>
                </a:tc>
                <a:extLst>
                  <a:ext uri="{0D108BD9-81ED-4DB2-BD59-A6C34878D82A}">
                    <a16:rowId xmlns:a16="http://schemas.microsoft.com/office/drawing/2014/main" val="1244266661"/>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323C57"/>
                          </a:solidFill>
                          <a:effectLst/>
                          <a:uLnTx/>
                          <a:uFillTx/>
                          <a:latin typeface="+mn-lt"/>
                          <a:ea typeface="ＭＳ Ｐゴシック" charset="-128"/>
                          <a:cs typeface="Arial"/>
                        </a:rPr>
                        <a:t>87.2%</a:t>
                      </a:r>
                      <a:endParaRPr kumimoji="0" lang="en-GB" sz="1050" b="1" i="0" u="none" strike="noStrike" kern="1200" cap="none" spc="0" normalizeH="0" baseline="0" noProof="0" dirty="0">
                        <a:ln>
                          <a:noFill/>
                        </a:ln>
                        <a:solidFill>
                          <a:srgbClr val="323C57"/>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8000"/>
                      </a:srgbClr>
                    </a:solidFill>
                  </a:tcPr>
                </a:tc>
                <a:extLst>
                  <a:ext uri="{0D108BD9-81ED-4DB2-BD59-A6C34878D82A}">
                    <a16:rowId xmlns:a16="http://schemas.microsoft.com/office/drawing/2014/main" val="2519060266"/>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96D2D2"/>
                          </a:solidFill>
                          <a:effectLst/>
                          <a:uLnTx/>
                          <a:uFillTx/>
                          <a:latin typeface="+mn-lt"/>
                          <a:ea typeface="ＭＳ Ｐゴシック" charset="-128"/>
                          <a:cs typeface="Arial"/>
                        </a:rPr>
                        <a:t>85.5%</a:t>
                      </a:r>
                      <a:endParaRPr kumimoji="0" lang="en-GB" sz="1050" b="1" i="0" u="none" strike="noStrike" kern="1200" cap="none" spc="0" normalizeH="0" baseline="0" noProof="0" dirty="0">
                        <a:ln>
                          <a:noFill/>
                        </a:ln>
                        <a:solidFill>
                          <a:srgbClr val="96D2D2"/>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8000"/>
                      </a:srgbClr>
                    </a:solidFill>
                  </a:tcPr>
                </a:tc>
                <a:extLst>
                  <a:ext uri="{0D108BD9-81ED-4DB2-BD59-A6C34878D82A}">
                    <a16:rowId xmlns:a16="http://schemas.microsoft.com/office/drawing/2014/main" val="3330495"/>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3B5E5E"/>
                          </a:solidFill>
                          <a:effectLst/>
                          <a:uLnTx/>
                          <a:uFillTx/>
                          <a:latin typeface="+mn-lt"/>
                          <a:ea typeface="ＭＳ Ｐゴシック" charset="-128"/>
                          <a:cs typeface="Arial"/>
                        </a:rPr>
                        <a:t>63.4%</a:t>
                      </a:r>
                      <a:endParaRPr kumimoji="0" lang="en-GB" sz="1050" b="1" i="0" u="none" strike="noStrike" kern="1200" cap="none" spc="0" normalizeH="0" baseline="0" noProof="0" dirty="0">
                        <a:ln>
                          <a:noFill/>
                        </a:ln>
                        <a:solidFill>
                          <a:srgbClr val="3B5E5E"/>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8000"/>
                      </a:srgbClr>
                    </a:solidFill>
                  </a:tcPr>
                </a:tc>
                <a:extLst>
                  <a:ext uri="{0D108BD9-81ED-4DB2-BD59-A6C34878D82A}">
                    <a16:rowId xmlns:a16="http://schemas.microsoft.com/office/drawing/2014/main" val="489948556"/>
                  </a:ext>
                </a:extLst>
              </a:tr>
            </a:tbl>
          </a:graphicData>
        </a:graphic>
      </p:graphicFrame>
      <p:cxnSp>
        <p:nvCxnSpPr>
          <p:cNvPr id="567" name="Straight Connector 566">
            <a:extLst>
              <a:ext uri="{FF2B5EF4-FFF2-40B4-BE49-F238E27FC236}">
                <a16:creationId xmlns:a16="http://schemas.microsoft.com/office/drawing/2014/main" id="{2E7CC7B4-1ED3-4703-99B7-8FBBA51CA0B6}"/>
              </a:ext>
            </a:extLst>
          </p:cNvPr>
          <p:cNvCxnSpPr>
            <a:cxnSpLocks/>
            <a:endCxn id="568" idx="2"/>
          </p:cNvCxnSpPr>
          <p:nvPr/>
        </p:nvCxnSpPr>
        <p:spPr bwMode="auto">
          <a:xfrm flipV="1">
            <a:off x="3270183" y="2826166"/>
            <a:ext cx="29287" cy="2478978"/>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568" name="Table 567">
            <a:extLst>
              <a:ext uri="{FF2B5EF4-FFF2-40B4-BE49-F238E27FC236}">
                <a16:creationId xmlns:a16="http://schemas.microsoft.com/office/drawing/2014/main" id="{9574A66C-5C56-4081-AAC2-F8BECCC4C802}"/>
              </a:ext>
            </a:extLst>
          </p:cNvPr>
          <p:cNvGraphicFramePr>
            <a:graphicFrameLocks noGrp="1"/>
          </p:cNvGraphicFramePr>
          <p:nvPr/>
        </p:nvGraphicFramePr>
        <p:xfrm>
          <a:off x="2852116" y="1568866"/>
          <a:ext cx="894709" cy="1257300"/>
        </p:xfrm>
        <a:graphic>
          <a:graphicData uri="http://schemas.openxmlformats.org/drawingml/2006/table">
            <a:tbl>
              <a:tblPr firstRow="1" bandRow="1">
                <a:tableStyleId>{2D5ABB26-0587-4C30-8999-92F81FD0307C}</a:tableStyleId>
              </a:tblPr>
              <a:tblGrid>
                <a:gridCol w="894709">
                  <a:extLst>
                    <a:ext uri="{9D8B030D-6E8A-4147-A177-3AD203B41FA5}">
                      <a16:colId xmlns:a16="http://schemas.microsoft.com/office/drawing/2014/main" val="3037303675"/>
                    </a:ext>
                  </a:extLst>
                </a:gridCol>
              </a:tblGrid>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sng" strike="noStrike" kern="1200" cap="none" spc="0" normalizeH="0" baseline="0" noProof="0" dirty="0">
                          <a:ln>
                            <a:noFill/>
                          </a:ln>
                          <a:solidFill>
                            <a:schemeClr val="tx1"/>
                          </a:solidFill>
                          <a:effectLst/>
                          <a:uLnTx/>
                          <a:uFillTx/>
                          <a:latin typeface="+mn-lt"/>
                          <a:ea typeface="ＭＳ Ｐゴシック" charset="-128"/>
                          <a:cs typeface="Arial"/>
                        </a:rPr>
                        <a:t>Week 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2000"/>
                      </a:srgbClr>
                    </a:solidFill>
                  </a:tcPr>
                </a:tc>
                <a:extLst>
                  <a:ext uri="{0D108BD9-81ED-4DB2-BD59-A6C34878D82A}">
                    <a16:rowId xmlns:a16="http://schemas.microsoft.com/office/drawing/2014/main" val="21790194"/>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9B9B9B"/>
                          </a:solidFill>
                          <a:effectLst/>
                          <a:uLnTx/>
                          <a:uFillTx/>
                          <a:latin typeface="+mn-lt"/>
                          <a:ea typeface="ＭＳ Ｐゴシック" charset="-128"/>
                          <a:cs typeface="Arial"/>
                        </a:rPr>
                        <a:t>79.1%</a:t>
                      </a:r>
                      <a:endParaRPr kumimoji="0" lang="en-GB" sz="1050" b="1" i="0" u="none" strike="noStrike" kern="1200" cap="none" spc="0" normalizeH="0" baseline="0" noProof="0" dirty="0">
                        <a:ln>
                          <a:noFill/>
                        </a:ln>
                        <a:solidFill>
                          <a:srgbClr val="9B9B9B"/>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2000"/>
                      </a:srgbClr>
                    </a:solidFill>
                  </a:tcPr>
                </a:tc>
                <a:extLst>
                  <a:ext uri="{0D108BD9-81ED-4DB2-BD59-A6C34878D82A}">
                    <a16:rowId xmlns:a16="http://schemas.microsoft.com/office/drawing/2014/main" val="1244266661"/>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323C57"/>
                          </a:solidFill>
                          <a:effectLst/>
                          <a:uLnTx/>
                          <a:uFillTx/>
                          <a:latin typeface="+mn-lt"/>
                          <a:ea typeface="ＭＳ Ｐゴシック" charset="-128"/>
                          <a:cs typeface="Arial"/>
                        </a:rPr>
                        <a:t>70.3%</a:t>
                      </a:r>
                      <a:endParaRPr kumimoji="0" lang="en-GB" sz="1050" b="1" i="0" u="none" strike="noStrike" kern="1200" cap="none" spc="0" normalizeH="0" baseline="0" noProof="0" dirty="0">
                        <a:ln>
                          <a:noFill/>
                        </a:ln>
                        <a:solidFill>
                          <a:srgbClr val="323C57"/>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2000"/>
                      </a:srgbClr>
                    </a:solidFill>
                  </a:tcPr>
                </a:tc>
                <a:extLst>
                  <a:ext uri="{0D108BD9-81ED-4DB2-BD59-A6C34878D82A}">
                    <a16:rowId xmlns:a16="http://schemas.microsoft.com/office/drawing/2014/main" val="2519060266"/>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96D2D2"/>
                          </a:solidFill>
                          <a:effectLst/>
                          <a:uLnTx/>
                          <a:uFillTx/>
                          <a:latin typeface="+mn-lt"/>
                          <a:ea typeface="ＭＳ Ｐゴシック" charset="-128"/>
                          <a:cs typeface="Arial"/>
                        </a:rPr>
                        <a:t>60.9%</a:t>
                      </a:r>
                      <a:endParaRPr kumimoji="0" lang="en-GB" sz="1050" b="1" i="0" u="none" strike="noStrike" kern="1200" cap="none" spc="0" normalizeH="0" baseline="0" noProof="0" dirty="0">
                        <a:ln>
                          <a:noFill/>
                        </a:ln>
                        <a:solidFill>
                          <a:srgbClr val="96D2D2"/>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2000"/>
                      </a:srgbClr>
                    </a:solidFill>
                  </a:tcPr>
                </a:tc>
                <a:extLst>
                  <a:ext uri="{0D108BD9-81ED-4DB2-BD59-A6C34878D82A}">
                    <a16:rowId xmlns:a16="http://schemas.microsoft.com/office/drawing/2014/main" val="3330495"/>
                  </a:ext>
                </a:extLst>
              </a:tr>
              <a:tr h="2514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3B5E5E"/>
                          </a:solidFill>
                          <a:effectLst/>
                          <a:uLnTx/>
                          <a:uFillTx/>
                          <a:latin typeface="+mn-lt"/>
                          <a:ea typeface="ＭＳ Ｐゴシック" charset="-128"/>
                          <a:cs typeface="Arial"/>
                        </a:rPr>
                        <a:t>34.6%</a:t>
                      </a:r>
                      <a:endParaRPr kumimoji="0" lang="en-GB" sz="1050" b="1" i="0" u="none" strike="noStrike" kern="1200" cap="none" spc="0" normalizeH="0" baseline="0" noProof="0" dirty="0">
                        <a:ln>
                          <a:noFill/>
                        </a:ln>
                        <a:solidFill>
                          <a:srgbClr val="3B5E5E"/>
                        </a:solidFill>
                        <a:effectLst/>
                        <a:uLnTx/>
                        <a:uFillTx/>
                        <a:latin typeface="+mn-lt"/>
                        <a:ea typeface="ＭＳ Ｐゴシック" charset="-128"/>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6D2D2">
                        <a:alpha val="32000"/>
                      </a:srgbClr>
                    </a:solidFill>
                  </a:tcPr>
                </a:tc>
                <a:extLst>
                  <a:ext uri="{0D108BD9-81ED-4DB2-BD59-A6C34878D82A}">
                    <a16:rowId xmlns:a16="http://schemas.microsoft.com/office/drawing/2014/main" val="489948556"/>
                  </a:ext>
                </a:extLst>
              </a:tr>
            </a:tbl>
          </a:graphicData>
        </a:graphic>
      </p:graphicFrame>
    </p:spTree>
    <p:extLst>
      <p:ext uri="{BB962C8B-B14F-4D97-AF65-F5344CB8AC3E}">
        <p14:creationId xmlns:p14="http://schemas.microsoft.com/office/powerpoint/2010/main" val="7218625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44F8F2B0-18F9-422B-A4BE-6C8C5E1BD9F1}"/>
              </a:ext>
            </a:extLst>
          </p:cNvPr>
          <p:cNvSpPr>
            <a:spLocks noGrp="1"/>
          </p:cNvSpPr>
          <p:nvPr>
            <p:ph type="title"/>
          </p:nvPr>
        </p:nvSpPr>
        <p:spPr>
          <a:xfrm>
            <a:off x="523926" y="111822"/>
            <a:ext cx="10443819" cy="883078"/>
          </a:xfrm>
        </p:spPr>
        <p:txBody>
          <a:bodyPr/>
          <a:lstStyle/>
          <a:p>
            <a:r>
              <a:rPr lang="el-GR" sz="2800" dirty="0">
                <a:solidFill>
                  <a:srgbClr val="008F8D"/>
                </a:solidFill>
              </a:rPr>
              <a:t>5 </a:t>
            </a:r>
            <a:r>
              <a:rPr lang="el-GR" dirty="0"/>
              <a:t>χρόνια μετά την έναρξη θεραπείας με </a:t>
            </a:r>
            <a:r>
              <a:rPr lang="en-US" dirty="0">
                <a:solidFill>
                  <a:srgbClr val="009999"/>
                </a:solidFill>
              </a:rPr>
              <a:t>Kyntheum</a:t>
            </a:r>
            <a:r>
              <a:rPr lang="en-US" baseline="30000" dirty="0">
                <a:solidFill>
                  <a:srgbClr val="009999"/>
                </a:solidFill>
              </a:rPr>
              <a:t>®</a:t>
            </a:r>
            <a:r>
              <a:rPr lang="en-US" dirty="0">
                <a:solidFill>
                  <a:srgbClr val="009999"/>
                </a:solidFill>
              </a:rPr>
              <a:t> </a:t>
            </a:r>
            <a:r>
              <a:rPr lang="en-GB" sz="3200" dirty="0">
                <a:solidFill>
                  <a:srgbClr val="008F8D"/>
                </a:solidFill>
              </a:rPr>
              <a:t>~</a:t>
            </a:r>
            <a:r>
              <a:rPr lang="el-GR" sz="3200" dirty="0">
                <a:solidFill>
                  <a:srgbClr val="008F8D"/>
                </a:solidFill>
              </a:rPr>
              <a:t>60% </a:t>
            </a:r>
            <a:r>
              <a:rPr lang="el-GR" dirty="0"/>
              <a:t>των ασθενών</a:t>
            </a:r>
            <a:r>
              <a:rPr lang="en-US" dirty="0"/>
              <a:t> </a:t>
            </a:r>
            <a:r>
              <a:rPr lang="el-GR" dirty="0"/>
              <a:t>επιτυγχάνει</a:t>
            </a:r>
            <a:r>
              <a:rPr lang="el-GR" sz="3200" dirty="0">
                <a:solidFill>
                  <a:srgbClr val="008F8D"/>
                </a:solidFill>
              </a:rPr>
              <a:t> </a:t>
            </a:r>
            <a:r>
              <a:rPr lang="en-US" sz="2800" dirty="0">
                <a:solidFill>
                  <a:srgbClr val="008F8D"/>
                </a:solidFill>
              </a:rPr>
              <a:t>PASI 100</a:t>
            </a:r>
            <a:endParaRPr lang="el-GR" dirty="0">
              <a:solidFill>
                <a:srgbClr val="006B6E"/>
              </a:solidFill>
            </a:endParaRPr>
          </a:p>
        </p:txBody>
      </p:sp>
      <p:sp>
        <p:nvSpPr>
          <p:cNvPr id="2" name="Rectangle 1">
            <a:extLst>
              <a:ext uri="{FF2B5EF4-FFF2-40B4-BE49-F238E27FC236}">
                <a16:creationId xmlns:a16="http://schemas.microsoft.com/office/drawing/2014/main" id="{AAE2CCC3-7EF2-42EF-ACEB-37630DA47616}"/>
              </a:ext>
            </a:extLst>
          </p:cNvPr>
          <p:cNvSpPr/>
          <p:nvPr/>
        </p:nvSpPr>
        <p:spPr bwMode="auto">
          <a:xfrm>
            <a:off x="8630788" y="1507775"/>
            <a:ext cx="904371" cy="3488548"/>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err="1">
              <a:ln>
                <a:noFill/>
              </a:ln>
              <a:solidFill>
                <a:srgbClr val="323232"/>
              </a:solidFill>
              <a:effectLst/>
              <a:uLnTx/>
              <a:uFillTx/>
              <a:latin typeface="Arial"/>
              <a:ea typeface="Arial" charset="0"/>
              <a:cs typeface="Arial" charset="0"/>
            </a:endParaRPr>
          </a:p>
        </p:txBody>
      </p:sp>
      <p:sp>
        <p:nvSpPr>
          <p:cNvPr id="11" name="Rectangle 10">
            <a:extLst>
              <a:ext uri="{FF2B5EF4-FFF2-40B4-BE49-F238E27FC236}">
                <a16:creationId xmlns:a16="http://schemas.microsoft.com/office/drawing/2014/main" id="{D6FB3ED5-D3C1-463E-BD03-94784385A762}"/>
              </a:ext>
            </a:extLst>
          </p:cNvPr>
          <p:cNvSpPr/>
          <p:nvPr/>
        </p:nvSpPr>
        <p:spPr bwMode="auto">
          <a:xfrm>
            <a:off x="8487278" y="1310885"/>
            <a:ext cx="904371" cy="69896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err="1">
              <a:ln>
                <a:noFill/>
              </a:ln>
              <a:solidFill>
                <a:srgbClr val="323232"/>
              </a:solidFill>
              <a:effectLst/>
              <a:uLnTx/>
              <a:uFillTx/>
              <a:latin typeface="Arial"/>
              <a:ea typeface="Arial" charset="0"/>
              <a:cs typeface="Arial" charset="0"/>
            </a:endParaRPr>
          </a:p>
        </p:txBody>
      </p:sp>
      <p:grpSp>
        <p:nvGrpSpPr>
          <p:cNvPr id="6" name="Group 5">
            <a:extLst>
              <a:ext uri="{FF2B5EF4-FFF2-40B4-BE49-F238E27FC236}">
                <a16:creationId xmlns:a16="http://schemas.microsoft.com/office/drawing/2014/main" id="{99797F03-63D7-487F-9145-1F4B615D17CA}"/>
              </a:ext>
            </a:extLst>
          </p:cNvPr>
          <p:cNvGrpSpPr/>
          <p:nvPr/>
        </p:nvGrpSpPr>
        <p:grpSpPr>
          <a:xfrm>
            <a:off x="1230630" y="1310885"/>
            <a:ext cx="10300690" cy="5359083"/>
            <a:chOff x="1230630" y="1310885"/>
            <a:chExt cx="10300690" cy="5359083"/>
          </a:xfrm>
        </p:grpSpPr>
        <p:pic>
          <p:nvPicPr>
            <p:cNvPr id="5" name="Picture 4">
              <a:extLst>
                <a:ext uri="{FF2B5EF4-FFF2-40B4-BE49-F238E27FC236}">
                  <a16:creationId xmlns:a16="http://schemas.microsoft.com/office/drawing/2014/main" id="{3B7CFC16-4A44-4A7E-AFCA-CFEA3D0BE6B5}"/>
                </a:ext>
              </a:extLst>
            </p:cNvPr>
            <p:cNvPicPr>
              <a:picLocks noChangeAspect="1"/>
            </p:cNvPicPr>
            <p:nvPr/>
          </p:nvPicPr>
          <p:blipFill rotWithShape="1">
            <a:blip r:embed="rId2"/>
            <a:srcRect b="14363"/>
            <a:stretch/>
          </p:blipFill>
          <p:spPr>
            <a:xfrm>
              <a:off x="1230630" y="1310885"/>
              <a:ext cx="10077450" cy="5359083"/>
            </a:xfrm>
            <a:prstGeom prst="rect">
              <a:avLst/>
            </a:prstGeom>
          </p:spPr>
        </p:pic>
        <p:sp>
          <p:nvSpPr>
            <p:cNvPr id="53" name="Text Placeholder 5">
              <a:extLst>
                <a:ext uri="{FF2B5EF4-FFF2-40B4-BE49-F238E27FC236}">
                  <a16:creationId xmlns:a16="http://schemas.microsoft.com/office/drawing/2014/main" id="{D23AFCE5-9576-4B0E-BF30-3CA6BEA051B4}"/>
                </a:ext>
              </a:extLst>
            </p:cNvPr>
            <p:cNvSpPr txBox="1">
              <a:spLocks/>
            </p:cNvSpPr>
            <p:nvPr/>
          </p:nvSpPr>
          <p:spPr bwMode="auto">
            <a:xfrm>
              <a:off x="1504670" y="6114098"/>
              <a:ext cx="10026650" cy="36195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0" indent="0" algn="l" rtl="0" eaLnBrk="1" fontAlgn="base" hangingPunct="1">
                <a:lnSpc>
                  <a:spcPct val="101000"/>
                </a:lnSpc>
                <a:spcBef>
                  <a:spcPts val="0"/>
                </a:spcBef>
                <a:spcAft>
                  <a:spcPts val="600"/>
                </a:spcAft>
                <a:buClr>
                  <a:schemeClr val="tx1"/>
                </a:buClr>
                <a:buFont typeface="Arial" pitchFamily="34" charset="0"/>
                <a:buNone/>
                <a:defRPr sz="900">
                  <a:solidFill>
                    <a:schemeClr val="tx1">
                      <a:lumMod val="65000"/>
                      <a:lumOff val="35000"/>
                    </a:schemeClr>
                  </a:solidFill>
                  <a:latin typeface="+mn-lt"/>
                  <a:ea typeface="+mn-ea"/>
                  <a:cs typeface="Arial"/>
                </a:defRPr>
              </a:lvl1pPr>
              <a:lvl2pPr marL="0" indent="0" algn="l" rtl="0" eaLnBrk="1" fontAlgn="base" hangingPunct="1">
                <a:lnSpc>
                  <a:spcPct val="101000"/>
                </a:lnSpc>
                <a:spcBef>
                  <a:spcPts val="0"/>
                </a:spcBef>
                <a:spcAft>
                  <a:spcPts val="0"/>
                </a:spcAft>
                <a:buClr>
                  <a:schemeClr val="tx1"/>
                </a:buClr>
                <a:buFont typeface="Arial" panose="020B0604020202020204" pitchFamily="34" charset="0"/>
                <a:buChar char="​"/>
                <a:defRPr sz="1400" b="1">
                  <a:solidFill>
                    <a:schemeClr val="tx1"/>
                  </a:solidFill>
                  <a:latin typeface="+mn-lt"/>
                  <a:ea typeface="+mn-ea"/>
                  <a:cs typeface="Arial"/>
                </a:defRPr>
              </a:lvl2pPr>
              <a:lvl3pPr marL="179985" indent="-179985"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3pPr>
              <a:lvl4pPr marL="359970" indent="-179985"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4pPr>
              <a:lvl5pPr marL="539955" indent="-179985" algn="l" rtl="0" eaLnBrk="1" fontAlgn="base" hangingPunct="1">
                <a:lnSpc>
                  <a:spcPct val="101000"/>
                </a:lnSpc>
                <a:spcBef>
                  <a:spcPts val="0"/>
                </a:spcBef>
                <a:spcAft>
                  <a:spcPts val="0"/>
                </a:spcAft>
                <a:buClrTx/>
                <a:buFont typeface="Arial" panose="020B0604020202020204" pitchFamily="34" charset="0"/>
                <a:buChar char="•"/>
                <a:defRPr sz="1400">
                  <a:solidFill>
                    <a:schemeClr val="tx1"/>
                  </a:solidFill>
                  <a:latin typeface="+mn-lt"/>
                  <a:ea typeface="+mn-ea"/>
                  <a:cs typeface="Arial"/>
                </a:defRPr>
              </a:lvl5pPr>
              <a:lvl6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6pPr>
              <a:lvl7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7pPr>
              <a:lvl8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8pPr>
              <a:lvl9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9pPr>
            </a:lstStyle>
            <a:p>
              <a:pPr marL="0" marR="0" lvl="0" indent="0" algn="l" defTabSz="914400" rtl="0" eaLnBrk="1" fontAlgn="base" latinLnBrk="0" hangingPunct="1">
                <a:lnSpc>
                  <a:spcPct val="101000"/>
                </a:lnSpc>
                <a:spcBef>
                  <a:spcPts val="0"/>
                </a:spcBef>
                <a:spcAft>
                  <a:spcPts val="600"/>
                </a:spcAft>
                <a:buClr>
                  <a:srgbClr val="323232"/>
                </a:buClr>
                <a:buSzTx/>
                <a:buFont typeface="Arial" pitchFamily="34" charset="0"/>
                <a:buNone/>
                <a:tabLst/>
                <a:defRPr/>
              </a:pPr>
              <a:r>
                <a:rPr kumimoji="0" lang="en-GB" sz="900" b="0" i="0" u="none" strike="noStrike" kern="0" cap="none" spc="0" normalizeH="0" baseline="0" noProof="0" dirty="0">
                  <a:ln>
                    <a:noFill/>
                  </a:ln>
                  <a:solidFill>
                    <a:srgbClr val="323232">
                      <a:lumMod val="65000"/>
                      <a:lumOff val="35000"/>
                    </a:srgbClr>
                  </a:solidFill>
                  <a:effectLst/>
                  <a:uLnTx/>
                  <a:uFillTx/>
                  <a:latin typeface="Arial"/>
                  <a:ea typeface="+mn-ea"/>
                  <a:cs typeface="Arial"/>
                </a:rPr>
                <a:t>1. </a:t>
              </a:r>
              <a:r>
                <a:rPr kumimoji="0" lang="en-GB" sz="900" b="0" i="0" u="none" strike="noStrike" kern="0" cap="none" spc="0" normalizeH="0" baseline="0" noProof="0" dirty="0" err="1">
                  <a:ln>
                    <a:noFill/>
                  </a:ln>
                  <a:solidFill>
                    <a:srgbClr val="323232">
                      <a:lumMod val="65000"/>
                      <a:lumOff val="35000"/>
                    </a:srgbClr>
                  </a:solidFill>
                  <a:effectLst/>
                  <a:uLnTx/>
                  <a:uFillTx/>
                  <a:latin typeface="Arial"/>
                  <a:ea typeface="+mn-ea"/>
                  <a:cs typeface="Arial"/>
                </a:rPr>
                <a:t>Lebwohl</a:t>
              </a:r>
              <a:r>
                <a:rPr kumimoji="0" lang="en-GB" sz="900" b="0" i="0" u="none" strike="noStrike" kern="0" cap="none" spc="0" normalizeH="0" baseline="0" noProof="0" dirty="0">
                  <a:ln>
                    <a:noFill/>
                  </a:ln>
                  <a:solidFill>
                    <a:srgbClr val="323232">
                      <a:lumMod val="65000"/>
                      <a:lumOff val="35000"/>
                    </a:srgbClr>
                  </a:solidFill>
                  <a:effectLst/>
                  <a:uLnTx/>
                  <a:uFillTx/>
                  <a:latin typeface="Arial"/>
                  <a:ea typeface="+mn-ea"/>
                  <a:cs typeface="Arial"/>
                </a:rPr>
                <a:t> M et al.,</a:t>
              </a:r>
              <a:r>
                <a:rPr kumimoji="0" lang="en-GB" sz="900" b="0" i="0" u="none" strike="noStrike" kern="0" cap="none" spc="0" normalizeH="0" baseline="0" noProof="0" dirty="0" err="1">
                  <a:ln>
                    <a:noFill/>
                  </a:ln>
                  <a:solidFill>
                    <a:srgbClr val="323232">
                      <a:lumMod val="65000"/>
                      <a:lumOff val="35000"/>
                    </a:srgbClr>
                  </a:solidFill>
                  <a:effectLst/>
                  <a:uLnTx/>
                  <a:uFillTx/>
                  <a:latin typeface="Arial"/>
                  <a:ea typeface="+mn-ea"/>
                  <a:cs typeface="Arial"/>
                </a:rPr>
                <a:t>Am.Journ.Med.Dermatology</a:t>
              </a:r>
              <a:r>
                <a:rPr kumimoji="0" lang="en-GB" sz="900" b="0" i="0" u="none" strike="noStrike" kern="0" cap="none" spc="0" normalizeH="0" baseline="0" noProof="0" dirty="0">
                  <a:ln>
                    <a:noFill/>
                  </a:ln>
                  <a:solidFill>
                    <a:srgbClr val="323232">
                      <a:lumMod val="65000"/>
                      <a:lumOff val="35000"/>
                    </a:srgbClr>
                  </a:solidFill>
                  <a:effectLst/>
                  <a:uLnTx/>
                  <a:uFillTx/>
                  <a:latin typeface="Arial"/>
                  <a:ea typeface="+mn-ea"/>
                  <a:cs typeface="Arial"/>
                </a:rPr>
                <a:t> https://doi.org/10.1007/s40257-019-00466-2 </a:t>
              </a:r>
            </a:p>
          </p:txBody>
        </p:sp>
      </p:grpSp>
    </p:spTree>
    <p:extLst>
      <p:ext uri="{BB962C8B-B14F-4D97-AF65-F5344CB8AC3E}">
        <p14:creationId xmlns:p14="http://schemas.microsoft.com/office/powerpoint/2010/main" val="5718401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570302" y="1310710"/>
            <a:ext cx="11478925" cy="1571825"/>
          </a:xfrm>
        </p:spPr>
        <p:txBody>
          <a:bodyPr/>
          <a:lstStyle/>
          <a:p>
            <a:r>
              <a:rPr lang="en-US" sz="4400" dirty="0">
                <a:solidFill>
                  <a:srgbClr val="C00000"/>
                </a:solidFill>
              </a:rPr>
              <a:t>Brodalumab vs.</a:t>
            </a:r>
            <a:r>
              <a:rPr lang="el-GR" sz="4400" dirty="0">
                <a:solidFill>
                  <a:srgbClr val="C00000"/>
                </a:solidFill>
              </a:rPr>
              <a:t> άλλων βιολογικών παραγόντων </a:t>
            </a:r>
            <a:r>
              <a:rPr lang="en-US" sz="4400" dirty="0">
                <a:solidFill>
                  <a:srgbClr val="C00000"/>
                </a:solidFill>
              </a:rPr>
              <a:t>…</a:t>
            </a:r>
            <a:br>
              <a:rPr lang="en-US" sz="4400" dirty="0">
                <a:solidFill>
                  <a:srgbClr val="C00000"/>
                </a:solidFill>
              </a:rPr>
            </a:br>
            <a:br>
              <a:rPr lang="en-US" sz="4400" dirty="0">
                <a:solidFill>
                  <a:srgbClr val="C00000"/>
                </a:solidFill>
              </a:rPr>
            </a:br>
            <a:r>
              <a:rPr lang="el-GR" sz="4400" dirty="0">
                <a:solidFill>
                  <a:srgbClr val="C00000"/>
                </a:solidFill>
              </a:rPr>
              <a:t>διατηρεί την αποτελεσματικότητα</a:t>
            </a:r>
            <a:r>
              <a:rPr lang="en-US" sz="4400" dirty="0">
                <a:solidFill>
                  <a:srgbClr val="C00000"/>
                </a:solidFill>
              </a:rPr>
              <a:t>;;;</a:t>
            </a:r>
            <a:endParaRPr lang="el-GR" sz="4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59</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2093893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2" name="Text Box 4"/>
          <p:cNvSpPr txBox="1">
            <a:spLocks noChangeArrowheads="1"/>
          </p:cNvSpPr>
          <p:nvPr/>
        </p:nvSpPr>
        <p:spPr bwMode="auto">
          <a:xfrm>
            <a:off x="537369" y="532513"/>
            <a:ext cx="958701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noAutofit/>
          </a:bodyPr>
          <a:lstStyle>
            <a:lvl1pPr algn="l" eaLnBrk="1" hangingPunct="1">
              <a:lnSpc>
                <a:spcPct val="100000"/>
              </a:lnSpc>
              <a:defRPr b="1" i="0">
                <a:solidFill>
                  <a:srgbClr val="323C57"/>
                </a:solidFill>
                <a:latin typeface="+mj-lt"/>
                <a:ea typeface="+mj-ea"/>
                <a:cs typeface="Verdana"/>
              </a:defRPr>
            </a:lvl1pPr>
            <a:lvl2pPr algn="l" eaLnBrk="1" hangingPunct="1">
              <a:defRPr sz="3200" b="1" i="1">
                <a:solidFill>
                  <a:srgbClr val="006B6E"/>
                </a:solidFill>
                <a:latin typeface="Verdana" charset="0"/>
                <a:ea typeface="ＭＳ Ｐゴシック" charset="0"/>
                <a:cs typeface="ＭＳ Ｐゴシック" charset="0"/>
              </a:defRPr>
            </a:lvl2pPr>
            <a:lvl3pPr algn="l" eaLnBrk="1" hangingPunct="1">
              <a:defRPr sz="3200" b="1" i="1">
                <a:solidFill>
                  <a:srgbClr val="006B6E"/>
                </a:solidFill>
                <a:latin typeface="Verdana" charset="0"/>
                <a:ea typeface="ＭＳ Ｐゴシック" charset="0"/>
                <a:cs typeface="ＭＳ Ｐゴシック" charset="0"/>
              </a:defRPr>
            </a:lvl3pPr>
            <a:lvl4pPr algn="l" eaLnBrk="1" hangingPunct="1">
              <a:defRPr sz="3200" b="1" i="1">
                <a:solidFill>
                  <a:srgbClr val="006B6E"/>
                </a:solidFill>
                <a:latin typeface="Verdana" charset="0"/>
                <a:ea typeface="ＭＳ Ｐゴシック" charset="0"/>
                <a:cs typeface="ＭＳ Ｐゴシック" charset="0"/>
              </a:defRPr>
            </a:lvl4pPr>
            <a:lvl5pPr algn="l" eaLnBrk="1" hangingPunct="1">
              <a:defRPr sz="3200" b="1" i="1">
                <a:solidFill>
                  <a:srgbClr val="006B6E"/>
                </a:solidFill>
                <a:latin typeface="Verdana" charset="0"/>
                <a:ea typeface="ＭＳ Ｐゴシック" charset="0"/>
                <a:cs typeface="ＭＳ Ｐゴシック" charset="0"/>
              </a:defRPr>
            </a:lvl5pPr>
            <a:lvl6pPr marL="457178" fontAlgn="base">
              <a:spcBef>
                <a:spcPct val="0"/>
              </a:spcBef>
              <a:spcAft>
                <a:spcPct val="0"/>
              </a:spcAft>
              <a:defRPr sz="3600" b="1">
                <a:solidFill>
                  <a:srgbClr val="006B6E"/>
                </a:solidFill>
                <a:latin typeface="Arial" charset="0"/>
                <a:ea typeface="ＭＳ Ｐゴシック" charset="0"/>
                <a:cs typeface="ＭＳ Ｐゴシック" charset="0"/>
              </a:defRPr>
            </a:lvl6pPr>
            <a:lvl7pPr marL="914354" fontAlgn="base">
              <a:spcBef>
                <a:spcPct val="0"/>
              </a:spcBef>
              <a:spcAft>
                <a:spcPct val="0"/>
              </a:spcAft>
              <a:defRPr sz="3600" b="1">
                <a:solidFill>
                  <a:srgbClr val="006B6E"/>
                </a:solidFill>
                <a:latin typeface="Arial" charset="0"/>
                <a:ea typeface="ＭＳ Ｐゴシック" charset="0"/>
                <a:cs typeface="ＭＳ Ｐゴシック" charset="0"/>
              </a:defRPr>
            </a:lvl7pPr>
            <a:lvl8pPr marL="1371532" fontAlgn="base">
              <a:spcBef>
                <a:spcPct val="0"/>
              </a:spcBef>
              <a:spcAft>
                <a:spcPct val="0"/>
              </a:spcAft>
              <a:defRPr sz="3600" b="1">
                <a:solidFill>
                  <a:srgbClr val="006B6E"/>
                </a:solidFill>
                <a:latin typeface="Arial" charset="0"/>
                <a:ea typeface="ＭＳ Ｐゴシック" charset="0"/>
                <a:cs typeface="ＭＳ Ｐゴシック" charset="0"/>
              </a:defRPr>
            </a:lvl8pPr>
            <a:lvl9pPr marL="1828709" fontAlgn="base">
              <a:spcBef>
                <a:spcPct val="0"/>
              </a:spcBef>
              <a:spcAft>
                <a:spcPct val="0"/>
              </a:spcAft>
              <a:defRPr sz="3600" b="1">
                <a:solidFill>
                  <a:srgbClr val="006B6E"/>
                </a:solidFill>
                <a:latin typeface="Arial" charset="0"/>
                <a:ea typeface="ＭＳ Ｐゴシック" charset="0"/>
                <a:cs typeface="ＭＳ Ｐゴシック" charset="0"/>
              </a:defRPr>
            </a:lvl9pPr>
          </a:lstStyle>
          <a:p>
            <a:r>
              <a:rPr lang="el-GR" altLang="en-US" dirty="0"/>
              <a:t>Εξελίχθηκε η γνώση μας γύρω από την παθογένεια της νόσου</a:t>
            </a:r>
          </a:p>
        </p:txBody>
      </p:sp>
      <p:pic>
        <p:nvPicPr>
          <p:cNvPr id="7" name="Picture 6"/>
          <p:cNvPicPr>
            <a:picLocks noChangeAspect="1"/>
          </p:cNvPicPr>
          <p:nvPr/>
        </p:nvPicPr>
        <p:blipFill>
          <a:blip r:embed="rId3"/>
          <a:stretch>
            <a:fillRect/>
          </a:stretch>
        </p:blipFill>
        <p:spPr>
          <a:xfrm>
            <a:off x="537369" y="1393307"/>
            <a:ext cx="6284741" cy="3226318"/>
          </a:xfrm>
          <a:prstGeom prst="rect">
            <a:avLst/>
          </a:prstGeom>
        </p:spPr>
      </p:pic>
      <p:pic>
        <p:nvPicPr>
          <p:cNvPr id="4" name="Picture 3"/>
          <p:cNvPicPr>
            <a:picLocks noChangeAspect="1"/>
          </p:cNvPicPr>
          <p:nvPr/>
        </p:nvPicPr>
        <p:blipFill>
          <a:blip r:embed="rId4"/>
          <a:stretch>
            <a:fillRect/>
          </a:stretch>
        </p:blipFill>
        <p:spPr>
          <a:xfrm>
            <a:off x="6505575" y="3277518"/>
            <a:ext cx="5415459" cy="3461043"/>
          </a:xfrm>
          <a:prstGeom prst="rect">
            <a:avLst/>
          </a:prstGeom>
        </p:spPr>
      </p:pic>
    </p:spTree>
    <p:extLst>
      <p:ext uri="{BB962C8B-B14F-4D97-AF65-F5344CB8AC3E}">
        <p14:creationId xmlns:p14="http://schemas.microsoft.com/office/powerpoint/2010/main" val="7957813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74B6-F90F-4F92-AEED-9A5909B04898}"/>
              </a:ext>
            </a:extLst>
          </p:cNvPr>
          <p:cNvSpPr>
            <a:spLocks noGrp="1"/>
          </p:cNvSpPr>
          <p:nvPr>
            <p:ph type="title"/>
          </p:nvPr>
        </p:nvSpPr>
        <p:spPr>
          <a:xfrm>
            <a:off x="519455" y="471723"/>
            <a:ext cx="10439058" cy="361883"/>
          </a:xfrm>
        </p:spPr>
        <p:txBody>
          <a:bodyPr/>
          <a:lstStyle/>
          <a:p>
            <a:r>
              <a:rPr lang="el-GR" dirty="0"/>
              <a:t>Σημαντική διατήρηση της αποτελεσματικότητας του </a:t>
            </a:r>
            <a:r>
              <a:rPr lang="en-US" dirty="0">
                <a:solidFill>
                  <a:srgbClr val="009999"/>
                </a:solidFill>
              </a:rPr>
              <a:t>Kyntheum</a:t>
            </a:r>
            <a:r>
              <a:rPr lang="en-US" baseline="30000" dirty="0">
                <a:solidFill>
                  <a:srgbClr val="009999"/>
                </a:solidFill>
              </a:rPr>
              <a:t>®</a:t>
            </a:r>
            <a:r>
              <a:rPr lang="en-US" dirty="0">
                <a:solidFill>
                  <a:srgbClr val="009999"/>
                </a:solidFill>
              </a:rPr>
              <a:t> </a:t>
            </a:r>
            <a:br>
              <a:rPr lang="en-US" dirty="0">
                <a:solidFill>
                  <a:srgbClr val="008F8D"/>
                </a:solidFill>
              </a:rPr>
            </a:br>
            <a:r>
              <a:rPr lang="en-US" sz="2000" b="0" dirty="0">
                <a:solidFill>
                  <a:schemeClr val="bg1">
                    <a:lumMod val="65000"/>
                  </a:schemeClr>
                </a:solidFill>
              </a:rPr>
              <a:t>(</a:t>
            </a:r>
            <a:r>
              <a:rPr lang="en-US" sz="2000" b="0" dirty="0">
                <a:solidFill>
                  <a:srgbClr val="006B6E"/>
                </a:solidFill>
              </a:rPr>
              <a:t>Drug survival registry</a:t>
            </a:r>
            <a:r>
              <a:rPr lang="en-US" sz="2000" b="0" dirty="0">
                <a:solidFill>
                  <a:schemeClr val="bg1">
                    <a:lumMod val="65000"/>
                  </a:schemeClr>
                </a:solidFill>
              </a:rPr>
              <a:t>)</a:t>
            </a:r>
            <a:endParaRPr lang="el-GR" b="0" dirty="0">
              <a:solidFill>
                <a:schemeClr val="bg1">
                  <a:lumMod val="65000"/>
                </a:schemeClr>
              </a:solidFill>
            </a:endParaRPr>
          </a:p>
        </p:txBody>
      </p:sp>
      <p:pic>
        <p:nvPicPr>
          <p:cNvPr id="6" name="Picture 5">
            <a:extLst>
              <a:ext uri="{FF2B5EF4-FFF2-40B4-BE49-F238E27FC236}">
                <a16:creationId xmlns:a16="http://schemas.microsoft.com/office/drawing/2014/main" id="{614D64AC-CE3E-4A16-A6CD-0F5EE436EF79}"/>
              </a:ext>
            </a:extLst>
          </p:cNvPr>
          <p:cNvPicPr>
            <a:picLocks noChangeAspect="1"/>
          </p:cNvPicPr>
          <p:nvPr/>
        </p:nvPicPr>
        <p:blipFill>
          <a:blip r:embed="rId2"/>
          <a:stretch>
            <a:fillRect/>
          </a:stretch>
        </p:blipFill>
        <p:spPr>
          <a:xfrm>
            <a:off x="325120" y="1474767"/>
            <a:ext cx="6041454" cy="4726259"/>
          </a:xfrm>
          <a:prstGeom prst="rect">
            <a:avLst/>
          </a:prstGeom>
        </p:spPr>
      </p:pic>
      <p:pic>
        <p:nvPicPr>
          <p:cNvPr id="7" name="Picture 6">
            <a:extLst>
              <a:ext uri="{FF2B5EF4-FFF2-40B4-BE49-F238E27FC236}">
                <a16:creationId xmlns:a16="http://schemas.microsoft.com/office/drawing/2014/main" id="{2C8F2B7D-A570-4B0D-A254-EA356E787E21}"/>
              </a:ext>
            </a:extLst>
          </p:cNvPr>
          <p:cNvPicPr>
            <a:picLocks noChangeAspect="1"/>
          </p:cNvPicPr>
          <p:nvPr/>
        </p:nvPicPr>
        <p:blipFill>
          <a:blip r:embed="rId3"/>
          <a:stretch>
            <a:fillRect/>
          </a:stretch>
        </p:blipFill>
        <p:spPr>
          <a:xfrm>
            <a:off x="6150546" y="1297454"/>
            <a:ext cx="6041454" cy="4726940"/>
          </a:xfrm>
          <a:prstGeom prst="rect">
            <a:avLst/>
          </a:prstGeom>
        </p:spPr>
      </p:pic>
      <p:pic>
        <p:nvPicPr>
          <p:cNvPr id="8" name="Picture 7">
            <a:extLst>
              <a:ext uri="{FF2B5EF4-FFF2-40B4-BE49-F238E27FC236}">
                <a16:creationId xmlns:a16="http://schemas.microsoft.com/office/drawing/2014/main" id="{B0C375BE-86AD-4B65-A171-C86D507B9517}"/>
              </a:ext>
            </a:extLst>
          </p:cNvPr>
          <p:cNvPicPr>
            <a:picLocks noChangeAspect="1"/>
          </p:cNvPicPr>
          <p:nvPr/>
        </p:nvPicPr>
        <p:blipFill rotWithShape="1">
          <a:blip r:embed="rId4"/>
          <a:srcRect t="15747"/>
          <a:stretch/>
        </p:blipFill>
        <p:spPr>
          <a:xfrm>
            <a:off x="3489675" y="6190866"/>
            <a:ext cx="5789612" cy="600594"/>
          </a:xfrm>
          <a:prstGeom prst="rect">
            <a:avLst/>
          </a:prstGeom>
        </p:spPr>
      </p:pic>
      <p:sp>
        <p:nvSpPr>
          <p:cNvPr id="9" name="Arrow: Left 8">
            <a:extLst>
              <a:ext uri="{FF2B5EF4-FFF2-40B4-BE49-F238E27FC236}">
                <a16:creationId xmlns:a16="http://schemas.microsoft.com/office/drawing/2014/main" id="{60A430A1-0E07-4ACE-93FB-58ABEFFEE947}"/>
              </a:ext>
            </a:extLst>
          </p:cNvPr>
          <p:cNvSpPr/>
          <p:nvPr/>
        </p:nvSpPr>
        <p:spPr bwMode="auto">
          <a:xfrm>
            <a:off x="1782426" y="2468880"/>
            <a:ext cx="978408" cy="314960"/>
          </a:xfrm>
          <a:prstGeom prst="leftArrow">
            <a:avLst/>
          </a:prstGeom>
          <a:solidFill>
            <a:schemeClr val="accent6">
              <a:lumMod val="60000"/>
              <a:lumOff val="40000"/>
            </a:schemeClr>
          </a:solidFill>
          <a:ln w="9525" cap="flat" cmpd="sng" algn="ctr">
            <a:solidFill>
              <a:schemeClr val="accent6">
                <a:lumMod val="60000"/>
                <a:lumOff val="40000"/>
              </a:schemeClr>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0" name="Arrow: Left 9">
            <a:extLst>
              <a:ext uri="{FF2B5EF4-FFF2-40B4-BE49-F238E27FC236}">
                <a16:creationId xmlns:a16="http://schemas.microsoft.com/office/drawing/2014/main" id="{573F585C-7C2A-45FE-A6A8-B7AABA2AC266}"/>
              </a:ext>
            </a:extLst>
          </p:cNvPr>
          <p:cNvSpPr/>
          <p:nvPr/>
        </p:nvSpPr>
        <p:spPr bwMode="auto">
          <a:xfrm>
            <a:off x="8023891" y="2331720"/>
            <a:ext cx="978408" cy="314960"/>
          </a:xfrm>
          <a:prstGeom prst="leftArrow">
            <a:avLst/>
          </a:prstGeom>
          <a:solidFill>
            <a:schemeClr val="accent6">
              <a:lumMod val="60000"/>
              <a:lumOff val="40000"/>
            </a:schemeClr>
          </a:solidFill>
          <a:ln w="9525" cap="flat" cmpd="sng" algn="ctr">
            <a:solidFill>
              <a:schemeClr val="accent6">
                <a:lumMod val="60000"/>
                <a:lumOff val="40000"/>
              </a:schemeClr>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 name="TextBox 2">
            <a:extLst>
              <a:ext uri="{FF2B5EF4-FFF2-40B4-BE49-F238E27FC236}">
                <a16:creationId xmlns:a16="http://schemas.microsoft.com/office/drawing/2014/main" id="{524C2E37-33F4-4753-8E0A-62259BEF7801}"/>
              </a:ext>
            </a:extLst>
          </p:cNvPr>
          <p:cNvSpPr txBox="1"/>
          <p:nvPr/>
        </p:nvSpPr>
        <p:spPr>
          <a:xfrm>
            <a:off x="2310207" y="1464607"/>
            <a:ext cx="876843" cy="215444"/>
          </a:xfrm>
          <a:prstGeom prst="rect">
            <a:avLst/>
          </a:prstGeom>
          <a:noFill/>
        </p:spPr>
        <p:txBody>
          <a:bodyPr wrap="none" lIns="0" tIns="0" rIns="0" bIns="0" rtlCol="0">
            <a:spAutoFit/>
          </a:bodyPr>
          <a:lstStyle/>
          <a:p>
            <a:pPr algn="l">
              <a:lnSpc>
                <a:spcPct val="100000"/>
              </a:lnSpc>
            </a:pPr>
            <a:r>
              <a:rPr lang="en-US" sz="1400" dirty="0">
                <a:latin typeface="+mn-lt"/>
              </a:rPr>
              <a:t>All patients</a:t>
            </a:r>
            <a:endParaRPr lang="el-GR" sz="1400" dirty="0" err="1">
              <a:latin typeface="+mn-lt"/>
            </a:endParaRPr>
          </a:p>
        </p:txBody>
      </p:sp>
      <p:sp>
        <p:nvSpPr>
          <p:cNvPr id="11" name="TextBox 10">
            <a:extLst>
              <a:ext uri="{FF2B5EF4-FFF2-40B4-BE49-F238E27FC236}">
                <a16:creationId xmlns:a16="http://schemas.microsoft.com/office/drawing/2014/main" id="{8A0FC03D-0D89-4E22-A311-F268B9A4DC77}"/>
              </a:ext>
            </a:extLst>
          </p:cNvPr>
          <p:cNvSpPr txBox="1"/>
          <p:nvPr/>
        </p:nvSpPr>
        <p:spPr>
          <a:xfrm>
            <a:off x="8348743" y="1356885"/>
            <a:ext cx="1861087" cy="215444"/>
          </a:xfrm>
          <a:prstGeom prst="rect">
            <a:avLst/>
          </a:prstGeom>
          <a:noFill/>
        </p:spPr>
        <p:txBody>
          <a:bodyPr wrap="none" lIns="0" tIns="0" rIns="0" bIns="0" rtlCol="0">
            <a:spAutoFit/>
          </a:bodyPr>
          <a:lstStyle/>
          <a:p>
            <a:pPr algn="l">
              <a:lnSpc>
                <a:spcPct val="100000"/>
              </a:lnSpc>
            </a:pPr>
            <a:r>
              <a:rPr lang="en-US" sz="1400" dirty="0">
                <a:latin typeface="+mn-lt"/>
              </a:rPr>
              <a:t>Bio experience patients</a:t>
            </a:r>
            <a:endParaRPr lang="el-GR" sz="1400" dirty="0" err="1">
              <a:latin typeface="+mn-lt"/>
            </a:endParaRPr>
          </a:p>
        </p:txBody>
      </p:sp>
      <p:sp>
        <p:nvSpPr>
          <p:cNvPr id="4" name="Rectangle 3">
            <a:extLst>
              <a:ext uri="{FF2B5EF4-FFF2-40B4-BE49-F238E27FC236}">
                <a16:creationId xmlns:a16="http://schemas.microsoft.com/office/drawing/2014/main" id="{562F0368-5AA9-4BD2-ACFE-57F618F4ACD0}"/>
              </a:ext>
            </a:extLst>
          </p:cNvPr>
          <p:cNvSpPr/>
          <p:nvPr/>
        </p:nvSpPr>
        <p:spPr>
          <a:xfrm>
            <a:off x="2774778" y="2496681"/>
            <a:ext cx="1055097" cy="276999"/>
          </a:xfrm>
          <a:prstGeom prst="rect">
            <a:avLst/>
          </a:prstGeom>
          <a:ln>
            <a:solidFill>
              <a:schemeClr val="accent6">
                <a:lumMod val="60000"/>
                <a:lumOff val="40000"/>
              </a:schemeClr>
            </a:solidFill>
          </a:ln>
        </p:spPr>
        <p:txBody>
          <a:bodyPr wrap="none">
            <a:spAutoFit/>
          </a:bodyPr>
          <a:lstStyle/>
          <a:p>
            <a:r>
              <a:rPr lang="en-US" sz="1200" b="1" dirty="0">
                <a:solidFill>
                  <a:srgbClr val="009999"/>
                </a:solidFill>
              </a:rPr>
              <a:t>Kyntheum</a:t>
            </a:r>
            <a:r>
              <a:rPr lang="en-US" sz="1200" b="1" baseline="30000" dirty="0">
                <a:solidFill>
                  <a:srgbClr val="009999"/>
                </a:solidFill>
              </a:rPr>
              <a:t>®</a:t>
            </a:r>
            <a:r>
              <a:rPr lang="en-US" sz="1200" b="1" dirty="0">
                <a:solidFill>
                  <a:srgbClr val="009999"/>
                </a:solidFill>
              </a:rPr>
              <a:t> </a:t>
            </a:r>
            <a:endParaRPr lang="el-GR" sz="1200" b="1" dirty="0"/>
          </a:p>
        </p:txBody>
      </p:sp>
      <p:sp>
        <p:nvSpPr>
          <p:cNvPr id="12" name="Rectangle 11">
            <a:extLst>
              <a:ext uri="{FF2B5EF4-FFF2-40B4-BE49-F238E27FC236}">
                <a16:creationId xmlns:a16="http://schemas.microsoft.com/office/drawing/2014/main" id="{BFFF0B2F-41DF-4A18-BFDF-F8E1F878DAB1}"/>
              </a:ext>
            </a:extLst>
          </p:cNvPr>
          <p:cNvSpPr/>
          <p:nvPr/>
        </p:nvSpPr>
        <p:spPr>
          <a:xfrm>
            <a:off x="9002299" y="2349361"/>
            <a:ext cx="1055097" cy="276999"/>
          </a:xfrm>
          <a:prstGeom prst="rect">
            <a:avLst/>
          </a:prstGeom>
          <a:ln>
            <a:solidFill>
              <a:schemeClr val="accent6">
                <a:lumMod val="60000"/>
                <a:lumOff val="40000"/>
              </a:schemeClr>
            </a:solidFill>
          </a:ln>
        </p:spPr>
        <p:txBody>
          <a:bodyPr wrap="none">
            <a:spAutoFit/>
          </a:bodyPr>
          <a:lstStyle/>
          <a:p>
            <a:r>
              <a:rPr lang="en-US" sz="1200" b="1" dirty="0">
                <a:solidFill>
                  <a:srgbClr val="009999"/>
                </a:solidFill>
              </a:rPr>
              <a:t>Kyntheum</a:t>
            </a:r>
            <a:r>
              <a:rPr lang="en-US" sz="1200" b="1" baseline="30000" dirty="0">
                <a:solidFill>
                  <a:srgbClr val="009999"/>
                </a:solidFill>
              </a:rPr>
              <a:t>®</a:t>
            </a:r>
            <a:r>
              <a:rPr lang="en-US" sz="1200" b="1" dirty="0">
                <a:solidFill>
                  <a:srgbClr val="009999"/>
                </a:solidFill>
              </a:rPr>
              <a:t> </a:t>
            </a:r>
            <a:endParaRPr lang="el-GR" sz="1200" b="1" dirty="0"/>
          </a:p>
        </p:txBody>
      </p:sp>
    </p:spTree>
    <p:extLst>
      <p:ext uri="{BB962C8B-B14F-4D97-AF65-F5344CB8AC3E}">
        <p14:creationId xmlns:p14="http://schemas.microsoft.com/office/powerpoint/2010/main" val="42663135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n-US" sz="4400" dirty="0">
                <a:solidFill>
                  <a:srgbClr val="C00000"/>
                </a:solidFill>
              </a:rPr>
              <a:t>Brodalumab</a:t>
            </a:r>
            <a:r>
              <a:rPr lang="el-GR" sz="4400" dirty="0">
                <a:solidFill>
                  <a:srgbClr val="C00000"/>
                </a:solidFill>
              </a:rPr>
              <a:t> – Ως προς τις ειδικές εντοπίσεις ψωρίασης – ειδικοί πληθυσμοί….</a:t>
            </a:r>
            <a:br>
              <a:rPr lang="en-US" sz="4400" dirty="0">
                <a:solidFill>
                  <a:srgbClr val="C00000"/>
                </a:solidFill>
              </a:rPr>
            </a:br>
            <a:br>
              <a:rPr lang="el-GR" sz="4400" dirty="0">
                <a:solidFill>
                  <a:srgbClr val="C00000"/>
                </a:solidFill>
              </a:rPr>
            </a:br>
            <a:r>
              <a:rPr lang="el-GR" sz="4400" dirty="0">
                <a:solidFill>
                  <a:srgbClr val="C00000"/>
                </a:solidFill>
              </a:rPr>
              <a:t>Είναι εξίσου αποτελεσματικό</a:t>
            </a:r>
            <a:r>
              <a:rPr lang="en-US" sz="4400" dirty="0">
                <a:solidFill>
                  <a:srgbClr val="C00000"/>
                </a:solidFill>
              </a:rPr>
              <a:t>;;;</a:t>
            </a:r>
            <a:endParaRPr lang="el-GR" sz="4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61</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9048794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93A07D5-B0B3-41E5-9A53-2475FA3461A7}"/>
              </a:ext>
            </a:extLst>
          </p:cNvPr>
          <p:cNvSpPr>
            <a:spLocks noGrp="1"/>
          </p:cNvSpPr>
          <p:nvPr>
            <p:ph type="title"/>
          </p:nvPr>
        </p:nvSpPr>
        <p:spPr>
          <a:xfrm>
            <a:off x="519456" y="332658"/>
            <a:ext cx="9567519" cy="812506"/>
          </a:xfrm>
        </p:spPr>
        <p:txBody>
          <a:bodyPr/>
          <a:lstStyle/>
          <a:p>
            <a:r>
              <a:rPr lang="el-GR" dirty="0"/>
              <a:t>Υψηλά ποσοστά επίτευξης </a:t>
            </a:r>
            <a:r>
              <a:rPr lang="en-US" dirty="0"/>
              <a:t>PSSI 100 </a:t>
            </a:r>
            <a:r>
              <a:rPr lang="el-GR" dirty="0"/>
              <a:t>και στην Ψωρίαση </a:t>
            </a:r>
            <a:r>
              <a:rPr lang="el-GR" dirty="0">
                <a:solidFill>
                  <a:srgbClr val="008F8D"/>
                </a:solidFill>
              </a:rPr>
              <a:t>Τριχωτού Κεφαλής</a:t>
            </a:r>
            <a:r>
              <a:rPr lang="en-US" dirty="0"/>
              <a:t> </a:t>
            </a:r>
            <a:r>
              <a:rPr lang="el-GR" dirty="0"/>
              <a:t>με </a:t>
            </a:r>
            <a:r>
              <a:rPr lang="en-US" dirty="0" err="1">
                <a:solidFill>
                  <a:srgbClr val="009999"/>
                </a:solidFill>
              </a:rPr>
              <a:t>Kyntheum</a:t>
            </a:r>
            <a:r>
              <a:rPr lang="en-US" baseline="30000" dirty="0">
                <a:solidFill>
                  <a:srgbClr val="009999"/>
                </a:solidFill>
              </a:rPr>
              <a:t>®</a:t>
            </a:r>
            <a:r>
              <a:rPr lang="el-GR" baseline="30000" dirty="0">
                <a:solidFill>
                  <a:srgbClr val="009999"/>
                </a:solidFill>
              </a:rPr>
              <a:t> </a:t>
            </a:r>
            <a:r>
              <a:rPr lang="el-GR" dirty="0">
                <a:solidFill>
                  <a:srgbClr val="009999"/>
                </a:solidFill>
              </a:rPr>
              <a:t> </a:t>
            </a:r>
            <a:r>
              <a:rPr lang="el-GR" dirty="0">
                <a:solidFill>
                  <a:schemeClr val="tx1"/>
                </a:solidFill>
              </a:rPr>
              <a:t>στις 12 </a:t>
            </a:r>
            <a:r>
              <a:rPr lang="el-GR" dirty="0" err="1">
                <a:solidFill>
                  <a:schemeClr val="tx1"/>
                </a:solidFill>
              </a:rPr>
              <a:t>εβδ</a:t>
            </a:r>
            <a:endParaRPr lang="en-US" dirty="0">
              <a:solidFill>
                <a:schemeClr val="tx1"/>
              </a:solidFill>
            </a:endParaRPr>
          </a:p>
        </p:txBody>
      </p:sp>
      <p:sp>
        <p:nvSpPr>
          <p:cNvPr id="8" name="Slide Number Placeholder 8">
            <a:extLst>
              <a:ext uri="{FF2B5EF4-FFF2-40B4-BE49-F238E27FC236}">
                <a16:creationId xmlns:a16="http://schemas.microsoft.com/office/drawing/2014/main" id="{8A88357C-636A-4AFA-8E15-2A3A57211006}"/>
              </a:ext>
            </a:extLst>
          </p:cNvPr>
          <p:cNvSpPr>
            <a:spLocks noGrp="1"/>
          </p:cNvSpPr>
          <p:nvPr>
            <p:ph type="sldNum" sz="quarter" idx="21"/>
          </p:nvPr>
        </p:nvSpPr>
        <p:spPr>
          <a:xfrm>
            <a:off x="527051" y="6351128"/>
            <a:ext cx="318338" cy="174214"/>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000000"/>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62</a:t>
            </a:fld>
            <a:endPar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9" name="Text Placeholder 41">
            <a:extLst>
              <a:ext uri="{FF2B5EF4-FFF2-40B4-BE49-F238E27FC236}">
                <a16:creationId xmlns:a16="http://schemas.microsoft.com/office/drawing/2014/main" id="{B344B9B9-64E7-4205-8546-FA25CB9F2F1C}"/>
              </a:ext>
            </a:extLst>
          </p:cNvPr>
          <p:cNvSpPr>
            <a:spLocks noGrp="1"/>
          </p:cNvSpPr>
          <p:nvPr>
            <p:ph type="body" sz="quarter" idx="22"/>
          </p:nvPr>
        </p:nvSpPr>
        <p:spPr>
          <a:xfrm>
            <a:off x="518351" y="5919787"/>
            <a:ext cx="10354437" cy="361950"/>
          </a:xfrm>
        </p:spPr>
        <p:txBody>
          <a:bodyPr/>
          <a:lstStyle/>
          <a:p>
            <a:r>
              <a:rPr lang="en-US" dirty="0">
                <a:solidFill>
                  <a:srgbClr val="000000">
                    <a:lumMod val="95000"/>
                    <a:lumOff val="5000"/>
                  </a:srgbClr>
                </a:solidFill>
                <a:ea typeface="ＭＳ Ｐゴシック" pitchFamily="34" charset="-128"/>
              </a:rPr>
              <a:t>PSSI only </a:t>
            </a:r>
            <a:r>
              <a:rPr lang="en-US" dirty="0" err="1">
                <a:solidFill>
                  <a:srgbClr val="000000">
                    <a:lumMod val="95000"/>
                    <a:lumOff val="5000"/>
                  </a:srgbClr>
                </a:solidFill>
                <a:ea typeface="ＭＳ Ｐゴシック" pitchFamily="34" charset="-128"/>
              </a:rPr>
              <a:t>summarised</a:t>
            </a:r>
            <a:r>
              <a:rPr lang="en-US" dirty="0">
                <a:solidFill>
                  <a:srgbClr val="000000">
                    <a:lumMod val="95000"/>
                    <a:lumOff val="5000"/>
                  </a:srgbClr>
                </a:solidFill>
                <a:ea typeface="ＭＳ Ｐゴシック" pitchFamily="34" charset="-128"/>
              </a:rPr>
              <a:t> in subjects with baseline PSSI ≥ 15 and SSA ≥ 30%</a:t>
            </a:r>
            <a:br>
              <a:rPr lang="en-US" dirty="0">
                <a:solidFill>
                  <a:srgbClr val="000000">
                    <a:lumMod val="95000"/>
                    <a:lumOff val="5000"/>
                  </a:srgbClr>
                </a:solidFill>
                <a:ea typeface="ＭＳ Ｐゴシック" pitchFamily="34" charset="-128"/>
              </a:rPr>
            </a:br>
            <a:r>
              <a:rPr lang="en-CA" dirty="0">
                <a:solidFill>
                  <a:srgbClr val="000000"/>
                </a:solidFill>
              </a:rPr>
              <a:t>*P &lt; 0.001, </a:t>
            </a:r>
            <a:r>
              <a:rPr lang="en-GB" baseline="30000" dirty="0"/>
              <a:t>†</a:t>
            </a:r>
            <a:r>
              <a:rPr lang="en-US" dirty="0"/>
              <a:t>p</a:t>
            </a:r>
            <a:r>
              <a:rPr lang="en-CA" dirty="0">
                <a:solidFill>
                  <a:srgbClr val="000000"/>
                </a:solidFill>
              </a:rPr>
              <a:t> = 0.007 for comparisons between brodalumab and placebo groups; Non-responder imputation was used to impute missing data</a:t>
            </a:r>
            <a:br>
              <a:rPr lang="en-CA" dirty="0">
                <a:solidFill>
                  <a:srgbClr val="000000"/>
                </a:solidFill>
              </a:rPr>
            </a:br>
            <a:r>
              <a:rPr lang="en-US" dirty="0">
                <a:solidFill>
                  <a:srgbClr val="000000">
                    <a:lumMod val="95000"/>
                    <a:lumOff val="5000"/>
                  </a:srgbClr>
                </a:solidFill>
                <a:ea typeface="ＭＳ Ｐゴシック" pitchFamily="34" charset="-128"/>
              </a:rPr>
              <a:t>PSSI, psoriasis scalp severity index; SSA, scalp surface area</a:t>
            </a:r>
          </a:p>
        </p:txBody>
      </p:sp>
      <p:sp>
        <p:nvSpPr>
          <p:cNvPr id="10" name="Text Placeholder 3">
            <a:extLst>
              <a:ext uri="{FF2B5EF4-FFF2-40B4-BE49-F238E27FC236}">
                <a16:creationId xmlns:a16="http://schemas.microsoft.com/office/drawing/2014/main" id="{AB80D28D-4AD0-4D02-A797-504678D3FDF7}"/>
              </a:ext>
            </a:extLst>
          </p:cNvPr>
          <p:cNvSpPr>
            <a:spLocks noGrp="1"/>
          </p:cNvSpPr>
          <p:nvPr>
            <p:ph type="body" sz="quarter" idx="23"/>
          </p:nvPr>
        </p:nvSpPr>
        <p:spPr>
          <a:xfrm>
            <a:off x="845389" y="6344367"/>
            <a:ext cx="10027399" cy="361950"/>
          </a:xfrm>
        </p:spPr>
        <p:txBody>
          <a:bodyPr/>
          <a:lstStyle/>
          <a:p>
            <a:r>
              <a:rPr lang="en-GB" dirty="0">
                <a:solidFill>
                  <a:srgbClr val="000000">
                    <a:lumMod val="50000"/>
                    <a:lumOff val="50000"/>
                  </a:srgbClr>
                </a:solidFill>
                <a:latin typeface="Arial" pitchFamily="34" charset="0"/>
                <a:ea typeface="ＭＳ Ｐゴシック" charset="-128"/>
                <a:cs typeface="Arial" panose="020B0604020202020204" pitchFamily="34" charset="0"/>
              </a:rPr>
              <a:t>Yamauchi P et al. P5247 75th Annual Meeting of the American Academy of Dermatology, March 3–7, 2017, Orlando, FL; Data on File (Clinical study report 20120102)</a:t>
            </a:r>
            <a:endParaRPr lang="en-GB" dirty="0"/>
          </a:p>
        </p:txBody>
      </p:sp>
      <p:graphicFrame>
        <p:nvGraphicFramePr>
          <p:cNvPr id="11" name="Chart 10">
            <a:extLst>
              <a:ext uri="{FF2B5EF4-FFF2-40B4-BE49-F238E27FC236}">
                <a16:creationId xmlns:a16="http://schemas.microsoft.com/office/drawing/2014/main" id="{8177F734-81CE-4FB2-8C46-C59A084AB7F9}"/>
              </a:ext>
            </a:extLst>
          </p:cNvPr>
          <p:cNvGraphicFramePr>
            <a:graphicFrameLocks/>
          </p:cNvGraphicFramePr>
          <p:nvPr>
            <p:extLst>
              <p:ext uri="{D42A27DB-BD31-4B8C-83A1-F6EECF244321}">
                <p14:modId xmlns:p14="http://schemas.microsoft.com/office/powerpoint/2010/main" val="2390695752"/>
              </p:ext>
            </p:extLst>
          </p:nvPr>
        </p:nvGraphicFramePr>
        <p:xfrm>
          <a:off x="584209" y="1501205"/>
          <a:ext cx="10827796" cy="42193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56AB2421-0B55-4794-AF0C-7F786167E7E7}"/>
              </a:ext>
            </a:extLst>
          </p:cNvPr>
          <p:cNvGraphicFramePr>
            <a:graphicFrameLocks/>
          </p:cNvGraphicFramePr>
          <p:nvPr>
            <p:extLst>
              <p:ext uri="{D42A27DB-BD31-4B8C-83A1-F6EECF244321}">
                <p14:modId xmlns:p14="http://schemas.microsoft.com/office/powerpoint/2010/main" val="524587912"/>
              </p:ext>
            </p:extLst>
          </p:nvPr>
        </p:nvGraphicFramePr>
        <p:xfrm>
          <a:off x="1237129" y="1410255"/>
          <a:ext cx="8847533" cy="421977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8379F275-A527-4293-A2A1-B25824727190}"/>
              </a:ext>
            </a:extLst>
          </p:cNvPr>
          <p:cNvSpPr txBox="1"/>
          <p:nvPr/>
        </p:nvSpPr>
        <p:spPr>
          <a:xfrm>
            <a:off x="9087399" y="2848283"/>
            <a:ext cx="623691" cy="1692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63.4%</a:t>
            </a:r>
          </a:p>
        </p:txBody>
      </p:sp>
      <p:sp>
        <p:nvSpPr>
          <p:cNvPr id="20" name="TextBox 19">
            <a:extLst>
              <a:ext uri="{FF2B5EF4-FFF2-40B4-BE49-F238E27FC236}">
                <a16:creationId xmlns:a16="http://schemas.microsoft.com/office/drawing/2014/main" id="{0C9FB90D-0D28-4B7D-9528-E0F1B6893AFA}"/>
              </a:ext>
            </a:extLst>
          </p:cNvPr>
          <p:cNvSpPr txBox="1"/>
          <p:nvPr/>
        </p:nvSpPr>
        <p:spPr>
          <a:xfrm>
            <a:off x="9087399" y="3429000"/>
            <a:ext cx="623691" cy="15388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41.0%</a:t>
            </a:r>
          </a:p>
        </p:txBody>
      </p:sp>
      <p:sp>
        <p:nvSpPr>
          <p:cNvPr id="21" name="TextBox 20">
            <a:extLst>
              <a:ext uri="{FF2B5EF4-FFF2-40B4-BE49-F238E27FC236}">
                <a16:creationId xmlns:a16="http://schemas.microsoft.com/office/drawing/2014/main" id="{25116299-57A4-4329-BD90-21B9F186072D}"/>
              </a:ext>
            </a:extLst>
          </p:cNvPr>
          <p:cNvSpPr txBox="1"/>
          <p:nvPr/>
        </p:nvSpPr>
        <p:spPr>
          <a:xfrm>
            <a:off x="9087398" y="4407847"/>
            <a:ext cx="623691" cy="15388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3.2%</a:t>
            </a:r>
          </a:p>
        </p:txBody>
      </p:sp>
      <p:sp>
        <p:nvSpPr>
          <p:cNvPr id="30" name="TextBox 29">
            <a:extLst>
              <a:ext uri="{FF2B5EF4-FFF2-40B4-BE49-F238E27FC236}">
                <a16:creationId xmlns:a16="http://schemas.microsoft.com/office/drawing/2014/main" id="{860B6211-ECC7-4FB0-86B0-6DDD76ACE4F0}"/>
              </a:ext>
            </a:extLst>
          </p:cNvPr>
          <p:cNvSpPr txBox="1"/>
          <p:nvPr/>
        </p:nvSpPr>
        <p:spPr>
          <a:xfrm>
            <a:off x="4343508" y="3471864"/>
            <a:ext cx="169180" cy="184666"/>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mn-cs"/>
              </a:rPr>
              <a:t>*</a:t>
            </a:r>
            <a:endParaRPr kumimoji="0" lang="en-US" sz="12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31" name="TextBox 30">
            <a:extLst>
              <a:ext uri="{FF2B5EF4-FFF2-40B4-BE49-F238E27FC236}">
                <a16:creationId xmlns:a16="http://schemas.microsoft.com/office/drawing/2014/main" id="{BC49A93D-514F-4F39-97EC-FE8E9CFA0B10}"/>
              </a:ext>
            </a:extLst>
          </p:cNvPr>
          <p:cNvSpPr txBox="1"/>
          <p:nvPr/>
        </p:nvSpPr>
        <p:spPr>
          <a:xfrm>
            <a:off x="6649123" y="3115474"/>
            <a:ext cx="59312" cy="184666"/>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mn-cs"/>
              </a:rPr>
              <a:t>*</a:t>
            </a:r>
            <a:endParaRPr kumimoji="0" lang="en-US" sz="12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33" name="TextBox 32">
            <a:extLst>
              <a:ext uri="{FF2B5EF4-FFF2-40B4-BE49-F238E27FC236}">
                <a16:creationId xmlns:a16="http://schemas.microsoft.com/office/drawing/2014/main" id="{15B09313-4323-46E9-A535-E84154EB0F42}"/>
              </a:ext>
            </a:extLst>
          </p:cNvPr>
          <p:cNvSpPr txBox="1"/>
          <p:nvPr/>
        </p:nvSpPr>
        <p:spPr>
          <a:xfrm>
            <a:off x="8912953" y="2752401"/>
            <a:ext cx="59312" cy="184666"/>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mn-cs"/>
              </a:rPr>
              <a:t>*</a:t>
            </a:r>
            <a:endParaRPr kumimoji="0" lang="en-US" sz="12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34" name="TextBox 33">
            <a:extLst>
              <a:ext uri="{FF2B5EF4-FFF2-40B4-BE49-F238E27FC236}">
                <a16:creationId xmlns:a16="http://schemas.microsoft.com/office/drawing/2014/main" id="{98556826-18CC-40D5-B7A2-B9C0B078E4A4}"/>
              </a:ext>
            </a:extLst>
          </p:cNvPr>
          <p:cNvSpPr txBox="1"/>
          <p:nvPr/>
        </p:nvSpPr>
        <p:spPr>
          <a:xfrm>
            <a:off x="8930781" y="3336191"/>
            <a:ext cx="59312" cy="184666"/>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mn-cs"/>
              </a:rPr>
              <a:t>*</a:t>
            </a:r>
            <a:endParaRPr kumimoji="0" lang="en-US" sz="12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36" name="TextBox 35">
            <a:extLst>
              <a:ext uri="{FF2B5EF4-FFF2-40B4-BE49-F238E27FC236}">
                <a16:creationId xmlns:a16="http://schemas.microsoft.com/office/drawing/2014/main" id="{759A3561-2EAD-4A91-95E9-365CC7586F40}"/>
              </a:ext>
            </a:extLst>
          </p:cNvPr>
          <p:cNvSpPr txBox="1"/>
          <p:nvPr/>
        </p:nvSpPr>
        <p:spPr>
          <a:xfrm>
            <a:off x="6649123" y="3550797"/>
            <a:ext cx="59312" cy="184666"/>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mn-cs"/>
              </a:rPr>
              <a:t>*</a:t>
            </a:r>
            <a:endParaRPr kumimoji="0" lang="en-US" sz="12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37" name="TextBox 36">
            <a:extLst>
              <a:ext uri="{FF2B5EF4-FFF2-40B4-BE49-F238E27FC236}">
                <a16:creationId xmlns:a16="http://schemas.microsoft.com/office/drawing/2014/main" id="{637F35F7-8803-4377-AC42-604EA0787F54}"/>
              </a:ext>
            </a:extLst>
          </p:cNvPr>
          <p:cNvSpPr txBox="1"/>
          <p:nvPr/>
        </p:nvSpPr>
        <p:spPr>
          <a:xfrm flipH="1">
            <a:off x="4116252" y="3844485"/>
            <a:ext cx="623691" cy="123111"/>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30000" noProof="0" dirty="0">
                <a:ln>
                  <a:noFill/>
                </a:ln>
                <a:solidFill>
                  <a:srgbClr val="000000"/>
                </a:solidFill>
                <a:effectLst/>
                <a:uLnTx/>
                <a:uFillTx/>
                <a:latin typeface="Arial"/>
                <a:ea typeface="ＭＳ Ｐゴシック" charset="-128"/>
                <a:cs typeface="+mn-cs"/>
              </a:rPr>
              <a:t>†</a:t>
            </a:r>
            <a:endParaRPr kumimoji="0" lang="en-US" sz="1200" b="0" i="0" u="none" strike="noStrike" kern="1200" cap="none" spc="0" normalizeH="0" baseline="30000" noProof="0" dirty="0">
              <a:ln>
                <a:noFill/>
              </a:ln>
              <a:solidFill>
                <a:srgbClr val="000000"/>
              </a:solidFill>
              <a:effectLst/>
              <a:uLnTx/>
              <a:uFillTx/>
              <a:latin typeface="Arial"/>
              <a:ea typeface="ＭＳ Ｐゴシック" charset="-128"/>
              <a:cs typeface="+mn-cs"/>
            </a:endParaRPr>
          </a:p>
        </p:txBody>
      </p:sp>
      <p:grpSp>
        <p:nvGrpSpPr>
          <p:cNvPr id="6" name="Group 5">
            <a:extLst>
              <a:ext uri="{FF2B5EF4-FFF2-40B4-BE49-F238E27FC236}">
                <a16:creationId xmlns:a16="http://schemas.microsoft.com/office/drawing/2014/main" id="{D07A97FC-8F1C-4890-8397-622F0AB4CD74}"/>
              </a:ext>
            </a:extLst>
          </p:cNvPr>
          <p:cNvGrpSpPr/>
          <p:nvPr/>
        </p:nvGrpSpPr>
        <p:grpSpPr>
          <a:xfrm>
            <a:off x="6915425" y="5141552"/>
            <a:ext cx="1535906" cy="169277"/>
            <a:chOff x="118334" y="3075372"/>
            <a:chExt cx="1535906" cy="169277"/>
          </a:xfrm>
        </p:grpSpPr>
        <p:cxnSp>
          <p:nvCxnSpPr>
            <p:cNvPr id="3" name="Straight Connector 2">
              <a:extLst>
                <a:ext uri="{FF2B5EF4-FFF2-40B4-BE49-F238E27FC236}">
                  <a16:creationId xmlns:a16="http://schemas.microsoft.com/office/drawing/2014/main" id="{7804DADF-91BB-4769-A141-5A9FF0F6FDD3}"/>
                </a:ext>
              </a:extLst>
            </p:cNvPr>
            <p:cNvCxnSpPr/>
            <p:nvPr/>
          </p:nvCxnSpPr>
          <p:spPr bwMode="auto">
            <a:xfrm>
              <a:off x="118334" y="3207807"/>
              <a:ext cx="268941" cy="0"/>
            </a:xfrm>
            <a:prstGeom prst="line">
              <a:avLst/>
            </a:prstGeom>
            <a:solidFill>
              <a:schemeClr val="accent1"/>
            </a:solidFill>
            <a:ln w="19050" cap="flat" cmpd="sng" algn="ctr">
              <a:solidFill>
                <a:srgbClr val="008F8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a:extLst>
                <a:ext uri="{FF2B5EF4-FFF2-40B4-BE49-F238E27FC236}">
                  <a16:creationId xmlns:a16="http://schemas.microsoft.com/office/drawing/2014/main" id="{C43F75B3-DEF9-4C5A-A7F6-4E34701DEECF}"/>
                </a:ext>
              </a:extLst>
            </p:cNvPr>
            <p:cNvSpPr txBox="1"/>
            <p:nvPr/>
          </p:nvSpPr>
          <p:spPr>
            <a:xfrm>
              <a:off x="423134" y="3075372"/>
              <a:ext cx="1231106" cy="169277"/>
            </a:xfrm>
            <a:prstGeom prst="rect">
              <a:avLst/>
            </a:prstGeom>
            <a:noFill/>
          </p:spPr>
          <p:txBody>
            <a:bodyPr wrap="none" lIns="0" tIns="0" rIns="0" bIns="0" rtlCol="0">
              <a:spAutoFit/>
            </a:bodyPr>
            <a:lstStyle/>
            <a:p>
              <a:pPr algn="l">
                <a:lnSpc>
                  <a:spcPct val="100000"/>
                </a:lnSpc>
              </a:pPr>
              <a:r>
                <a:rPr lang="en-US" sz="1100" dirty="0">
                  <a:latin typeface="+mn-lt"/>
                </a:rPr>
                <a:t>Brodalumab 210mg</a:t>
              </a:r>
              <a:endParaRPr lang="el-GR" sz="1100" dirty="0" err="1">
                <a:latin typeface="+mn-lt"/>
              </a:endParaRPr>
            </a:p>
          </p:txBody>
        </p:sp>
      </p:grpSp>
      <p:grpSp>
        <p:nvGrpSpPr>
          <p:cNvPr id="43" name="Group 42">
            <a:extLst>
              <a:ext uri="{FF2B5EF4-FFF2-40B4-BE49-F238E27FC236}">
                <a16:creationId xmlns:a16="http://schemas.microsoft.com/office/drawing/2014/main" id="{74981A20-5B29-4FE1-9D4F-4AE65E25382B}"/>
              </a:ext>
            </a:extLst>
          </p:cNvPr>
          <p:cNvGrpSpPr/>
          <p:nvPr/>
        </p:nvGrpSpPr>
        <p:grpSpPr>
          <a:xfrm>
            <a:off x="5021557" y="5152203"/>
            <a:ext cx="1517976" cy="169277"/>
            <a:chOff x="270734" y="3259800"/>
            <a:chExt cx="1517976" cy="169277"/>
          </a:xfrm>
        </p:grpSpPr>
        <p:cxnSp>
          <p:nvCxnSpPr>
            <p:cNvPr id="39" name="Straight Connector 38">
              <a:extLst>
                <a:ext uri="{FF2B5EF4-FFF2-40B4-BE49-F238E27FC236}">
                  <a16:creationId xmlns:a16="http://schemas.microsoft.com/office/drawing/2014/main" id="{C494FD26-A985-47B3-B4E0-94E3DA3886CB}"/>
                </a:ext>
              </a:extLst>
            </p:cNvPr>
            <p:cNvCxnSpPr/>
            <p:nvPr/>
          </p:nvCxnSpPr>
          <p:spPr bwMode="auto">
            <a:xfrm>
              <a:off x="270734" y="3360207"/>
              <a:ext cx="268941" cy="0"/>
            </a:xfrm>
            <a:prstGeom prst="line">
              <a:avLst/>
            </a:prstGeom>
            <a:solidFill>
              <a:schemeClr val="accent1"/>
            </a:solidFill>
            <a:ln w="19050"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TextBox 40">
              <a:extLst>
                <a:ext uri="{FF2B5EF4-FFF2-40B4-BE49-F238E27FC236}">
                  <a16:creationId xmlns:a16="http://schemas.microsoft.com/office/drawing/2014/main" id="{D9BEDA24-A669-467D-8B69-0FD81FDB13A2}"/>
                </a:ext>
              </a:extLst>
            </p:cNvPr>
            <p:cNvSpPr txBox="1"/>
            <p:nvPr/>
          </p:nvSpPr>
          <p:spPr>
            <a:xfrm>
              <a:off x="557604" y="3259800"/>
              <a:ext cx="1231106" cy="169277"/>
            </a:xfrm>
            <a:prstGeom prst="rect">
              <a:avLst/>
            </a:prstGeom>
            <a:noFill/>
          </p:spPr>
          <p:txBody>
            <a:bodyPr wrap="none" lIns="0" tIns="0" rIns="0" bIns="0" rtlCol="0">
              <a:spAutoFit/>
            </a:bodyPr>
            <a:lstStyle/>
            <a:p>
              <a:pPr algn="l">
                <a:lnSpc>
                  <a:spcPct val="100000"/>
                </a:lnSpc>
              </a:pPr>
              <a:r>
                <a:rPr lang="en-US" sz="1100" dirty="0">
                  <a:latin typeface="+mn-lt"/>
                </a:rPr>
                <a:t>Brodalumab 140mg</a:t>
              </a:r>
              <a:endParaRPr lang="el-GR" sz="1100" dirty="0" err="1">
                <a:latin typeface="+mn-lt"/>
              </a:endParaRPr>
            </a:p>
          </p:txBody>
        </p:sp>
      </p:grpSp>
      <p:grpSp>
        <p:nvGrpSpPr>
          <p:cNvPr id="44" name="Group 43">
            <a:extLst>
              <a:ext uri="{FF2B5EF4-FFF2-40B4-BE49-F238E27FC236}">
                <a16:creationId xmlns:a16="http://schemas.microsoft.com/office/drawing/2014/main" id="{30DBAD7B-509B-482B-9800-B157827BAABD}"/>
              </a:ext>
            </a:extLst>
          </p:cNvPr>
          <p:cNvGrpSpPr/>
          <p:nvPr/>
        </p:nvGrpSpPr>
        <p:grpSpPr>
          <a:xfrm>
            <a:off x="3629869" y="5151515"/>
            <a:ext cx="798228" cy="169277"/>
            <a:chOff x="423134" y="3432559"/>
            <a:chExt cx="798228" cy="169277"/>
          </a:xfrm>
        </p:grpSpPr>
        <p:cxnSp>
          <p:nvCxnSpPr>
            <p:cNvPr id="40" name="Straight Connector 39">
              <a:extLst>
                <a:ext uri="{FF2B5EF4-FFF2-40B4-BE49-F238E27FC236}">
                  <a16:creationId xmlns:a16="http://schemas.microsoft.com/office/drawing/2014/main" id="{D20621B8-A1B2-4E6E-A37D-A8E0FF68312E}"/>
                </a:ext>
              </a:extLst>
            </p:cNvPr>
            <p:cNvCxnSpPr/>
            <p:nvPr/>
          </p:nvCxnSpPr>
          <p:spPr bwMode="auto">
            <a:xfrm>
              <a:off x="423134" y="3512607"/>
              <a:ext cx="268941" cy="0"/>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TextBox 41">
              <a:extLst>
                <a:ext uri="{FF2B5EF4-FFF2-40B4-BE49-F238E27FC236}">
                  <a16:creationId xmlns:a16="http://schemas.microsoft.com/office/drawing/2014/main" id="{56490EFD-CE05-4EE4-BA82-9D33858DD701}"/>
                </a:ext>
              </a:extLst>
            </p:cNvPr>
            <p:cNvSpPr txBox="1"/>
            <p:nvPr/>
          </p:nvSpPr>
          <p:spPr>
            <a:xfrm>
              <a:off x="710004" y="3432559"/>
              <a:ext cx="511358" cy="169277"/>
            </a:xfrm>
            <a:prstGeom prst="rect">
              <a:avLst/>
            </a:prstGeom>
            <a:noFill/>
          </p:spPr>
          <p:txBody>
            <a:bodyPr wrap="none" lIns="0" tIns="0" rIns="0" bIns="0" rtlCol="0">
              <a:spAutoFit/>
            </a:bodyPr>
            <a:lstStyle/>
            <a:p>
              <a:pPr algn="l">
                <a:lnSpc>
                  <a:spcPct val="100000"/>
                </a:lnSpc>
              </a:pPr>
              <a:r>
                <a:rPr lang="en-US" sz="1100" dirty="0">
                  <a:latin typeface="+mn-lt"/>
                </a:rPr>
                <a:t>Placebo</a:t>
              </a:r>
              <a:endParaRPr lang="el-GR" sz="1100" dirty="0" err="1">
                <a:latin typeface="+mn-lt"/>
              </a:endParaRPr>
            </a:p>
          </p:txBody>
        </p:sp>
      </p:grpSp>
    </p:spTree>
    <p:extLst>
      <p:ext uri="{BB962C8B-B14F-4D97-AF65-F5344CB8AC3E}">
        <p14:creationId xmlns:p14="http://schemas.microsoft.com/office/powerpoint/2010/main" val="28848742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18C1EB3A-57CE-457C-844B-8E26E7949752}"/>
              </a:ext>
            </a:extLst>
          </p:cNvPr>
          <p:cNvSpPr>
            <a:spLocks noGrp="1"/>
          </p:cNvSpPr>
          <p:nvPr>
            <p:ph idx="1"/>
          </p:nvPr>
        </p:nvSpPr>
        <p:spPr>
          <a:xfrm>
            <a:off x="527062" y="1484787"/>
            <a:ext cx="10431452" cy="4615979"/>
          </a:xfrm>
        </p:spPr>
        <p:txBody>
          <a:bodyPr/>
          <a:lstStyle/>
          <a:p>
            <a:pPr marL="0" indent="0">
              <a:buNone/>
            </a:pPr>
            <a:r>
              <a:rPr lang="el-GR" dirty="0"/>
              <a:t>Ποσοστιαία βελτίωση του </a:t>
            </a:r>
            <a:r>
              <a:rPr lang="en-CA" b="1" dirty="0"/>
              <a:t>NAPSI </a:t>
            </a:r>
            <a:r>
              <a:rPr lang="el-GR" dirty="0"/>
              <a:t>από την έναρξη θεραπείας μέχρι την </a:t>
            </a:r>
            <a:r>
              <a:rPr lang="el-GR" b="1" dirty="0"/>
              <a:t>12</a:t>
            </a:r>
            <a:r>
              <a:rPr lang="el-GR" b="1" baseline="30000" dirty="0"/>
              <a:t>η</a:t>
            </a:r>
            <a:r>
              <a:rPr lang="el-GR" b="1" dirty="0"/>
              <a:t> εβδομάδα</a:t>
            </a:r>
            <a:endParaRPr lang="en-GB" b="1" dirty="0"/>
          </a:p>
        </p:txBody>
      </p:sp>
      <p:sp>
        <p:nvSpPr>
          <p:cNvPr id="18" name="Title 2">
            <a:extLst>
              <a:ext uri="{FF2B5EF4-FFF2-40B4-BE49-F238E27FC236}">
                <a16:creationId xmlns:a16="http://schemas.microsoft.com/office/drawing/2014/main" id="{36D6C64E-BE3F-4DC9-AABC-119C19BEB636}"/>
              </a:ext>
            </a:extLst>
          </p:cNvPr>
          <p:cNvSpPr>
            <a:spLocks noGrp="1"/>
          </p:cNvSpPr>
          <p:nvPr>
            <p:ph type="title"/>
          </p:nvPr>
        </p:nvSpPr>
        <p:spPr>
          <a:xfrm>
            <a:off x="527062" y="222250"/>
            <a:ext cx="10439603" cy="851936"/>
          </a:xfrm>
        </p:spPr>
        <p:txBody>
          <a:bodyPr/>
          <a:lstStyle/>
          <a:p>
            <a:r>
              <a:rPr lang="el-GR" spc="-10" dirty="0">
                <a:latin typeface="Arial" panose="020B0604020202020204" pitchFamily="34" charset="0"/>
                <a:cs typeface="Arial" panose="020B0604020202020204" pitchFamily="34" charset="0"/>
              </a:rPr>
              <a:t>Σημαντική βελτίωση του δείκτη </a:t>
            </a:r>
            <a:r>
              <a:rPr lang="en-US" spc="-10" dirty="0">
                <a:solidFill>
                  <a:srgbClr val="008F8D"/>
                </a:solidFill>
                <a:latin typeface="Arial" panose="020B0604020202020204" pitchFamily="34" charset="0"/>
                <a:cs typeface="Arial" panose="020B0604020202020204" pitchFamily="34" charset="0"/>
              </a:rPr>
              <a:t>NAPSI</a:t>
            </a:r>
            <a:r>
              <a:rPr lang="en-US" spc="-10" dirty="0">
                <a:latin typeface="Arial" panose="020B0604020202020204" pitchFamily="34" charset="0"/>
                <a:cs typeface="Arial" panose="020B0604020202020204" pitchFamily="34" charset="0"/>
              </a:rPr>
              <a:t> </a:t>
            </a:r>
            <a:r>
              <a:rPr lang="el-GR" spc="-10" dirty="0">
                <a:latin typeface="Arial" panose="020B0604020202020204" pitchFamily="34" charset="0"/>
                <a:cs typeface="Arial" panose="020B0604020202020204" pitchFamily="34" charset="0"/>
              </a:rPr>
              <a:t>με </a:t>
            </a:r>
            <a:r>
              <a:rPr lang="en-US" dirty="0">
                <a:solidFill>
                  <a:srgbClr val="009999"/>
                </a:solidFill>
              </a:rPr>
              <a:t>Kyntheum</a:t>
            </a:r>
            <a:r>
              <a:rPr lang="en-US" baseline="30000" dirty="0">
                <a:solidFill>
                  <a:srgbClr val="009999"/>
                </a:solidFill>
              </a:rPr>
              <a:t>® </a:t>
            </a:r>
            <a:r>
              <a:rPr lang="el-GR" spc="-10" dirty="0" err="1">
                <a:latin typeface="Arial" panose="020B0604020202020204" pitchFamily="34" charset="0"/>
                <a:cs typeface="Arial" panose="020B0604020202020204" pitchFamily="34" charset="0"/>
              </a:rPr>
              <a:t>απο</a:t>
            </a:r>
            <a:r>
              <a:rPr lang="en-US" spc="-10" dirty="0">
                <a:latin typeface="Arial" panose="020B0604020202020204" pitchFamily="34" charset="0"/>
                <a:cs typeface="Arial" panose="020B0604020202020204" pitchFamily="34" charset="0"/>
              </a:rPr>
              <a:t> </a:t>
            </a:r>
            <a:r>
              <a:rPr lang="el-GR" spc="-10" dirty="0">
                <a:latin typeface="Arial" panose="020B0604020202020204" pitchFamily="34" charset="0"/>
                <a:cs typeface="Arial" panose="020B0604020202020204" pitchFamily="34" charset="0"/>
              </a:rPr>
              <a:t>την Εβδομάδα 12 σε ασθενείς με </a:t>
            </a:r>
            <a:r>
              <a:rPr lang="el-GR" spc="-10" dirty="0">
                <a:solidFill>
                  <a:srgbClr val="008F8D"/>
                </a:solidFill>
                <a:latin typeface="Arial" panose="020B0604020202020204" pitchFamily="34" charset="0"/>
                <a:cs typeface="Arial" panose="020B0604020202020204" pitchFamily="34" charset="0"/>
              </a:rPr>
              <a:t>ψωριασική </a:t>
            </a:r>
            <a:r>
              <a:rPr lang="el-GR" spc="-10" dirty="0" err="1">
                <a:solidFill>
                  <a:srgbClr val="008F8D"/>
                </a:solidFill>
                <a:latin typeface="Arial" panose="020B0604020202020204" pitchFamily="34" charset="0"/>
                <a:cs typeface="Arial" panose="020B0604020202020204" pitchFamily="34" charset="0"/>
              </a:rPr>
              <a:t>ονυχία</a:t>
            </a:r>
            <a:endParaRPr lang="en-GB" spc="-1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EF77EF3-EE7B-4C62-B86F-67F5FEB1A638}"/>
              </a:ext>
            </a:extLst>
          </p:cNvPr>
          <p:cNvSpPr txBox="1"/>
          <p:nvPr/>
        </p:nvSpPr>
        <p:spPr>
          <a:xfrm>
            <a:off x="892885" y="6263574"/>
            <a:ext cx="10711740" cy="372176"/>
          </a:xfrm>
          <a:prstGeom prst="rect">
            <a:avLst/>
          </a:prstGeom>
          <a:noFill/>
        </p:spPr>
        <p:txBody>
          <a:bodyPr wrap="square" lIns="0" tIns="0" rIns="0" bIns="0" rtlCol="0" anchor="b"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050" b="0" i="0" u="none" strike="noStrike" kern="1200" cap="none" spc="0" normalizeH="0" baseline="0" noProof="0" dirty="0">
              <a:ln>
                <a:noFill/>
              </a:ln>
              <a:solidFill>
                <a:srgbClr val="3C5F5F"/>
              </a:solidFill>
              <a:effectLst/>
              <a:uLnTx/>
              <a:uFillTx/>
              <a:latin typeface="Arial"/>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CA" sz="1050" dirty="0">
              <a:solidFill>
                <a:srgbClr val="3C5F5F"/>
              </a:solidFill>
              <a:latin typeface="Arial"/>
              <a:ea typeface="ＭＳ Ｐゴシック" charset="-128"/>
            </a:endParaRPr>
          </a:p>
          <a:p>
            <a:pPr lvl="0" fontAlgn="base">
              <a:spcBef>
                <a:spcPct val="0"/>
              </a:spcBef>
              <a:spcAft>
                <a:spcPct val="0"/>
              </a:spcAft>
              <a:defRPr/>
            </a:pPr>
            <a:r>
              <a:rPr lang="en-US" sz="1050" dirty="0">
                <a:solidFill>
                  <a:srgbClr val="3C5F5F"/>
                </a:solidFill>
              </a:rPr>
              <a:t>AMAGINE-1,</a:t>
            </a:r>
            <a:r>
              <a:rPr lang="el-GR" sz="1050" dirty="0">
                <a:solidFill>
                  <a:srgbClr val="3C5F5F"/>
                </a:solidFill>
              </a:rPr>
              <a:t> </a:t>
            </a:r>
            <a:r>
              <a:rPr lang="en-US" sz="1050" dirty="0">
                <a:solidFill>
                  <a:srgbClr val="3C5F5F"/>
                </a:solidFill>
              </a:rPr>
              <a:t>2 &amp; 3:</a:t>
            </a:r>
            <a:endParaRPr kumimoji="0" lang="en-CA" sz="1050" b="0" i="0" u="none" strike="noStrike" kern="1200" cap="none" spc="0" normalizeH="0" baseline="0" noProof="0" dirty="0">
              <a:ln>
                <a:noFill/>
              </a:ln>
              <a:solidFill>
                <a:srgbClr val="3C5F5F"/>
              </a:solidFill>
              <a:effectLst/>
              <a:uLnTx/>
              <a:uFillTx/>
              <a:latin typeface="Arial"/>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050" b="0" i="0" u="none" strike="noStrike" kern="1200" cap="none" spc="0" normalizeH="0" baseline="0" noProof="0" dirty="0" err="1">
                <a:ln>
                  <a:noFill/>
                </a:ln>
                <a:solidFill>
                  <a:srgbClr val="3C5F5F"/>
                </a:solidFill>
                <a:effectLst/>
                <a:uLnTx/>
                <a:uFillTx/>
                <a:latin typeface="Arial"/>
                <a:ea typeface="ＭＳ Ｐゴシック" charset="-128"/>
                <a:cs typeface="+mn-cs"/>
              </a:rPr>
              <a:t>Lebwohl</a:t>
            </a:r>
            <a:r>
              <a:rPr kumimoji="0" lang="en-CA" sz="1050" b="0" i="0" u="none" strike="noStrike" kern="1200" cap="none" spc="0" normalizeH="0" baseline="0" noProof="0" dirty="0">
                <a:ln>
                  <a:noFill/>
                </a:ln>
                <a:solidFill>
                  <a:srgbClr val="3C5F5F"/>
                </a:solidFill>
                <a:effectLst/>
                <a:uLnTx/>
                <a:uFillTx/>
                <a:latin typeface="Arial"/>
                <a:ea typeface="ＭＳ Ｐゴシック" charset="-128"/>
                <a:cs typeface="+mn-cs"/>
              </a:rPr>
              <a:t> M, </a:t>
            </a:r>
            <a:r>
              <a:rPr kumimoji="0" lang="en-CA" sz="1050" b="0" i="1" u="none" strike="noStrike" kern="1200" cap="none" spc="0" normalizeH="0" baseline="0" noProof="0" dirty="0">
                <a:ln>
                  <a:noFill/>
                </a:ln>
                <a:solidFill>
                  <a:srgbClr val="3C5F5F"/>
                </a:solidFill>
                <a:effectLst/>
                <a:uLnTx/>
                <a:uFillTx/>
                <a:latin typeface="Arial"/>
                <a:ea typeface="ＭＳ Ｐゴシック" charset="-128"/>
                <a:cs typeface="+mn-cs"/>
              </a:rPr>
              <a:t>et al., </a:t>
            </a:r>
            <a:r>
              <a:rPr kumimoji="0" lang="en-CA" sz="1050" b="0" i="0" u="none" strike="noStrike" kern="1200" cap="none" spc="0" normalizeH="0" baseline="0" noProof="0" dirty="0">
                <a:ln>
                  <a:noFill/>
                </a:ln>
                <a:solidFill>
                  <a:srgbClr val="3C5F5F"/>
                </a:solidFill>
                <a:effectLst/>
                <a:uLnTx/>
                <a:uFillTx/>
                <a:latin typeface="Arial"/>
                <a:ea typeface="ＭＳ Ｐゴシック" charset="-128"/>
                <a:cs typeface="+mn-cs"/>
              </a:rPr>
              <a:t>Improvement of nail psoriasis with brodalumab in phase 3 trials. 75th Annual Meeting of the American Academy of Dermatology; March 3-7, 2017; Orlando, FL</a:t>
            </a:r>
          </a:p>
        </p:txBody>
      </p:sp>
      <p:graphicFrame>
        <p:nvGraphicFramePr>
          <p:cNvPr id="20" name="Chart 19">
            <a:extLst>
              <a:ext uri="{FF2B5EF4-FFF2-40B4-BE49-F238E27FC236}">
                <a16:creationId xmlns:a16="http://schemas.microsoft.com/office/drawing/2014/main" id="{81923375-D0B4-4505-BD49-250A046D7E67}"/>
              </a:ext>
            </a:extLst>
          </p:cNvPr>
          <p:cNvGraphicFramePr>
            <a:graphicFrameLocks/>
          </p:cNvGraphicFramePr>
          <p:nvPr>
            <p:extLst>
              <p:ext uri="{D42A27DB-BD31-4B8C-83A1-F6EECF244321}">
                <p14:modId xmlns:p14="http://schemas.microsoft.com/office/powerpoint/2010/main" val="934929897"/>
              </p:ext>
            </p:extLst>
          </p:nvPr>
        </p:nvGraphicFramePr>
        <p:xfrm>
          <a:off x="1564640" y="2018556"/>
          <a:ext cx="8549011" cy="3679555"/>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20">
            <a:extLst>
              <a:ext uri="{FF2B5EF4-FFF2-40B4-BE49-F238E27FC236}">
                <a16:creationId xmlns:a16="http://schemas.microsoft.com/office/drawing/2014/main" id="{2A1C37C9-85B8-4D8D-A1F8-D1651CD0D3E8}"/>
              </a:ext>
            </a:extLst>
          </p:cNvPr>
          <p:cNvSpPr txBox="1"/>
          <p:nvPr/>
        </p:nvSpPr>
        <p:spPr>
          <a:xfrm>
            <a:off x="3297387" y="5629926"/>
            <a:ext cx="655845" cy="153888"/>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000" b="0" i="0" u="none" strike="noStrike" kern="1200" cap="none" spc="0" normalizeH="0" baseline="0" noProof="0" dirty="0">
                <a:ln>
                  <a:noFill/>
                </a:ln>
                <a:solidFill>
                  <a:srgbClr val="000000">
                    <a:lumMod val="65000"/>
                    <a:lumOff val="35000"/>
                  </a:srgbClr>
                </a:solidFill>
                <a:effectLst/>
                <a:uLnTx/>
                <a:uFillTx/>
                <a:latin typeface="Arial"/>
                <a:ea typeface="ＭＳ Ｐゴシック" charset="-128"/>
                <a:cs typeface="+mn-cs"/>
              </a:rPr>
              <a:t>n = 261</a:t>
            </a:r>
            <a:endParaRPr kumimoji="0" lang="en-GB" sz="1000" b="0" i="0" u="none" strike="noStrike" kern="1200" cap="none" spc="0" normalizeH="0" baseline="0" noProof="0" dirty="0">
              <a:ln>
                <a:noFill/>
              </a:ln>
              <a:solidFill>
                <a:srgbClr val="000000">
                  <a:lumMod val="65000"/>
                  <a:lumOff val="35000"/>
                </a:srgbClr>
              </a:solidFill>
              <a:effectLst/>
              <a:uLnTx/>
              <a:uFillTx/>
              <a:latin typeface="Arial"/>
              <a:ea typeface="ＭＳ Ｐゴシック" charset="-128"/>
              <a:cs typeface="+mn-cs"/>
            </a:endParaRPr>
          </a:p>
        </p:txBody>
      </p:sp>
      <p:sp>
        <p:nvSpPr>
          <p:cNvPr id="22" name="TextBox 21">
            <a:extLst>
              <a:ext uri="{FF2B5EF4-FFF2-40B4-BE49-F238E27FC236}">
                <a16:creationId xmlns:a16="http://schemas.microsoft.com/office/drawing/2014/main" id="{BB6DAA77-0674-48ED-977C-AC4AFDB594C5}"/>
              </a:ext>
            </a:extLst>
          </p:cNvPr>
          <p:cNvSpPr txBox="1"/>
          <p:nvPr/>
        </p:nvSpPr>
        <p:spPr>
          <a:xfrm>
            <a:off x="5716585" y="5635589"/>
            <a:ext cx="1006972" cy="307777"/>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000" b="0" i="0" u="none" strike="noStrike" kern="1200" cap="none" spc="0" normalizeH="0" baseline="0" noProof="0" dirty="0">
                <a:ln>
                  <a:noFill/>
                </a:ln>
                <a:solidFill>
                  <a:srgbClr val="000000">
                    <a:lumMod val="65000"/>
                    <a:lumOff val="35000"/>
                  </a:srgbClr>
                </a:solidFill>
                <a:effectLst/>
                <a:uLnTx/>
                <a:uFillTx/>
                <a:latin typeface="Arial"/>
                <a:ea typeface="ＭＳ Ｐゴシック" charset="-128"/>
                <a:cs typeface="+mn-cs"/>
              </a:rPr>
              <a:t>140 mg Q2W      n = 466</a:t>
            </a:r>
            <a:endParaRPr kumimoji="0" lang="en-GB" sz="1000" b="0" i="0" u="none" strike="noStrike" kern="1200" cap="none" spc="0" normalizeH="0" baseline="0" noProof="0" dirty="0">
              <a:ln>
                <a:noFill/>
              </a:ln>
              <a:solidFill>
                <a:srgbClr val="000000">
                  <a:lumMod val="65000"/>
                  <a:lumOff val="35000"/>
                </a:srgbClr>
              </a:solidFill>
              <a:effectLst/>
              <a:uLnTx/>
              <a:uFillTx/>
              <a:latin typeface="Arial"/>
              <a:ea typeface="ＭＳ Ｐゴシック" charset="-128"/>
              <a:cs typeface="+mn-cs"/>
            </a:endParaRPr>
          </a:p>
        </p:txBody>
      </p:sp>
      <p:sp>
        <p:nvSpPr>
          <p:cNvPr id="23" name="TextBox 22">
            <a:extLst>
              <a:ext uri="{FF2B5EF4-FFF2-40B4-BE49-F238E27FC236}">
                <a16:creationId xmlns:a16="http://schemas.microsoft.com/office/drawing/2014/main" id="{2260BE84-59ED-45B6-A904-7FE971CB80A8}"/>
              </a:ext>
            </a:extLst>
          </p:cNvPr>
          <p:cNvSpPr txBox="1"/>
          <p:nvPr/>
        </p:nvSpPr>
        <p:spPr>
          <a:xfrm>
            <a:off x="8209755" y="5707030"/>
            <a:ext cx="1006972" cy="307777"/>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000" b="0" i="0" u="none" strike="noStrike" kern="1200" cap="none" spc="0" normalizeH="0" baseline="0" noProof="0" dirty="0">
                <a:ln>
                  <a:noFill/>
                </a:ln>
                <a:solidFill>
                  <a:srgbClr val="000000">
                    <a:lumMod val="65000"/>
                    <a:lumOff val="35000"/>
                  </a:srgbClr>
                </a:solidFill>
                <a:effectLst/>
                <a:uLnTx/>
                <a:uFillTx/>
                <a:latin typeface="Arial"/>
                <a:ea typeface="ＭＳ Ｐゴシック" charset="-128"/>
                <a:cs typeface="+mn-cs"/>
              </a:rPr>
              <a:t>210 mg Q2W      n = 472</a:t>
            </a:r>
            <a:endParaRPr kumimoji="0" lang="en-GB" sz="1000" b="0" i="0" u="none" strike="noStrike" kern="1200" cap="none" spc="0" normalizeH="0" baseline="0" noProof="0" dirty="0">
              <a:ln>
                <a:noFill/>
              </a:ln>
              <a:solidFill>
                <a:srgbClr val="000000">
                  <a:lumMod val="65000"/>
                  <a:lumOff val="3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3231722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F9A5629-4959-4FD0-BFD5-8587BEF4322F}"/>
              </a:ext>
            </a:extLst>
          </p:cNvPr>
          <p:cNvSpPr>
            <a:spLocks noGrp="1"/>
          </p:cNvSpPr>
          <p:nvPr>
            <p:ph idx="1"/>
          </p:nvPr>
        </p:nvSpPr>
        <p:spPr>
          <a:xfrm>
            <a:off x="478528" y="4034740"/>
            <a:ext cx="5049850" cy="1785104"/>
          </a:xfrm>
        </p:spPr>
        <p:txBody>
          <a:bodyPr wrap="square">
            <a:spAutoFit/>
          </a:bodyPr>
          <a:lstStyle/>
          <a:p>
            <a:pPr marL="0" indent="0">
              <a:buNone/>
            </a:pPr>
            <a:r>
              <a:rPr lang="el-GR" sz="1600" b="1" dirty="0">
                <a:solidFill>
                  <a:srgbClr val="3C5F5F"/>
                </a:solidFill>
              </a:rPr>
              <a:t>Η παχυσαρκία ορίζεται ως </a:t>
            </a:r>
            <a:r>
              <a:rPr lang="en-GB" sz="1600" b="1" dirty="0">
                <a:solidFill>
                  <a:srgbClr val="3C5F5F"/>
                </a:solidFill>
              </a:rPr>
              <a:t>BMI ≥ 30 kg/m</a:t>
            </a:r>
            <a:r>
              <a:rPr lang="en-GB" sz="1600" b="1" baseline="30000" dirty="0">
                <a:solidFill>
                  <a:srgbClr val="3C5F5F"/>
                </a:solidFill>
              </a:rPr>
              <a:t>2</a:t>
            </a:r>
            <a:r>
              <a:rPr lang="el-GR" sz="1600" b="1" baseline="30000" dirty="0">
                <a:solidFill>
                  <a:srgbClr val="3C5F5F"/>
                </a:solidFill>
              </a:rPr>
              <a:t> </a:t>
            </a:r>
            <a:r>
              <a:rPr lang="el-GR" sz="1600" b="1" dirty="0">
                <a:solidFill>
                  <a:srgbClr val="3C5F5F"/>
                </a:solidFill>
              </a:rPr>
              <a:t>κατά την έναρξη θεραπείας</a:t>
            </a:r>
            <a:endParaRPr lang="en-GB" sz="1600" b="1" baseline="30000" dirty="0">
              <a:solidFill>
                <a:srgbClr val="3C5F5F"/>
              </a:solidFill>
            </a:endParaRPr>
          </a:p>
          <a:p>
            <a:pPr>
              <a:buClr>
                <a:srgbClr val="3C5F5F"/>
              </a:buClr>
            </a:pPr>
            <a:r>
              <a:rPr lang="en-GB" sz="1600" dirty="0">
                <a:solidFill>
                  <a:srgbClr val="3C5F5F"/>
                </a:solidFill>
              </a:rPr>
              <a:t>45.8% </a:t>
            </a:r>
            <a:r>
              <a:rPr lang="el-GR" sz="1600" dirty="0">
                <a:solidFill>
                  <a:srgbClr val="3C5F5F"/>
                </a:solidFill>
              </a:rPr>
              <a:t>των ασθενών που έλαβαν </a:t>
            </a:r>
            <a:r>
              <a:rPr lang="en-US" sz="1600" dirty="0">
                <a:solidFill>
                  <a:srgbClr val="3C5F5F"/>
                </a:solidFill>
              </a:rPr>
              <a:t>B</a:t>
            </a:r>
            <a:r>
              <a:rPr lang="en-GB" sz="1600" dirty="0" err="1">
                <a:solidFill>
                  <a:srgbClr val="3C5F5F"/>
                </a:solidFill>
              </a:rPr>
              <a:t>rodalumab</a:t>
            </a:r>
            <a:r>
              <a:rPr lang="en-GB" sz="1600" dirty="0">
                <a:solidFill>
                  <a:srgbClr val="3C5F5F"/>
                </a:solidFill>
              </a:rPr>
              <a:t> </a:t>
            </a:r>
            <a:r>
              <a:rPr lang="el-GR" sz="1600" dirty="0">
                <a:solidFill>
                  <a:srgbClr val="3C5F5F"/>
                </a:solidFill>
              </a:rPr>
              <a:t>ήταν παχύσαρκοι</a:t>
            </a:r>
          </a:p>
          <a:p>
            <a:pPr>
              <a:buClr>
                <a:srgbClr val="3C5F5F"/>
              </a:buClr>
            </a:pPr>
            <a:r>
              <a:rPr lang="en-GB" sz="1600" dirty="0">
                <a:solidFill>
                  <a:srgbClr val="3C5F5F"/>
                </a:solidFill>
              </a:rPr>
              <a:t>46.2% </a:t>
            </a:r>
            <a:r>
              <a:rPr lang="el-GR" sz="1600" dirty="0">
                <a:solidFill>
                  <a:srgbClr val="3C5F5F"/>
                </a:solidFill>
              </a:rPr>
              <a:t>των ασθενών που έλαβαν </a:t>
            </a:r>
            <a:r>
              <a:rPr lang="en-US" sz="1600" dirty="0" err="1">
                <a:solidFill>
                  <a:srgbClr val="3C5F5F"/>
                </a:solidFill>
              </a:rPr>
              <a:t>ustekinumab</a:t>
            </a:r>
            <a:r>
              <a:rPr lang="el-GR" sz="1600" dirty="0">
                <a:solidFill>
                  <a:srgbClr val="3C5F5F"/>
                </a:solidFill>
              </a:rPr>
              <a:t> ήταν    παχύσαρκοι</a:t>
            </a:r>
            <a:endParaRPr lang="en-GB" sz="1600" dirty="0">
              <a:solidFill>
                <a:srgbClr val="3C5F5F"/>
              </a:solidFill>
            </a:endParaRPr>
          </a:p>
        </p:txBody>
      </p:sp>
      <p:sp>
        <p:nvSpPr>
          <p:cNvPr id="8" name="Title 1">
            <a:extLst>
              <a:ext uri="{FF2B5EF4-FFF2-40B4-BE49-F238E27FC236}">
                <a16:creationId xmlns:a16="http://schemas.microsoft.com/office/drawing/2014/main" id="{C2DE84E5-BD71-437C-8B84-536E60DF0146}"/>
              </a:ext>
            </a:extLst>
          </p:cNvPr>
          <p:cNvSpPr>
            <a:spLocks noGrp="1"/>
          </p:cNvSpPr>
          <p:nvPr>
            <p:ph type="title"/>
          </p:nvPr>
        </p:nvSpPr>
        <p:spPr>
          <a:xfrm>
            <a:off x="561817" y="191537"/>
            <a:ext cx="11259741" cy="839511"/>
          </a:xfrm>
        </p:spPr>
        <p:txBody>
          <a:bodyPr/>
          <a:lstStyle/>
          <a:p>
            <a:pPr>
              <a:lnSpc>
                <a:spcPct val="120000"/>
              </a:lnSpc>
            </a:pPr>
            <a:r>
              <a:rPr lang="el-GR" dirty="0"/>
              <a:t>Υψηλά επίπεδα δερματική κάθαρσης </a:t>
            </a:r>
            <a:r>
              <a:rPr lang="el-GR" spc="-10" dirty="0">
                <a:latin typeface="Arial" panose="020B0604020202020204" pitchFamily="34" charset="0"/>
                <a:cs typeface="Arial" panose="020B0604020202020204" pitchFamily="34" charset="0"/>
              </a:rPr>
              <a:t>με </a:t>
            </a:r>
            <a:r>
              <a:rPr lang="en-US" dirty="0">
                <a:solidFill>
                  <a:srgbClr val="009999"/>
                </a:solidFill>
              </a:rPr>
              <a:t>Kyntheum</a:t>
            </a:r>
            <a:r>
              <a:rPr lang="en-US" baseline="30000" dirty="0">
                <a:solidFill>
                  <a:srgbClr val="009999"/>
                </a:solidFill>
              </a:rPr>
              <a:t>® </a:t>
            </a:r>
            <a:r>
              <a:rPr lang="en-GB" spc="-10" dirty="0">
                <a:latin typeface="Arial" panose="020B0604020202020204" pitchFamily="34" charset="0"/>
                <a:ea typeface="+mj-ea"/>
                <a:cs typeface="Arial" panose="020B0604020202020204" pitchFamily="34" charset="0"/>
              </a:rPr>
              <a:t>vs </a:t>
            </a:r>
            <a:r>
              <a:rPr lang="en-GB" spc="-10" dirty="0" err="1">
                <a:latin typeface="Arial" panose="020B0604020202020204" pitchFamily="34" charset="0"/>
                <a:ea typeface="+mj-ea"/>
                <a:cs typeface="Arial" panose="020B0604020202020204" pitchFamily="34" charset="0"/>
              </a:rPr>
              <a:t>Ustekinumab</a:t>
            </a:r>
            <a:r>
              <a:rPr lang="en-GB" spc="-10" dirty="0">
                <a:latin typeface="Arial" panose="020B0604020202020204" pitchFamily="34" charset="0"/>
                <a:ea typeface="+mj-ea"/>
                <a:cs typeface="Arial" panose="020B0604020202020204" pitchFamily="34" charset="0"/>
              </a:rPr>
              <a:t> </a:t>
            </a:r>
            <a:r>
              <a:rPr lang="el-GR" spc="-10" dirty="0">
                <a:latin typeface="Arial" panose="020B0604020202020204" pitchFamily="34" charset="0"/>
                <a:ea typeface="+mj-ea"/>
                <a:cs typeface="Arial" panose="020B0604020202020204" pitchFamily="34" charset="0"/>
              </a:rPr>
              <a:t>σε </a:t>
            </a:r>
            <a:r>
              <a:rPr lang="el-GR" spc="-10" dirty="0">
                <a:solidFill>
                  <a:srgbClr val="008F8D"/>
                </a:solidFill>
                <a:latin typeface="Arial" panose="020B0604020202020204" pitchFamily="34" charset="0"/>
                <a:ea typeface="+mj-ea"/>
                <a:cs typeface="Arial" panose="020B0604020202020204" pitchFamily="34" charset="0"/>
              </a:rPr>
              <a:t>παχύσαρκους</a:t>
            </a:r>
            <a:r>
              <a:rPr lang="el-GR" i="1" spc="-10" dirty="0">
                <a:solidFill>
                  <a:srgbClr val="008F8D"/>
                </a:solidFill>
                <a:latin typeface="Arial" panose="020B0604020202020204" pitchFamily="34" charset="0"/>
                <a:ea typeface="+mj-ea"/>
                <a:cs typeface="Arial" panose="020B0604020202020204" pitchFamily="34" charset="0"/>
              </a:rPr>
              <a:t> </a:t>
            </a:r>
            <a:r>
              <a:rPr lang="el-GR" spc="-10" dirty="0">
                <a:latin typeface="Arial" panose="020B0604020202020204" pitchFamily="34" charset="0"/>
                <a:ea typeface="+mj-ea"/>
                <a:cs typeface="Arial" panose="020B0604020202020204" pitchFamily="34" charset="0"/>
              </a:rPr>
              <a:t>ασθενείς</a:t>
            </a:r>
            <a:r>
              <a:rPr lang="en-GB" spc="-10" dirty="0">
                <a:latin typeface="Arial" panose="020B0604020202020204" pitchFamily="34" charset="0"/>
                <a:ea typeface="+mj-ea"/>
                <a:cs typeface="Arial" panose="020B0604020202020204" pitchFamily="34" charset="0"/>
              </a:rPr>
              <a:t> </a:t>
            </a:r>
          </a:p>
        </p:txBody>
      </p:sp>
      <p:sp>
        <p:nvSpPr>
          <p:cNvPr id="9" name="Text Placeholder 4">
            <a:extLst>
              <a:ext uri="{FF2B5EF4-FFF2-40B4-BE49-F238E27FC236}">
                <a16:creationId xmlns:a16="http://schemas.microsoft.com/office/drawing/2014/main" id="{C0E16E86-CA26-4FCA-A6AF-6248902B76C3}"/>
              </a:ext>
            </a:extLst>
          </p:cNvPr>
          <p:cNvSpPr txBox="1">
            <a:spLocks/>
          </p:cNvSpPr>
          <p:nvPr/>
        </p:nvSpPr>
        <p:spPr bwMode="auto">
          <a:xfrm>
            <a:off x="909398" y="6177631"/>
            <a:ext cx="10027399"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0" indent="0" algn="l" rtl="0" eaLnBrk="1" fontAlgn="base" hangingPunct="1">
              <a:lnSpc>
                <a:spcPct val="101000"/>
              </a:lnSpc>
              <a:spcBef>
                <a:spcPts val="0"/>
              </a:spcBef>
              <a:spcAft>
                <a:spcPts val="600"/>
              </a:spcAft>
              <a:buClr>
                <a:schemeClr val="tx1"/>
              </a:buClr>
              <a:buFont typeface="Arial" pitchFamily="34" charset="0"/>
              <a:buNone/>
              <a:defRPr sz="900">
                <a:solidFill>
                  <a:schemeClr val="tx1">
                    <a:lumMod val="65000"/>
                    <a:lumOff val="35000"/>
                  </a:schemeClr>
                </a:solidFill>
                <a:latin typeface="+mn-lt"/>
                <a:ea typeface="+mn-ea"/>
                <a:cs typeface="Arial"/>
              </a:defRPr>
            </a:lvl1pPr>
            <a:lvl2pPr marL="0" indent="0" algn="l" rtl="0" eaLnBrk="1" fontAlgn="base" hangingPunct="1">
              <a:lnSpc>
                <a:spcPct val="101000"/>
              </a:lnSpc>
              <a:spcBef>
                <a:spcPts val="0"/>
              </a:spcBef>
              <a:spcAft>
                <a:spcPts val="0"/>
              </a:spcAft>
              <a:buClr>
                <a:schemeClr val="tx1"/>
              </a:buClr>
              <a:buFont typeface="Arial" panose="020B0604020202020204" pitchFamily="34" charset="0"/>
              <a:buChar char="​"/>
              <a:defRPr sz="1400" b="1">
                <a:solidFill>
                  <a:schemeClr val="tx1"/>
                </a:solidFill>
                <a:latin typeface="+mn-lt"/>
                <a:ea typeface="+mn-ea"/>
                <a:cs typeface="Arial"/>
              </a:defRPr>
            </a:lvl2pPr>
            <a:lvl3pPr marL="179985" indent="-179985"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3pPr>
            <a:lvl4pPr marL="359970" indent="-179985" algn="l" rtl="0" eaLnBrk="1" fontAlgn="base" hangingPunct="1">
              <a:lnSpc>
                <a:spcPct val="101000"/>
              </a:lnSpc>
              <a:spcBef>
                <a:spcPts val="0"/>
              </a:spcBef>
              <a:spcAft>
                <a:spcPts val="0"/>
              </a:spcAft>
              <a:buClrTx/>
              <a:buFont typeface="Arial" pitchFamily="34" charset="0"/>
              <a:buChar char="•"/>
              <a:defRPr sz="1400">
                <a:solidFill>
                  <a:schemeClr val="tx1"/>
                </a:solidFill>
                <a:latin typeface="+mn-lt"/>
                <a:ea typeface="+mn-ea"/>
                <a:cs typeface="Arial"/>
              </a:defRPr>
            </a:lvl4pPr>
            <a:lvl5pPr marL="539955" indent="-179985" algn="l" rtl="0" eaLnBrk="1" fontAlgn="base" hangingPunct="1">
              <a:lnSpc>
                <a:spcPct val="101000"/>
              </a:lnSpc>
              <a:spcBef>
                <a:spcPts val="0"/>
              </a:spcBef>
              <a:spcAft>
                <a:spcPts val="0"/>
              </a:spcAft>
              <a:buClrTx/>
              <a:buFont typeface="Arial" panose="020B0604020202020204" pitchFamily="34" charset="0"/>
              <a:buChar char="•"/>
              <a:defRPr sz="1400">
                <a:solidFill>
                  <a:schemeClr val="tx1"/>
                </a:solidFill>
                <a:latin typeface="+mn-lt"/>
                <a:ea typeface="+mn-ea"/>
                <a:cs typeface="Arial"/>
              </a:defRPr>
            </a:lvl5pPr>
            <a:lvl6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6pPr>
            <a:lvl7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7pPr>
            <a:lvl8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8pPr>
            <a:lvl9pPr marL="539955" indent="-179985" algn="l" rtl="0" eaLnBrk="1" fontAlgn="base" hangingPunct="1">
              <a:lnSpc>
                <a:spcPct val="101000"/>
              </a:lnSpc>
              <a:spcBef>
                <a:spcPct val="0"/>
              </a:spcBef>
              <a:spcAft>
                <a:spcPts val="0"/>
              </a:spcAft>
              <a:buClr>
                <a:srgbClr val="000000"/>
              </a:buClr>
              <a:buFont typeface="Arial" panose="020B0604020202020204" pitchFamily="34" charset="0"/>
              <a:buChar char="•"/>
              <a:defRPr sz="1400">
                <a:solidFill>
                  <a:srgbClr val="000000"/>
                </a:solidFill>
                <a:latin typeface="+mn-lt"/>
                <a:ea typeface="+mn-ea"/>
              </a:defRPr>
            </a:lvl9pPr>
          </a:lstStyle>
          <a:p>
            <a:pPr algn="ctr"/>
            <a:r>
              <a:rPr lang="en-GB" sz="1000" kern="0">
                <a:solidFill>
                  <a:srgbClr val="3C5F5F"/>
                </a:solidFill>
              </a:rPr>
              <a:t>Yamauchi et al. Presented at 76th Annual Meeting of the American Academy of Dermatology, February 16–20, 2018, San Diego, CA (P6834) Sponsored by Ortho Dermatologics; </a:t>
            </a:r>
            <a:br>
              <a:rPr lang="en-GB" sz="1000" kern="0">
                <a:solidFill>
                  <a:srgbClr val="3C5F5F"/>
                </a:solidFill>
              </a:rPr>
            </a:br>
            <a:r>
              <a:rPr lang="en-GB" sz="1000" kern="0">
                <a:solidFill>
                  <a:srgbClr val="3C5F5F"/>
                </a:solidFill>
              </a:rPr>
              <a:t>Lebwohl M et al. N Engl J Med 2015;373:1318–28 and Supplementary Appendix; Data on File (Clinical study reports 20120103 and 20120104)</a:t>
            </a:r>
          </a:p>
          <a:p>
            <a:pPr algn="ctr"/>
            <a:endParaRPr lang="en-GB" sz="1000" kern="0" dirty="0">
              <a:solidFill>
                <a:srgbClr val="3C5F5F"/>
              </a:solidFill>
            </a:endParaRPr>
          </a:p>
        </p:txBody>
      </p:sp>
      <p:grpSp>
        <p:nvGrpSpPr>
          <p:cNvPr id="10" name="Group 9">
            <a:extLst>
              <a:ext uri="{FF2B5EF4-FFF2-40B4-BE49-F238E27FC236}">
                <a16:creationId xmlns:a16="http://schemas.microsoft.com/office/drawing/2014/main" id="{18954E47-6704-4D86-BD64-05E8403D8AF0}"/>
              </a:ext>
            </a:extLst>
          </p:cNvPr>
          <p:cNvGrpSpPr/>
          <p:nvPr/>
        </p:nvGrpSpPr>
        <p:grpSpPr>
          <a:xfrm>
            <a:off x="5769480" y="1331471"/>
            <a:ext cx="5878436" cy="4356458"/>
            <a:chOff x="2130731" y="1482714"/>
            <a:chExt cx="7813269" cy="3413066"/>
          </a:xfrm>
        </p:grpSpPr>
        <p:graphicFrame>
          <p:nvGraphicFramePr>
            <p:cNvPr id="11" name="Content Placeholder 8">
              <a:extLst>
                <a:ext uri="{FF2B5EF4-FFF2-40B4-BE49-F238E27FC236}">
                  <a16:creationId xmlns:a16="http://schemas.microsoft.com/office/drawing/2014/main" id="{7559255E-8EBC-4EF4-89B0-EBB4E1EEDB04}"/>
                </a:ext>
              </a:extLst>
            </p:cNvPr>
            <p:cNvGraphicFramePr>
              <a:graphicFrameLocks/>
            </p:cNvGraphicFramePr>
            <p:nvPr>
              <p:extLst>
                <p:ext uri="{D42A27DB-BD31-4B8C-83A1-F6EECF244321}">
                  <p14:modId xmlns:p14="http://schemas.microsoft.com/office/powerpoint/2010/main" val="839814951"/>
                </p:ext>
              </p:extLst>
            </p:nvPr>
          </p:nvGraphicFramePr>
          <p:xfrm>
            <a:off x="2130731" y="1482714"/>
            <a:ext cx="7813269" cy="341306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908DDA75-67F0-4625-B152-47683E2BF25F}"/>
                </a:ext>
              </a:extLst>
            </p:cNvPr>
            <p:cNvSpPr txBox="1"/>
            <p:nvPr/>
          </p:nvSpPr>
          <p:spPr>
            <a:xfrm>
              <a:off x="2926150" y="1710009"/>
              <a:ext cx="2426167" cy="50636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1200" b="1" i="0" u="none" strike="noStrike" kern="1200" cap="none" spc="0" normalizeH="0" baseline="0" noProof="0" dirty="0">
                  <a:ln>
                    <a:noFill/>
                  </a:ln>
                  <a:solidFill>
                    <a:srgbClr val="006B6E"/>
                  </a:solidFill>
                  <a:effectLst/>
                  <a:uLnTx/>
                  <a:uFillTx/>
                  <a:latin typeface="Arial" charset="0"/>
                  <a:ea typeface="ＭＳ Ｐゴシック" charset="0"/>
                  <a:cs typeface="Arial" charset="0"/>
                </a:rPr>
                <a:t>Ποσοστό </a:t>
              </a:r>
              <a:r>
                <a:rPr kumimoji="0" lang="en-GB" sz="1200" b="1" i="0" u="none" strike="noStrike" kern="1200" cap="none" spc="0" normalizeH="0" baseline="0" noProof="0" dirty="0">
                  <a:ln>
                    <a:noFill/>
                  </a:ln>
                  <a:solidFill>
                    <a:srgbClr val="006B6E"/>
                  </a:solidFill>
                  <a:effectLst/>
                  <a:uLnTx/>
                  <a:uFillTx/>
                  <a:latin typeface="Arial" charset="0"/>
                  <a:ea typeface="ＭＳ Ｐゴシック" charset="0"/>
                  <a:cs typeface="Arial" charset="0"/>
                </a:rPr>
                <a:t>PASI </a:t>
              </a:r>
              <a:r>
                <a:rPr kumimoji="0" lang="el-GR" sz="1200" b="1" i="0" u="none" strike="noStrike" kern="1200" cap="none" spc="0" normalizeH="0" baseline="0" noProof="0" dirty="0">
                  <a:ln>
                    <a:noFill/>
                  </a:ln>
                  <a:solidFill>
                    <a:srgbClr val="006B6E"/>
                  </a:solidFill>
                  <a:effectLst/>
                  <a:uLnTx/>
                  <a:uFillTx/>
                  <a:latin typeface="Arial" charset="0"/>
                  <a:ea typeface="ＭＳ Ｐゴシック" charset="0"/>
                  <a:cs typeface="Arial" charset="0"/>
                </a:rPr>
                <a:t>ανταποκρίσεων την 52</a:t>
              </a:r>
              <a:r>
                <a:rPr kumimoji="0" lang="el-GR" sz="1200" b="1" i="0" u="none" strike="noStrike" kern="1200" cap="none" spc="0" normalizeH="0" baseline="30000" noProof="0" dirty="0">
                  <a:ln>
                    <a:noFill/>
                  </a:ln>
                  <a:solidFill>
                    <a:srgbClr val="006B6E"/>
                  </a:solidFill>
                  <a:effectLst/>
                  <a:uLnTx/>
                  <a:uFillTx/>
                  <a:latin typeface="Arial" charset="0"/>
                  <a:ea typeface="ＭＳ Ｐゴシック" charset="0"/>
                  <a:cs typeface="Arial" charset="0"/>
                </a:rPr>
                <a:t>η</a:t>
              </a:r>
              <a:r>
                <a:rPr kumimoji="0" lang="el-GR" sz="1200" b="1" i="0" u="none" strike="noStrike" kern="1200" cap="none" spc="0" normalizeH="0" baseline="0" noProof="0" dirty="0">
                  <a:ln>
                    <a:noFill/>
                  </a:ln>
                  <a:solidFill>
                    <a:srgbClr val="006B6E"/>
                  </a:solidFill>
                  <a:effectLst/>
                  <a:uLnTx/>
                  <a:uFillTx/>
                  <a:latin typeface="Arial" charset="0"/>
                  <a:ea typeface="ＭＳ Ｐゴシック" charset="0"/>
                  <a:cs typeface="Arial" charset="0"/>
                </a:rPr>
                <a:t> εβδομάδα</a:t>
              </a:r>
              <a:endParaRPr kumimoji="0" lang="en-GB" sz="1200" b="1" i="0" u="none" strike="noStrike" kern="1200" cap="none" spc="0" normalizeH="0" baseline="0" noProof="0" dirty="0">
                <a:ln>
                  <a:noFill/>
                </a:ln>
                <a:solidFill>
                  <a:srgbClr val="006B6E"/>
                </a:solidFill>
                <a:effectLst/>
                <a:uLnTx/>
                <a:uFillTx/>
                <a:latin typeface="Arial" charset="0"/>
                <a:ea typeface="ＭＳ Ｐゴシック" charset="0"/>
                <a:cs typeface="Arial" charset="0"/>
              </a:endParaRPr>
            </a:p>
          </p:txBody>
        </p:sp>
        <p:sp>
          <p:nvSpPr>
            <p:cNvPr id="13" name="Rectangle 12">
              <a:extLst>
                <a:ext uri="{FF2B5EF4-FFF2-40B4-BE49-F238E27FC236}">
                  <a16:creationId xmlns:a16="http://schemas.microsoft.com/office/drawing/2014/main" id="{6DE5F97B-0F7D-4063-8251-F6660DDA0940}"/>
                </a:ext>
              </a:extLst>
            </p:cNvPr>
            <p:cNvSpPr/>
            <p:nvPr/>
          </p:nvSpPr>
          <p:spPr>
            <a:xfrm>
              <a:off x="4397278" y="2689705"/>
              <a:ext cx="67328" cy="143629"/>
            </a:xfrm>
            <a:prstGeom prst="rect">
              <a:avLst/>
            </a:prstGeom>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a:t>
              </a:r>
            </a:p>
          </p:txBody>
        </p:sp>
        <p:sp>
          <p:nvSpPr>
            <p:cNvPr id="14" name="Rectangle 13">
              <a:extLst>
                <a:ext uri="{FF2B5EF4-FFF2-40B4-BE49-F238E27FC236}">
                  <a16:creationId xmlns:a16="http://schemas.microsoft.com/office/drawing/2014/main" id="{585C30DD-E336-4922-855A-10D3EA0F1470}"/>
                </a:ext>
              </a:extLst>
            </p:cNvPr>
            <p:cNvSpPr/>
            <p:nvPr/>
          </p:nvSpPr>
          <p:spPr>
            <a:xfrm>
              <a:off x="6759492" y="2780314"/>
              <a:ext cx="92514" cy="165286"/>
            </a:xfrm>
            <a:prstGeom prst="rect">
              <a:avLst/>
            </a:prstGeom>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p>
          </p:txBody>
        </p:sp>
        <p:sp>
          <p:nvSpPr>
            <p:cNvPr id="15" name="Rectangle 14">
              <a:extLst>
                <a:ext uri="{FF2B5EF4-FFF2-40B4-BE49-F238E27FC236}">
                  <a16:creationId xmlns:a16="http://schemas.microsoft.com/office/drawing/2014/main" id="{45F58ABB-B88F-47C4-A1F4-89891836F0C0}"/>
                </a:ext>
              </a:extLst>
            </p:cNvPr>
            <p:cNvSpPr/>
            <p:nvPr/>
          </p:nvSpPr>
          <p:spPr>
            <a:xfrm>
              <a:off x="9138682" y="3023961"/>
              <a:ext cx="90085" cy="165286"/>
            </a:xfrm>
            <a:prstGeom prst="rect">
              <a:avLst/>
            </a:prstGeom>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p>
          </p:txBody>
        </p:sp>
      </p:grpSp>
      <p:cxnSp>
        <p:nvCxnSpPr>
          <p:cNvPr id="16" name="Straight Connector 15">
            <a:extLst>
              <a:ext uri="{FF2B5EF4-FFF2-40B4-BE49-F238E27FC236}">
                <a16:creationId xmlns:a16="http://schemas.microsoft.com/office/drawing/2014/main" id="{4CC4CA56-88F9-48BD-B861-65A84EBFB081}"/>
              </a:ext>
            </a:extLst>
          </p:cNvPr>
          <p:cNvCxnSpPr/>
          <p:nvPr/>
        </p:nvCxnSpPr>
        <p:spPr>
          <a:xfrm>
            <a:off x="8281449" y="4906846"/>
            <a:ext cx="6581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3ABA066-9329-406C-909F-0682BBA012EB}"/>
              </a:ext>
            </a:extLst>
          </p:cNvPr>
          <p:cNvSpPr txBox="1"/>
          <p:nvPr/>
        </p:nvSpPr>
        <p:spPr>
          <a:xfrm>
            <a:off x="8433310" y="4927292"/>
            <a:ext cx="319388" cy="18466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UST</a:t>
            </a:r>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18" name="Straight Connector 17">
            <a:extLst>
              <a:ext uri="{FF2B5EF4-FFF2-40B4-BE49-F238E27FC236}">
                <a16:creationId xmlns:a16="http://schemas.microsoft.com/office/drawing/2014/main" id="{0EFED264-518D-4EE4-8677-B56BA24D4D9F}"/>
              </a:ext>
            </a:extLst>
          </p:cNvPr>
          <p:cNvCxnSpPr/>
          <p:nvPr/>
        </p:nvCxnSpPr>
        <p:spPr>
          <a:xfrm>
            <a:off x="8994963" y="4906846"/>
            <a:ext cx="6581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F0F3BCC-0175-4E5F-B558-B26AD801D697}"/>
              </a:ext>
            </a:extLst>
          </p:cNvPr>
          <p:cNvSpPr txBox="1"/>
          <p:nvPr/>
        </p:nvSpPr>
        <p:spPr>
          <a:xfrm>
            <a:off x="9146823" y="4927292"/>
            <a:ext cx="346004" cy="18466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BRO</a:t>
            </a:r>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20" name="Straight Connector 19">
            <a:extLst>
              <a:ext uri="{FF2B5EF4-FFF2-40B4-BE49-F238E27FC236}">
                <a16:creationId xmlns:a16="http://schemas.microsoft.com/office/drawing/2014/main" id="{0C304240-3132-435D-9E3B-814B68A6A738}"/>
              </a:ext>
            </a:extLst>
          </p:cNvPr>
          <p:cNvCxnSpPr/>
          <p:nvPr/>
        </p:nvCxnSpPr>
        <p:spPr>
          <a:xfrm>
            <a:off x="6507365" y="4906846"/>
            <a:ext cx="6581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E87892F-836F-4029-923C-65CBCFB3CE9E}"/>
              </a:ext>
            </a:extLst>
          </p:cNvPr>
          <p:cNvSpPr txBox="1"/>
          <p:nvPr/>
        </p:nvSpPr>
        <p:spPr>
          <a:xfrm>
            <a:off x="6659226" y="4927292"/>
            <a:ext cx="319388" cy="18466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UST</a:t>
            </a:r>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22" name="Straight Connector 21">
            <a:extLst>
              <a:ext uri="{FF2B5EF4-FFF2-40B4-BE49-F238E27FC236}">
                <a16:creationId xmlns:a16="http://schemas.microsoft.com/office/drawing/2014/main" id="{33954A0C-499A-4A9E-8CE6-C37DF68E70B2}"/>
              </a:ext>
            </a:extLst>
          </p:cNvPr>
          <p:cNvCxnSpPr/>
          <p:nvPr/>
        </p:nvCxnSpPr>
        <p:spPr>
          <a:xfrm>
            <a:off x="7220879" y="4906846"/>
            <a:ext cx="6581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A599C8-5D1C-47A5-BEF6-090C7D5F79C0}"/>
              </a:ext>
            </a:extLst>
          </p:cNvPr>
          <p:cNvSpPr txBox="1"/>
          <p:nvPr/>
        </p:nvSpPr>
        <p:spPr>
          <a:xfrm>
            <a:off x="7372739" y="4927292"/>
            <a:ext cx="346004" cy="18466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BRO</a:t>
            </a:r>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24" name="Straight Connector 23">
            <a:extLst>
              <a:ext uri="{FF2B5EF4-FFF2-40B4-BE49-F238E27FC236}">
                <a16:creationId xmlns:a16="http://schemas.microsoft.com/office/drawing/2014/main" id="{89609736-5200-4D8A-B01A-CFED5A4A43F4}"/>
              </a:ext>
            </a:extLst>
          </p:cNvPr>
          <p:cNvCxnSpPr/>
          <p:nvPr/>
        </p:nvCxnSpPr>
        <p:spPr>
          <a:xfrm>
            <a:off x="10071423" y="4906846"/>
            <a:ext cx="6581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A2F463F-8797-410C-9CD1-CFC3A7570FE4}"/>
              </a:ext>
            </a:extLst>
          </p:cNvPr>
          <p:cNvSpPr txBox="1"/>
          <p:nvPr/>
        </p:nvSpPr>
        <p:spPr>
          <a:xfrm>
            <a:off x="10223284" y="4927292"/>
            <a:ext cx="319388" cy="18466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UST</a:t>
            </a:r>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26" name="Straight Connector 25">
            <a:extLst>
              <a:ext uri="{FF2B5EF4-FFF2-40B4-BE49-F238E27FC236}">
                <a16:creationId xmlns:a16="http://schemas.microsoft.com/office/drawing/2014/main" id="{90AF0138-89C2-46B5-BD05-A4A5302D4FDE}"/>
              </a:ext>
            </a:extLst>
          </p:cNvPr>
          <p:cNvCxnSpPr/>
          <p:nvPr/>
        </p:nvCxnSpPr>
        <p:spPr>
          <a:xfrm>
            <a:off x="10784937" y="4906846"/>
            <a:ext cx="6581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72DFB5-6535-4004-9D01-8A276502E23C}"/>
              </a:ext>
            </a:extLst>
          </p:cNvPr>
          <p:cNvSpPr txBox="1"/>
          <p:nvPr/>
        </p:nvSpPr>
        <p:spPr>
          <a:xfrm>
            <a:off x="10936797" y="4927292"/>
            <a:ext cx="346004" cy="18466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BRO</a:t>
            </a:r>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8" name="Picture 27">
            <a:extLst>
              <a:ext uri="{FF2B5EF4-FFF2-40B4-BE49-F238E27FC236}">
                <a16:creationId xmlns:a16="http://schemas.microsoft.com/office/drawing/2014/main" id="{78A8FA13-6211-40D3-8E2B-A4AA4F128831}"/>
              </a:ext>
            </a:extLst>
          </p:cNvPr>
          <p:cNvPicPr>
            <a:picLocks noChangeAspect="1"/>
          </p:cNvPicPr>
          <p:nvPr/>
        </p:nvPicPr>
        <p:blipFill rotWithShape="1">
          <a:blip r:embed="rId3"/>
          <a:srcRect r="52230"/>
          <a:stretch/>
        </p:blipFill>
        <p:spPr>
          <a:xfrm>
            <a:off x="752874" y="1752883"/>
            <a:ext cx="1788194" cy="2218078"/>
          </a:xfrm>
          <a:prstGeom prst="rect">
            <a:avLst/>
          </a:prstGeom>
        </p:spPr>
      </p:pic>
      <p:pic>
        <p:nvPicPr>
          <p:cNvPr id="29" name="Picture 28">
            <a:extLst>
              <a:ext uri="{FF2B5EF4-FFF2-40B4-BE49-F238E27FC236}">
                <a16:creationId xmlns:a16="http://schemas.microsoft.com/office/drawing/2014/main" id="{B195BB0D-E3F7-44EE-8343-930108078C4B}"/>
              </a:ext>
            </a:extLst>
          </p:cNvPr>
          <p:cNvPicPr>
            <a:picLocks noChangeAspect="1"/>
          </p:cNvPicPr>
          <p:nvPr/>
        </p:nvPicPr>
        <p:blipFill rotWithShape="1">
          <a:blip r:embed="rId4"/>
          <a:srcRect r="51372"/>
          <a:stretch/>
        </p:blipFill>
        <p:spPr>
          <a:xfrm flipH="1">
            <a:off x="3147518" y="1771016"/>
            <a:ext cx="1788194" cy="2181812"/>
          </a:xfrm>
          <a:prstGeom prst="rect">
            <a:avLst/>
          </a:prstGeom>
        </p:spPr>
      </p:pic>
      <p:sp>
        <p:nvSpPr>
          <p:cNvPr id="30" name="Arrow: Curved Down 29">
            <a:extLst>
              <a:ext uri="{FF2B5EF4-FFF2-40B4-BE49-F238E27FC236}">
                <a16:creationId xmlns:a16="http://schemas.microsoft.com/office/drawing/2014/main" id="{1A3C3DD5-1619-4CE3-A96F-FBEB097D494D}"/>
              </a:ext>
            </a:extLst>
          </p:cNvPr>
          <p:cNvSpPr/>
          <p:nvPr/>
        </p:nvSpPr>
        <p:spPr bwMode="auto">
          <a:xfrm>
            <a:off x="1628775" y="1279256"/>
            <a:ext cx="2466975" cy="425719"/>
          </a:xfrm>
          <a:prstGeom prst="curvedDownArrow">
            <a:avLst/>
          </a:prstGeom>
          <a:solidFill>
            <a:srgbClr val="33CCCC"/>
          </a:solidFill>
          <a:ln w="9525" cap="flat" cmpd="sng" algn="ctr">
            <a:solidFill>
              <a:srgbClr val="008F8D"/>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9219089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633265" y="1315820"/>
            <a:ext cx="11318469" cy="2768114"/>
          </a:xfrm>
        </p:spPr>
        <p:txBody>
          <a:bodyPr/>
          <a:lstStyle/>
          <a:p>
            <a:r>
              <a:rPr lang="el-GR" sz="4400" dirty="0">
                <a:solidFill>
                  <a:srgbClr val="C00000"/>
                </a:solidFill>
              </a:rPr>
              <a:t>Και τελικά…</a:t>
            </a:r>
            <a:br>
              <a:rPr lang="en-US" sz="4400" dirty="0">
                <a:solidFill>
                  <a:srgbClr val="C00000"/>
                </a:solidFill>
              </a:rPr>
            </a:br>
            <a:br>
              <a:rPr lang="el-GR" sz="4400" dirty="0">
                <a:solidFill>
                  <a:srgbClr val="C00000"/>
                </a:solidFill>
              </a:rPr>
            </a:br>
            <a:r>
              <a:rPr lang="el-GR" sz="4400" dirty="0">
                <a:solidFill>
                  <a:srgbClr val="C00000"/>
                </a:solidFill>
              </a:rPr>
              <a:t>οι αναφερθείσες από τους ασθενείς εκβάσεις σε θεραπεία με </a:t>
            </a:r>
            <a:r>
              <a:rPr lang="en-US" sz="4400" dirty="0" err="1">
                <a:solidFill>
                  <a:srgbClr val="C00000"/>
                </a:solidFill>
              </a:rPr>
              <a:t>Brodalumab</a:t>
            </a:r>
            <a:r>
              <a:rPr lang="el-GR" sz="4400" dirty="0">
                <a:solidFill>
                  <a:srgbClr val="C00000"/>
                </a:solidFill>
              </a:rPr>
              <a:t>…</a:t>
            </a:r>
            <a:br>
              <a:rPr lang="en-US" sz="4400" dirty="0">
                <a:solidFill>
                  <a:srgbClr val="C00000"/>
                </a:solidFill>
              </a:rPr>
            </a:br>
            <a:br>
              <a:rPr lang="en-US" sz="4400" dirty="0">
                <a:solidFill>
                  <a:srgbClr val="C00000"/>
                </a:solidFill>
              </a:rPr>
            </a:br>
            <a:r>
              <a:rPr lang="en-US" sz="4400" dirty="0">
                <a:solidFill>
                  <a:srgbClr val="C00000"/>
                </a:solidFill>
              </a:rPr>
              <a:t>			</a:t>
            </a:r>
            <a:r>
              <a:rPr lang="el-GR" sz="4400" dirty="0">
                <a:solidFill>
                  <a:srgbClr val="C00000"/>
                </a:solidFill>
              </a:rPr>
              <a:t>είναι οι αναμενόμενες</a:t>
            </a:r>
            <a:r>
              <a:rPr lang="en-US" sz="4400" dirty="0">
                <a:solidFill>
                  <a:srgbClr val="C00000"/>
                </a:solidFill>
              </a:rPr>
              <a:t>;;;</a:t>
            </a:r>
            <a:endParaRPr lang="el-GR" sz="4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a:xfrm rot="-360000">
            <a:off x="875991" y="4648713"/>
            <a:ext cx="9858978" cy="102355"/>
          </a:xfrm>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65</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1737197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109CFE0-1DEA-4B68-9A83-A283EAF7EDD2}"/>
              </a:ext>
            </a:extLst>
          </p:cNvPr>
          <p:cNvSpPr>
            <a:spLocks noGrp="1"/>
          </p:cNvSpPr>
          <p:nvPr>
            <p:ph type="dt" sz="half" idx="4294967295"/>
          </p:nvPr>
        </p:nvSpPr>
        <p:spPr>
          <a:xfrm>
            <a:off x="1858022" y="6351128"/>
            <a:ext cx="2208000" cy="16200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1D5619-4040-4D30-BDF5-6F2564031BEF}" type="datetimeFigureOut">
              <a:rPr lang="en-GB" smtClean="0"/>
              <a:pPr/>
              <a:t>31/10/2020</a:t>
            </a:fld>
            <a:endParaRPr lang="en-GB" dirty="0"/>
          </a:p>
        </p:txBody>
      </p:sp>
      <p:sp>
        <p:nvSpPr>
          <p:cNvPr id="5" name="Slide Number Placeholder 4">
            <a:extLst>
              <a:ext uri="{FF2B5EF4-FFF2-40B4-BE49-F238E27FC236}">
                <a16:creationId xmlns:a16="http://schemas.microsoft.com/office/drawing/2014/main" id="{31184E43-6F18-43CB-9DBB-FCC8A252BEBA}"/>
              </a:ext>
            </a:extLst>
          </p:cNvPr>
          <p:cNvSpPr>
            <a:spLocks noGrp="1"/>
          </p:cNvSpPr>
          <p:nvPr>
            <p:ph type="sldNum" sz="quarter" idx="4294967295"/>
          </p:nvPr>
        </p:nvSpPr>
        <p:spPr>
          <a:xfrm>
            <a:off x="433509" y="6351128"/>
            <a:ext cx="1206500" cy="16200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B7FB94-3B80-4DFF-853B-5B42B73E7DE5}" type="slidenum">
              <a:rPr lang="en-GB" smtClean="0"/>
              <a:pPr/>
              <a:t>66</a:t>
            </a:fld>
            <a:endParaRPr lang="en-GB" dirty="0"/>
          </a:p>
        </p:txBody>
      </p:sp>
      <p:sp>
        <p:nvSpPr>
          <p:cNvPr id="2" name="Title 1">
            <a:extLst>
              <a:ext uri="{FF2B5EF4-FFF2-40B4-BE49-F238E27FC236}">
                <a16:creationId xmlns:a16="http://schemas.microsoft.com/office/drawing/2014/main" id="{AB36922E-A0AB-407E-8552-63B379E0A147}"/>
              </a:ext>
            </a:extLst>
          </p:cNvPr>
          <p:cNvSpPr>
            <a:spLocks noGrp="1"/>
          </p:cNvSpPr>
          <p:nvPr>
            <p:ph type="title"/>
          </p:nvPr>
        </p:nvSpPr>
        <p:spPr>
          <a:xfrm>
            <a:off x="556155" y="428351"/>
            <a:ext cx="9457697" cy="908066"/>
          </a:xfrm>
        </p:spPr>
        <p:txBody>
          <a:bodyPr/>
          <a:lstStyle/>
          <a:p>
            <a:r>
              <a:rPr lang="el-GR" dirty="0"/>
              <a:t>Μερικές φορές, οι μικρές λεπτομέρειες</a:t>
            </a:r>
            <a:r>
              <a:rPr lang="en-US" dirty="0"/>
              <a:t> </a:t>
            </a:r>
            <a:r>
              <a:rPr lang="el-GR" dirty="0"/>
              <a:t>κάνουν τη διαφορά</a:t>
            </a:r>
          </a:p>
        </p:txBody>
      </p:sp>
      <p:grpSp>
        <p:nvGrpSpPr>
          <p:cNvPr id="3" name="Group 6">
            <a:extLst>
              <a:ext uri="{FF2B5EF4-FFF2-40B4-BE49-F238E27FC236}">
                <a16:creationId xmlns:a16="http://schemas.microsoft.com/office/drawing/2014/main" id="{8D39DD69-B722-468E-A276-83844F305723}"/>
              </a:ext>
            </a:extLst>
          </p:cNvPr>
          <p:cNvGrpSpPr/>
          <p:nvPr/>
        </p:nvGrpSpPr>
        <p:grpSpPr>
          <a:xfrm rot="21395611">
            <a:off x="6119483" y="1714647"/>
            <a:ext cx="5829300" cy="4215996"/>
            <a:chOff x="6030292" y="2274646"/>
            <a:chExt cx="5829300" cy="4215996"/>
          </a:xfrm>
        </p:grpSpPr>
        <p:pic>
          <p:nvPicPr>
            <p:cNvPr id="5124" name="Picture 4" descr="Image result for yellow bicycle">
              <a:extLst>
                <a:ext uri="{FF2B5EF4-FFF2-40B4-BE49-F238E27FC236}">
                  <a16:creationId xmlns:a16="http://schemas.microsoft.com/office/drawing/2014/main" id="{C95AF1FC-ED16-47D9-9D68-0A0FD75EA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292" y="2604442"/>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C0E4A-5FF1-4FD2-B1F8-86D61D7977B5}"/>
                </a:ext>
              </a:extLst>
            </p:cNvPr>
            <p:cNvSpPr txBox="1"/>
            <p:nvPr/>
          </p:nvSpPr>
          <p:spPr>
            <a:xfrm rot="204389">
              <a:off x="7507872" y="2274646"/>
              <a:ext cx="1379801" cy="369332"/>
            </a:xfrm>
            <a:prstGeom prst="rect">
              <a:avLst/>
            </a:prstGeom>
            <a:noFill/>
          </p:spPr>
          <p:txBody>
            <a:bodyPr wrap="none" lIns="0" tIns="0" rIns="0" bIns="0" rtlCol="0">
              <a:spAutoFit/>
            </a:bodyPr>
            <a:lstStyle/>
            <a:p>
              <a:pPr algn="l">
                <a:lnSpc>
                  <a:spcPct val="100000"/>
                </a:lnSpc>
              </a:pPr>
              <a:r>
                <a:rPr lang="en-US" b="1" dirty="0">
                  <a:solidFill>
                    <a:srgbClr val="008F8D"/>
                  </a:solidFill>
                </a:rPr>
                <a:t>PASI 100 </a:t>
              </a:r>
              <a:endParaRPr lang="el-GR" b="1" dirty="0" err="1">
                <a:solidFill>
                  <a:srgbClr val="008F8D"/>
                </a:solidFill>
              </a:endParaRPr>
            </a:p>
          </p:txBody>
        </p:sp>
      </p:grpSp>
      <p:grpSp>
        <p:nvGrpSpPr>
          <p:cNvPr id="6" name="Group 2">
            <a:extLst>
              <a:ext uri="{FF2B5EF4-FFF2-40B4-BE49-F238E27FC236}">
                <a16:creationId xmlns:a16="http://schemas.microsoft.com/office/drawing/2014/main" id="{CFE3C728-E3B1-4FCE-8D7F-8C6AB2E7EAAF}"/>
              </a:ext>
            </a:extLst>
          </p:cNvPr>
          <p:cNvGrpSpPr/>
          <p:nvPr/>
        </p:nvGrpSpPr>
        <p:grpSpPr>
          <a:xfrm>
            <a:off x="266700" y="1985999"/>
            <a:ext cx="5829300" cy="3886200"/>
            <a:chOff x="6096000" y="2103806"/>
            <a:chExt cx="5829300" cy="3886200"/>
          </a:xfrm>
        </p:grpSpPr>
        <p:grpSp>
          <p:nvGrpSpPr>
            <p:cNvPr id="7" name="Group 15">
              <a:extLst>
                <a:ext uri="{FF2B5EF4-FFF2-40B4-BE49-F238E27FC236}">
                  <a16:creationId xmlns:a16="http://schemas.microsoft.com/office/drawing/2014/main" id="{9166A68C-B254-4B7B-9AE5-47586E698E2B}"/>
                </a:ext>
              </a:extLst>
            </p:cNvPr>
            <p:cNvGrpSpPr/>
            <p:nvPr/>
          </p:nvGrpSpPr>
          <p:grpSpPr>
            <a:xfrm rot="21329031">
              <a:off x="6096000" y="2103806"/>
              <a:ext cx="5829300" cy="3886200"/>
              <a:chOff x="6096000" y="2103806"/>
              <a:chExt cx="5829300" cy="3886200"/>
            </a:xfrm>
          </p:grpSpPr>
          <p:pic>
            <p:nvPicPr>
              <p:cNvPr id="14" name="Picture 4" descr="Image result for yellow bicycle">
                <a:extLst>
                  <a:ext uri="{FF2B5EF4-FFF2-40B4-BE49-F238E27FC236}">
                    <a16:creationId xmlns:a16="http://schemas.microsoft.com/office/drawing/2014/main" id="{8E21858F-3C0C-4EE9-BA34-36B2F9DB6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03806"/>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B673A4D-72F2-43B6-869A-7454B3F1E7C5}"/>
                  </a:ext>
                </a:extLst>
              </p:cNvPr>
              <p:cNvSpPr/>
              <p:nvPr/>
            </p:nvSpPr>
            <p:spPr bwMode="auto">
              <a:xfrm rot="20871443">
                <a:off x="7566170" y="2117240"/>
                <a:ext cx="1113829" cy="76000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grpSp>
        <p:sp>
          <p:nvSpPr>
            <p:cNvPr id="18" name="TextBox 17">
              <a:extLst>
                <a:ext uri="{FF2B5EF4-FFF2-40B4-BE49-F238E27FC236}">
                  <a16:creationId xmlns:a16="http://schemas.microsoft.com/office/drawing/2014/main" id="{8A158025-79E9-4A05-839E-E6377C303273}"/>
                </a:ext>
              </a:extLst>
            </p:cNvPr>
            <p:cNvSpPr txBox="1"/>
            <p:nvPr/>
          </p:nvSpPr>
          <p:spPr>
            <a:xfrm>
              <a:off x="7618628" y="2385033"/>
              <a:ext cx="1208279" cy="369332"/>
            </a:xfrm>
            <a:prstGeom prst="rect">
              <a:avLst/>
            </a:prstGeom>
            <a:noFill/>
          </p:spPr>
          <p:txBody>
            <a:bodyPr wrap="none" lIns="0" tIns="0" rIns="0" bIns="0" rtlCol="0">
              <a:spAutoFit/>
            </a:bodyPr>
            <a:lstStyle/>
            <a:p>
              <a:pPr algn="l">
                <a:lnSpc>
                  <a:spcPct val="100000"/>
                </a:lnSpc>
              </a:pPr>
              <a:r>
                <a:rPr lang="en-US" b="1" dirty="0"/>
                <a:t>PASI 90 </a:t>
              </a:r>
              <a:endParaRPr lang="el-GR" b="1" dirty="0" err="1"/>
            </a:p>
          </p:txBody>
        </p:sp>
      </p:grpSp>
    </p:spTree>
    <p:extLst>
      <p:ext uri="{BB962C8B-B14F-4D97-AF65-F5344CB8AC3E}">
        <p14:creationId xmlns:p14="http://schemas.microsoft.com/office/powerpoint/2010/main" val="6704999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2A88-586A-4DEF-A2BA-B544B029ECCC}"/>
              </a:ext>
            </a:extLst>
          </p:cNvPr>
          <p:cNvSpPr>
            <a:spLocks noGrp="1"/>
          </p:cNvSpPr>
          <p:nvPr>
            <p:ph type="title"/>
          </p:nvPr>
        </p:nvSpPr>
        <p:spPr>
          <a:xfrm>
            <a:off x="682304" y="109591"/>
            <a:ext cx="10439058" cy="1071657"/>
          </a:xfrm>
        </p:spPr>
        <p:txBody>
          <a:bodyPr/>
          <a:lstStyle/>
          <a:p>
            <a:r>
              <a:rPr lang="el-GR" dirty="0"/>
              <a:t>Σημαντική βελτίωση του </a:t>
            </a:r>
            <a:r>
              <a:rPr lang="el-GR" dirty="0">
                <a:solidFill>
                  <a:srgbClr val="008F8D"/>
                </a:solidFill>
              </a:rPr>
              <a:t>κνησμού</a:t>
            </a:r>
            <a:r>
              <a:rPr lang="el-GR" dirty="0"/>
              <a:t> και άλλων συμπτωμάτων της ψωρίασης με το </a:t>
            </a:r>
            <a:r>
              <a:rPr lang="en-US" dirty="0">
                <a:solidFill>
                  <a:srgbClr val="009999"/>
                </a:solidFill>
              </a:rPr>
              <a:t>Kyntheum</a:t>
            </a:r>
            <a:r>
              <a:rPr lang="en-US" baseline="30000" dirty="0">
                <a:solidFill>
                  <a:srgbClr val="009999"/>
                </a:solidFill>
              </a:rPr>
              <a:t>® </a:t>
            </a:r>
            <a:r>
              <a:rPr lang="el-GR" dirty="0"/>
              <a:t>συγκριτικά με εικονικό φάρμακο και </a:t>
            </a:r>
            <a:r>
              <a:rPr lang="en-US" dirty="0" err="1"/>
              <a:t>ustekinumab</a:t>
            </a:r>
            <a:endParaRPr lang="en-US" dirty="0"/>
          </a:p>
        </p:txBody>
      </p:sp>
      <p:sp>
        <p:nvSpPr>
          <p:cNvPr id="5" name="Rectangle 4">
            <a:extLst>
              <a:ext uri="{FF2B5EF4-FFF2-40B4-BE49-F238E27FC236}">
                <a16:creationId xmlns:a16="http://schemas.microsoft.com/office/drawing/2014/main" id="{759DD013-EDB4-4535-AB05-88E14D0CE545}"/>
              </a:ext>
            </a:extLst>
          </p:cNvPr>
          <p:cNvSpPr/>
          <p:nvPr/>
        </p:nvSpPr>
        <p:spPr>
          <a:xfrm>
            <a:off x="682304" y="6525342"/>
            <a:ext cx="11230063" cy="169277"/>
          </a:xfrm>
          <a:prstGeom prst="rect">
            <a:avLst/>
          </a:prstGeom>
          <a:noFill/>
        </p:spPr>
        <p:txBody>
          <a:bodyPr wrap="square" lIns="0" tIns="0" rIns="0" bIns="0" rtlCol="0">
            <a:spAutoFit/>
          </a:bodyPr>
          <a:lstStyle/>
          <a:p>
            <a:r>
              <a:rPr lang="en-US" sz="1100" dirty="0">
                <a:solidFill>
                  <a:srgbClr val="3C5F5F"/>
                </a:solidFill>
                <a:latin typeface="Arial" pitchFamily="34" charset="0"/>
                <a:ea typeface="ＭＳ Ｐゴシック" charset="-128"/>
                <a:cs typeface="Arial" panose="020B0604020202020204" pitchFamily="34" charset="0"/>
              </a:rPr>
              <a:t>Gottlieb et al; Improvement in Itch and Other Psoriasis Symptoms with </a:t>
            </a:r>
            <a:r>
              <a:rPr lang="en-US" sz="1100" dirty="0" err="1">
                <a:solidFill>
                  <a:srgbClr val="3C5F5F"/>
                </a:solidFill>
                <a:latin typeface="Arial" pitchFamily="34" charset="0"/>
                <a:ea typeface="ＭＳ Ｐゴシック" charset="-128"/>
                <a:cs typeface="Arial" panose="020B0604020202020204" pitchFamily="34" charset="0"/>
              </a:rPr>
              <a:t>Brodalumab</a:t>
            </a:r>
            <a:r>
              <a:rPr lang="en-US" sz="1100" dirty="0">
                <a:solidFill>
                  <a:srgbClr val="3C5F5F"/>
                </a:solidFill>
                <a:latin typeface="Arial" pitchFamily="34" charset="0"/>
                <a:ea typeface="ＭＳ Ｐゴシック" charset="-128"/>
                <a:cs typeface="Arial" panose="020B0604020202020204" pitchFamily="34" charset="0"/>
              </a:rPr>
              <a:t> in Phase 3 Randomized Controlled Trials;  J Eur </a:t>
            </a:r>
            <a:r>
              <a:rPr lang="en-US" sz="1100" dirty="0" err="1">
                <a:solidFill>
                  <a:srgbClr val="3C5F5F"/>
                </a:solidFill>
                <a:latin typeface="Arial" pitchFamily="34" charset="0"/>
                <a:ea typeface="ＭＳ Ｐゴシック" charset="-128"/>
                <a:cs typeface="Arial" panose="020B0604020202020204" pitchFamily="34" charset="0"/>
              </a:rPr>
              <a:t>Acad</a:t>
            </a:r>
            <a:r>
              <a:rPr lang="en-US" sz="1100" dirty="0">
                <a:solidFill>
                  <a:srgbClr val="3C5F5F"/>
                </a:solidFill>
                <a:latin typeface="Arial" pitchFamily="34" charset="0"/>
                <a:ea typeface="ＭＳ Ｐゴシック" charset="-128"/>
                <a:cs typeface="Arial" panose="020B0604020202020204" pitchFamily="34" charset="0"/>
              </a:rPr>
              <a:t> Dermatol </a:t>
            </a:r>
            <a:r>
              <a:rPr lang="en-US" sz="1100" dirty="0" err="1">
                <a:solidFill>
                  <a:srgbClr val="3C5F5F"/>
                </a:solidFill>
                <a:latin typeface="Arial" pitchFamily="34" charset="0"/>
                <a:ea typeface="ＭＳ Ｐゴシック" charset="-128"/>
                <a:cs typeface="Arial" panose="020B0604020202020204" pitchFamily="34" charset="0"/>
              </a:rPr>
              <a:t>Venereol</a:t>
            </a:r>
            <a:r>
              <a:rPr lang="en-US" sz="1100" dirty="0">
                <a:solidFill>
                  <a:srgbClr val="3C5F5F"/>
                </a:solidFill>
                <a:latin typeface="Arial" pitchFamily="34" charset="0"/>
                <a:ea typeface="ＭＳ Ｐゴシック" charset="-128"/>
                <a:cs typeface="Arial" panose="020B0604020202020204" pitchFamily="34" charset="0"/>
              </a:rPr>
              <a:t>. 2018 Mar 6</a:t>
            </a:r>
          </a:p>
        </p:txBody>
      </p:sp>
      <p:pic>
        <p:nvPicPr>
          <p:cNvPr id="9" name="Picture 8">
            <a:extLst>
              <a:ext uri="{FF2B5EF4-FFF2-40B4-BE49-F238E27FC236}">
                <a16:creationId xmlns:a16="http://schemas.microsoft.com/office/drawing/2014/main" id="{4B271928-4CE3-4EF4-B059-936D5AFE3E44}"/>
              </a:ext>
            </a:extLst>
          </p:cNvPr>
          <p:cNvPicPr>
            <a:picLocks noChangeAspect="1"/>
          </p:cNvPicPr>
          <p:nvPr/>
        </p:nvPicPr>
        <p:blipFill>
          <a:blip r:embed="rId2"/>
          <a:stretch>
            <a:fillRect/>
          </a:stretch>
        </p:blipFill>
        <p:spPr>
          <a:xfrm>
            <a:off x="363583" y="2174063"/>
            <a:ext cx="5375401" cy="2979734"/>
          </a:xfrm>
          <a:prstGeom prst="rect">
            <a:avLst/>
          </a:prstGeom>
        </p:spPr>
      </p:pic>
      <p:pic>
        <p:nvPicPr>
          <p:cNvPr id="10" name="Picture 9">
            <a:extLst>
              <a:ext uri="{FF2B5EF4-FFF2-40B4-BE49-F238E27FC236}">
                <a16:creationId xmlns:a16="http://schemas.microsoft.com/office/drawing/2014/main" id="{C4322DD3-D5A6-49AC-B2A7-64A44C9F000D}"/>
              </a:ext>
            </a:extLst>
          </p:cNvPr>
          <p:cNvPicPr>
            <a:picLocks noChangeAspect="1"/>
          </p:cNvPicPr>
          <p:nvPr/>
        </p:nvPicPr>
        <p:blipFill>
          <a:blip r:embed="rId3"/>
          <a:stretch>
            <a:fillRect/>
          </a:stretch>
        </p:blipFill>
        <p:spPr>
          <a:xfrm>
            <a:off x="5738984" y="2170253"/>
            <a:ext cx="5296351" cy="2969867"/>
          </a:xfrm>
          <a:prstGeom prst="rect">
            <a:avLst/>
          </a:prstGeom>
        </p:spPr>
      </p:pic>
      <p:sp>
        <p:nvSpPr>
          <p:cNvPr id="11" name="Rectangle 10">
            <a:extLst>
              <a:ext uri="{FF2B5EF4-FFF2-40B4-BE49-F238E27FC236}">
                <a16:creationId xmlns:a16="http://schemas.microsoft.com/office/drawing/2014/main" id="{48F1F365-083E-4DF1-916F-0E8B53ABB9AA}"/>
              </a:ext>
            </a:extLst>
          </p:cNvPr>
          <p:cNvSpPr/>
          <p:nvPr/>
        </p:nvSpPr>
        <p:spPr>
          <a:xfrm>
            <a:off x="1084976" y="1833604"/>
            <a:ext cx="4317534" cy="415498"/>
          </a:xfrm>
          <a:prstGeom prst="rect">
            <a:avLst/>
          </a:prstGeom>
        </p:spPr>
        <p:txBody>
          <a:bodyPr wrap="square">
            <a:spAutoFit/>
          </a:bodyPr>
          <a:lstStyle/>
          <a:p>
            <a:r>
              <a:rPr lang="el-GR" sz="1050" b="1" dirty="0">
                <a:solidFill>
                  <a:srgbClr val="006B6E"/>
                </a:solidFill>
                <a:latin typeface="AdvOT7fe89a09"/>
              </a:rPr>
              <a:t>Χρόνος βελτίωσης του κνησμού του δείκτη </a:t>
            </a:r>
            <a:r>
              <a:rPr lang="en-US" sz="1050" b="1" dirty="0">
                <a:solidFill>
                  <a:srgbClr val="006B6E"/>
                </a:solidFill>
                <a:latin typeface="AdvOT7fe89a09"/>
              </a:rPr>
              <a:t>PSI </a:t>
            </a:r>
            <a:r>
              <a:rPr lang="el-GR" sz="1050" b="1" dirty="0">
                <a:solidFill>
                  <a:srgbClr val="006B6E"/>
                </a:solidFill>
                <a:latin typeface="AdvOT7fe89a09"/>
              </a:rPr>
              <a:t> (</a:t>
            </a:r>
            <a:r>
              <a:rPr lang="en-US" sz="1050" b="1" dirty="0">
                <a:solidFill>
                  <a:srgbClr val="006B6E"/>
                </a:solidFill>
                <a:latin typeface="AdvOT7fe89a09"/>
              </a:rPr>
              <a:t>score </a:t>
            </a:r>
            <a:r>
              <a:rPr lang="en-US" sz="1050" b="1" dirty="0">
                <a:solidFill>
                  <a:srgbClr val="006B6E"/>
                </a:solidFill>
                <a:latin typeface="AdvTTec369687+22"/>
              </a:rPr>
              <a:t>≤</a:t>
            </a:r>
            <a:r>
              <a:rPr lang="en-US" sz="1050" b="1" dirty="0">
                <a:solidFill>
                  <a:srgbClr val="006B6E"/>
                </a:solidFill>
                <a:latin typeface="AdvOT7fe89a09"/>
              </a:rPr>
              <a:t>1</a:t>
            </a:r>
            <a:r>
              <a:rPr lang="el-GR" sz="1050" b="1" dirty="0">
                <a:solidFill>
                  <a:srgbClr val="006B6E"/>
                </a:solidFill>
                <a:latin typeface="AdvOT7fe89a09"/>
              </a:rPr>
              <a:t>) </a:t>
            </a:r>
            <a:r>
              <a:rPr lang="en-US" sz="1050" b="1" dirty="0">
                <a:solidFill>
                  <a:srgbClr val="006B6E"/>
                </a:solidFill>
                <a:latin typeface="AdvOT7fe89a09"/>
              </a:rPr>
              <a:t>vs. Placebo</a:t>
            </a:r>
            <a:r>
              <a:rPr lang="el-GR" sz="1050" b="1" dirty="0">
                <a:solidFill>
                  <a:srgbClr val="006B6E"/>
                </a:solidFill>
                <a:latin typeface="AdvOT7fe89a09"/>
              </a:rPr>
              <a:t> μέχρι την εβδομάδα 12 από τις μελέτες </a:t>
            </a:r>
            <a:r>
              <a:rPr lang="en-US" sz="1050" b="1" dirty="0">
                <a:solidFill>
                  <a:srgbClr val="006B6E"/>
                </a:solidFill>
                <a:latin typeface="AdvOT7fe89a09"/>
              </a:rPr>
              <a:t>AMAGINE- 1/-2/-3. </a:t>
            </a:r>
          </a:p>
        </p:txBody>
      </p:sp>
      <p:sp>
        <p:nvSpPr>
          <p:cNvPr id="12" name="Rectangle 11">
            <a:extLst>
              <a:ext uri="{FF2B5EF4-FFF2-40B4-BE49-F238E27FC236}">
                <a16:creationId xmlns:a16="http://schemas.microsoft.com/office/drawing/2014/main" id="{55106C65-0F11-4484-8040-C3989DF7FE5E}"/>
              </a:ext>
            </a:extLst>
          </p:cNvPr>
          <p:cNvSpPr/>
          <p:nvPr/>
        </p:nvSpPr>
        <p:spPr>
          <a:xfrm>
            <a:off x="6453018" y="1833604"/>
            <a:ext cx="4317534" cy="415498"/>
          </a:xfrm>
          <a:prstGeom prst="rect">
            <a:avLst/>
          </a:prstGeom>
        </p:spPr>
        <p:txBody>
          <a:bodyPr wrap="square">
            <a:spAutoFit/>
          </a:bodyPr>
          <a:lstStyle/>
          <a:p>
            <a:r>
              <a:rPr lang="el-GR" sz="1050" b="1" dirty="0">
                <a:solidFill>
                  <a:srgbClr val="006B6E"/>
                </a:solidFill>
                <a:latin typeface="AdvOT7fe89a09"/>
              </a:rPr>
              <a:t>Βελτίωση του κνησμού του δείκτη</a:t>
            </a:r>
            <a:r>
              <a:rPr lang="en-US" sz="1050" b="1" dirty="0">
                <a:solidFill>
                  <a:srgbClr val="006B6E"/>
                </a:solidFill>
                <a:latin typeface="AdvOT7fe89a09"/>
              </a:rPr>
              <a:t> PSI Brodalumab vs. </a:t>
            </a:r>
            <a:r>
              <a:rPr lang="en-US" sz="1050" b="1" dirty="0" err="1">
                <a:solidFill>
                  <a:srgbClr val="006B6E"/>
                </a:solidFill>
                <a:latin typeface="AdvOT7fe89a09"/>
              </a:rPr>
              <a:t>ustekinumab</a:t>
            </a:r>
            <a:r>
              <a:rPr lang="en-US" sz="1050" b="1" dirty="0">
                <a:solidFill>
                  <a:srgbClr val="006B6E"/>
                </a:solidFill>
                <a:latin typeface="AdvOT7fe89a09"/>
              </a:rPr>
              <a:t> </a:t>
            </a:r>
            <a:r>
              <a:rPr lang="el-GR" sz="1050" b="1" dirty="0">
                <a:solidFill>
                  <a:srgbClr val="006B6E"/>
                </a:solidFill>
                <a:latin typeface="AdvOT7fe89a09"/>
              </a:rPr>
              <a:t>μέχρι τη εβδομάδα 12 από τις μελέτες</a:t>
            </a:r>
            <a:r>
              <a:rPr lang="en-US" sz="1050" b="1" dirty="0">
                <a:solidFill>
                  <a:srgbClr val="006B6E"/>
                </a:solidFill>
                <a:latin typeface="AdvOT7fe89a09"/>
              </a:rPr>
              <a:t> AMAGINE-2/-3. </a:t>
            </a:r>
          </a:p>
        </p:txBody>
      </p:sp>
      <p:sp>
        <p:nvSpPr>
          <p:cNvPr id="13" name="Rectangle 12">
            <a:extLst>
              <a:ext uri="{FF2B5EF4-FFF2-40B4-BE49-F238E27FC236}">
                <a16:creationId xmlns:a16="http://schemas.microsoft.com/office/drawing/2014/main" id="{46A28BD7-879D-4B0A-80DA-04115346617C}"/>
              </a:ext>
            </a:extLst>
          </p:cNvPr>
          <p:cNvSpPr/>
          <p:nvPr/>
        </p:nvSpPr>
        <p:spPr>
          <a:xfrm>
            <a:off x="2161844" y="5140120"/>
            <a:ext cx="7321558" cy="215444"/>
          </a:xfrm>
          <a:prstGeom prst="rect">
            <a:avLst/>
          </a:prstGeom>
        </p:spPr>
        <p:txBody>
          <a:bodyPr wrap="square">
            <a:spAutoFit/>
          </a:bodyPr>
          <a:lstStyle/>
          <a:p>
            <a:pPr lvl="0" algn="ctr"/>
            <a:r>
              <a:rPr lang="en-US" sz="800" dirty="0">
                <a:solidFill>
                  <a:srgbClr val="000000"/>
                </a:solidFill>
                <a:latin typeface="AdvOT7fe89a09"/>
              </a:rPr>
              <a:t>PSI, psoriasis symptom inventory; Q2W, every 2 weeks. </a:t>
            </a:r>
            <a:r>
              <a:rPr lang="en-US" sz="800" dirty="0">
                <a:solidFill>
                  <a:srgbClr val="000000"/>
                </a:solidFill>
                <a:latin typeface="AdvTTec369687"/>
              </a:rPr>
              <a:t>*</a:t>
            </a:r>
            <a:r>
              <a:rPr lang="en-US" sz="800" dirty="0">
                <a:solidFill>
                  <a:srgbClr val="000000"/>
                </a:solidFill>
                <a:latin typeface="AdvOTc4f305bd.I"/>
              </a:rPr>
              <a:t>P </a:t>
            </a:r>
            <a:r>
              <a:rPr lang="en-US" sz="800" dirty="0">
                <a:solidFill>
                  <a:srgbClr val="000000"/>
                </a:solidFill>
                <a:latin typeface="AdvTTec369687"/>
              </a:rPr>
              <a:t>&lt; </a:t>
            </a:r>
            <a:r>
              <a:rPr lang="en-US" sz="800" dirty="0">
                <a:solidFill>
                  <a:srgbClr val="000000"/>
                </a:solidFill>
                <a:latin typeface="AdvOT7fe89a09"/>
              </a:rPr>
              <a:t>0.0001 vs. placebo. </a:t>
            </a:r>
            <a:r>
              <a:rPr lang="da-DK" sz="500" dirty="0">
                <a:solidFill>
                  <a:srgbClr val="000000"/>
                </a:solidFill>
                <a:latin typeface="AdvTTec369687+20"/>
              </a:rPr>
              <a:t>†</a:t>
            </a:r>
            <a:r>
              <a:rPr lang="da-DK" sz="800" dirty="0">
                <a:solidFill>
                  <a:srgbClr val="000000"/>
                </a:solidFill>
                <a:latin typeface="AdvOTc4f305bd.I"/>
              </a:rPr>
              <a:t>P </a:t>
            </a:r>
            <a:r>
              <a:rPr lang="da-DK" sz="800" dirty="0">
                <a:solidFill>
                  <a:srgbClr val="000000"/>
                </a:solidFill>
                <a:latin typeface="AdvTTec369687"/>
              </a:rPr>
              <a:t>= </a:t>
            </a:r>
            <a:r>
              <a:rPr lang="da-DK" sz="800" dirty="0">
                <a:solidFill>
                  <a:srgbClr val="000000"/>
                </a:solidFill>
                <a:latin typeface="AdvOT7fe89a09"/>
              </a:rPr>
              <a:t>0.0002 vs. placebo. </a:t>
            </a:r>
            <a:r>
              <a:rPr lang="da-DK" sz="500" dirty="0">
                <a:solidFill>
                  <a:srgbClr val="000000"/>
                </a:solidFill>
                <a:latin typeface="AdvTTec369687+20"/>
              </a:rPr>
              <a:t>‡</a:t>
            </a:r>
            <a:r>
              <a:rPr lang="da-DK" sz="800" dirty="0">
                <a:solidFill>
                  <a:srgbClr val="000000"/>
                </a:solidFill>
                <a:latin typeface="AdvOTc4f305bd.I"/>
              </a:rPr>
              <a:t>P </a:t>
            </a:r>
            <a:r>
              <a:rPr lang="da-DK" sz="800" dirty="0">
                <a:solidFill>
                  <a:srgbClr val="000000"/>
                </a:solidFill>
                <a:latin typeface="AdvTTec369687"/>
              </a:rPr>
              <a:t>&lt; </a:t>
            </a:r>
            <a:r>
              <a:rPr lang="da-DK" sz="800" dirty="0">
                <a:solidFill>
                  <a:srgbClr val="000000"/>
                </a:solidFill>
                <a:latin typeface="AdvOT7fe89a09"/>
              </a:rPr>
              <a:t>0.0001 vs. </a:t>
            </a:r>
            <a:r>
              <a:rPr lang="da-DK" sz="800" dirty="0" err="1">
                <a:solidFill>
                  <a:srgbClr val="000000"/>
                </a:solidFill>
                <a:latin typeface="AdvOT7fe89a09"/>
              </a:rPr>
              <a:t>ustekinumab</a:t>
            </a:r>
            <a:r>
              <a:rPr lang="da-DK" sz="800" dirty="0">
                <a:solidFill>
                  <a:srgbClr val="000000"/>
                </a:solidFill>
                <a:latin typeface="AdvOT7fe89a09"/>
              </a:rPr>
              <a:t>. </a:t>
            </a:r>
            <a:r>
              <a:rPr lang="en-US" sz="500" dirty="0">
                <a:solidFill>
                  <a:srgbClr val="000000"/>
                </a:solidFill>
                <a:latin typeface="AdvTTec369687"/>
              </a:rPr>
              <a:t>§</a:t>
            </a:r>
            <a:r>
              <a:rPr lang="en-US" sz="800" dirty="0">
                <a:solidFill>
                  <a:srgbClr val="000000"/>
                </a:solidFill>
                <a:latin typeface="AdvOTc4f305bd.I"/>
              </a:rPr>
              <a:t>P </a:t>
            </a:r>
            <a:r>
              <a:rPr lang="en-US" sz="800" dirty="0">
                <a:solidFill>
                  <a:srgbClr val="000000"/>
                </a:solidFill>
                <a:latin typeface="AdvTTec369687"/>
              </a:rPr>
              <a:t>&lt; </a:t>
            </a:r>
            <a:r>
              <a:rPr lang="en-US" sz="800" dirty="0">
                <a:solidFill>
                  <a:srgbClr val="000000"/>
                </a:solidFill>
                <a:latin typeface="AdvOT7fe89a09"/>
              </a:rPr>
              <a:t>0.01 s. </a:t>
            </a:r>
            <a:r>
              <a:rPr lang="en-US" sz="800" dirty="0" err="1">
                <a:solidFill>
                  <a:srgbClr val="000000"/>
                </a:solidFill>
                <a:latin typeface="AdvOT7fe89a09"/>
              </a:rPr>
              <a:t>ustekinumab</a:t>
            </a:r>
            <a:r>
              <a:rPr lang="en-US" sz="800" dirty="0">
                <a:solidFill>
                  <a:srgbClr val="000000"/>
                </a:solidFill>
                <a:latin typeface="AdvOT7fe89a09"/>
              </a:rPr>
              <a:t>.</a:t>
            </a:r>
            <a:endParaRPr lang="en-US" dirty="0">
              <a:solidFill>
                <a:srgbClr val="000000"/>
              </a:solidFill>
            </a:endParaRPr>
          </a:p>
        </p:txBody>
      </p:sp>
      <p:sp>
        <p:nvSpPr>
          <p:cNvPr id="3" name="Arrow: Left 2">
            <a:extLst>
              <a:ext uri="{FF2B5EF4-FFF2-40B4-BE49-F238E27FC236}">
                <a16:creationId xmlns:a16="http://schemas.microsoft.com/office/drawing/2014/main" id="{8D9A4BA2-A319-4130-A2AD-F620D224C3C7}"/>
              </a:ext>
            </a:extLst>
          </p:cNvPr>
          <p:cNvSpPr/>
          <p:nvPr/>
        </p:nvSpPr>
        <p:spPr bwMode="auto">
          <a:xfrm rot="19701653">
            <a:off x="10795610" y="2571631"/>
            <a:ext cx="978408" cy="484632"/>
          </a:xfrm>
          <a:prstGeom prst="leftArrow">
            <a:avLst/>
          </a:prstGeom>
          <a:solidFill>
            <a:srgbClr val="008F8D"/>
          </a:solidFill>
          <a:ln w="9525" cap="flat" cmpd="sng" algn="ctr">
            <a:solidFill>
              <a:srgbClr val="008F8D"/>
            </a:solidFill>
            <a:prstDash val="solid"/>
            <a:miter lim="800000"/>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a:ln>
                  <a:noFill/>
                </a:ln>
                <a:solidFill>
                  <a:schemeClr val="bg1"/>
                </a:solidFill>
                <a:effectLst/>
                <a:latin typeface="+mn-lt"/>
                <a:ea typeface="ＭＳ Ｐゴシック" charset="0"/>
                <a:cs typeface="ＭＳ Ｐゴシック" charset="0"/>
              </a:rPr>
              <a:t>71,4%</a:t>
            </a:r>
          </a:p>
        </p:txBody>
      </p:sp>
      <p:sp>
        <p:nvSpPr>
          <p:cNvPr id="14" name="Arrow: Left 13">
            <a:extLst>
              <a:ext uri="{FF2B5EF4-FFF2-40B4-BE49-F238E27FC236}">
                <a16:creationId xmlns:a16="http://schemas.microsoft.com/office/drawing/2014/main" id="{F169321F-99B1-41D6-A438-E832587273CD}"/>
              </a:ext>
            </a:extLst>
          </p:cNvPr>
          <p:cNvSpPr/>
          <p:nvPr/>
        </p:nvSpPr>
        <p:spPr bwMode="auto">
          <a:xfrm rot="19509052">
            <a:off x="5086194" y="2494536"/>
            <a:ext cx="822578" cy="484632"/>
          </a:xfrm>
          <a:prstGeom prst="leftArrow">
            <a:avLst/>
          </a:prstGeom>
          <a:solidFill>
            <a:srgbClr val="008F8D"/>
          </a:solidFill>
          <a:ln w="9525" cap="flat" cmpd="sng" algn="ctr">
            <a:solidFill>
              <a:srgbClr val="008F8D"/>
            </a:solidFill>
            <a:prstDash val="solid"/>
            <a:miter lim="800000"/>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a:ln>
                  <a:noFill/>
                </a:ln>
                <a:solidFill>
                  <a:schemeClr val="bg1"/>
                </a:solidFill>
                <a:effectLst/>
                <a:latin typeface="+mn-lt"/>
                <a:ea typeface="ＭＳ Ｐゴシック" charset="0"/>
                <a:cs typeface="ＭＳ Ｐゴシック" charset="0"/>
              </a:rPr>
              <a:t>71,3%</a:t>
            </a:r>
          </a:p>
        </p:txBody>
      </p:sp>
      <p:sp>
        <p:nvSpPr>
          <p:cNvPr id="15" name="14 - Ορθογώνιο"/>
          <p:cNvSpPr/>
          <p:nvPr/>
        </p:nvSpPr>
        <p:spPr bwMode="auto">
          <a:xfrm>
            <a:off x="11039773" y="6030616"/>
            <a:ext cx="914400" cy="508594"/>
          </a:xfrm>
          <a:prstGeom prst="rect">
            <a:avLst/>
          </a:prstGeom>
          <a:solidFill>
            <a:schemeClr val="bg1"/>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err="1">
              <a:ln>
                <a:noFill/>
              </a:ln>
              <a:solidFill>
                <a:srgbClr val="FFFFFF"/>
              </a:solidFill>
              <a:effectLst/>
              <a:latin typeface="+mn-lt"/>
              <a:ea typeface="Arial" charset="0"/>
              <a:cs typeface="Arial" charset="0"/>
            </a:endParaRPr>
          </a:p>
        </p:txBody>
      </p:sp>
    </p:spTree>
    <p:extLst>
      <p:ext uri="{BB962C8B-B14F-4D97-AF65-F5344CB8AC3E}">
        <p14:creationId xmlns:p14="http://schemas.microsoft.com/office/powerpoint/2010/main" val="2897752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2">
            <a:extLst>
              <a:ext uri="{FF2B5EF4-FFF2-40B4-BE49-F238E27FC236}">
                <a16:creationId xmlns:a16="http://schemas.microsoft.com/office/drawing/2014/main" id="{2F132903-BC45-4727-BA74-E8A48F8E5451}"/>
              </a:ext>
            </a:extLst>
          </p:cNvPr>
          <p:cNvSpPr>
            <a:spLocks noGrp="1"/>
          </p:cNvSpPr>
          <p:nvPr>
            <p:ph type="title"/>
          </p:nvPr>
        </p:nvSpPr>
        <p:spPr>
          <a:xfrm>
            <a:off x="519456" y="332658"/>
            <a:ext cx="11145165" cy="361883"/>
          </a:xfrm>
        </p:spPr>
        <p:txBody>
          <a:bodyPr/>
          <a:lstStyle/>
          <a:p>
            <a:r>
              <a:rPr lang="el-GR" dirty="0"/>
              <a:t>Η ανταπόκριση </a:t>
            </a:r>
            <a:r>
              <a:rPr lang="en-US" dirty="0"/>
              <a:t>PASI 100 </a:t>
            </a:r>
            <a:r>
              <a:rPr lang="el-GR" dirty="0"/>
              <a:t>σημαίνει πολλά περισσότερα για τους ασθενείς από απλά καθαρό δέρμα</a:t>
            </a:r>
          </a:p>
        </p:txBody>
      </p:sp>
      <p:pic>
        <p:nvPicPr>
          <p:cNvPr id="117" name="Picture 116">
            <a:extLst>
              <a:ext uri="{FF2B5EF4-FFF2-40B4-BE49-F238E27FC236}">
                <a16:creationId xmlns:a16="http://schemas.microsoft.com/office/drawing/2014/main" id="{761500BC-DE12-49CD-AB8A-BC714F9F5CC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7894" r="12508"/>
          <a:stretch/>
        </p:blipFill>
        <p:spPr>
          <a:xfrm>
            <a:off x="576017" y="1256144"/>
            <a:ext cx="9133591" cy="4887847"/>
          </a:xfrm>
          <a:prstGeom prst="rect">
            <a:avLst/>
          </a:prstGeom>
        </p:spPr>
      </p:pic>
      <p:pic>
        <p:nvPicPr>
          <p:cNvPr id="118" name="Picture 117">
            <a:extLst>
              <a:ext uri="{FF2B5EF4-FFF2-40B4-BE49-F238E27FC236}">
                <a16:creationId xmlns:a16="http://schemas.microsoft.com/office/drawing/2014/main" id="{599859AB-84F3-43B6-B306-DABF0125F114}"/>
              </a:ext>
            </a:extLst>
          </p:cNvPr>
          <p:cNvPicPr>
            <a:picLocks noChangeAspect="1"/>
          </p:cNvPicPr>
          <p:nvPr/>
        </p:nvPicPr>
        <p:blipFill>
          <a:blip r:embed="rId5"/>
          <a:stretch>
            <a:fillRect/>
          </a:stretch>
        </p:blipFill>
        <p:spPr>
          <a:xfrm>
            <a:off x="1026981" y="6143624"/>
            <a:ext cx="3467100" cy="523875"/>
          </a:xfrm>
          <a:prstGeom prst="rect">
            <a:avLst/>
          </a:prstGeom>
        </p:spPr>
      </p:pic>
      <p:sp>
        <p:nvSpPr>
          <p:cNvPr id="119" name="Rectangle 118">
            <a:extLst>
              <a:ext uri="{FF2B5EF4-FFF2-40B4-BE49-F238E27FC236}">
                <a16:creationId xmlns:a16="http://schemas.microsoft.com/office/drawing/2014/main" id="{AF68DDA4-FC91-4894-A379-08C25B37E1E3}"/>
              </a:ext>
            </a:extLst>
          </p:cNvPr>
          <p:cNvSpPr/>
          <p:nvPr/>
        </p:nvSpPr>
        <p:spPr>
          <a:xfrm>
            <a:off x="9985416" y="1944559"/>
            <a:ext cx="1739580" cy="104644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08F8D"/>
                </a:solidFill>
                <a:effectLst/>
              </a:rPr>
              <a:t>80%</a:t>
            </a:r>
          </a:p>
          <a:p>
            <a:pPr algn="ctr"/>
            <a:r>
              <a:rPr lang="en-US" sz="1800" b="1" dirty="0">
                <a:ln/>
                <a:solidFill>
                  <a:srgbClr val="008F8D"/>
                </a:solidFill>
              </a:rPr>
              <a:t>DLQI= 0</a:t>
            </a:r>
            <a:r>
              <a:rPr lang="el-GR" sz="1800" b="1" dirty="0">
                <a:ln/>
                <a:solidFill>
                  <a:srgbClr val="008F8D"/>
                </a:solidFill>
              </a:rPr>
              <a:t> έως 1</a:t>
            </a:r>
            <a:endParaRPr lang="en-US" sz="2000" b="1" cap="none" spc="0" dirty="0">
              <a:ln/>
              <a:solidFill>
                <a:srgbClr val="008F8D"/>
              </a:solidFill>
              <a:effectLst/>
            </a:endParaRPr>
          </a:p>
        </p:txBody>
      </p:sp>
      <p:sp>
        <p:nvSpPr>
          <p:cNvPr id="120" name="Rectangle 119">
            <a:extLst>
              <a:ext uri="{FF2B5EF4-FFF2-40B4-BE49-F238E27FC236}">
                <a16:creationId xmlns:a16="http://schemas.microsoft.com/office/drawing/2014/main" id="{945C7C90-A937-4814-94FE-509DD41AAF26}"/>
              </a:ext>
            </a:extLst>
          </p:cNvPr>
          <p:cNvSpPr/>
          <p:nvPr/>
        </p:nvSpPr>
        <p:spPr>
          <a:xfrm>
            <a:off x="9985416" y="2995272"/>
            <a:ext cx="1739579" cy="104644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l-GR" sz="4400" b="1" cap="none" spc="0" dirty="0">
                <a:ln/>
                <a:solidFill>
                  <a:srgbClr val="FF0000"/>
                </a:solidFill>
                <a:effectLst/>
              </a:rPr>
              <a:t>55</a:t>
            </a:r>
            <a:r>
              <a:rPr lang="en-US" sz="4400" b="1" cap="none" spc="0" dirty="0">
                <a:ln/>
                <a:solidFill>
                  <a:srgbClr val="FF0000"/>
                </a:solidFill>
                <a:effectLst/>
              </a:rPr>
              <a:t>%</a:t>
            </a:r>
          </a:p>
          <a:p>
            <a:pPr algn="ctr"/>
            <a:r>
              <a:rPr lang="en-US" sz="1800" b="1" dirty="0">
                <a:ln/>
                <a:solidFill>
                  <a:srgbClr val="FF0000"/>
                </a:solidFill>
              </a:rPr>
              <a:t>DLQI= 0 </a:t>
            </a:r>
            <a:r>
              <a:rPr lang="el-GR" sz="1800" b="1" dirty="0">
                <a:ln/>
                <a:solidFill>
                  <a:srgbClr val="FF0000"/>
                </a:solidFill>
              </a:rPr>
              <a:t>έως 1</a:t>
            </a:r>
            <a:endParaRPr lang="en-US" sz="2000" b="1" cap="none" spc="0" dirty="0">
              <a:ln/>
              <a:solidFill>
                <a:srgbClr val="FF0000"/>
              </a:solidFill>
              <a:effectLst/>
            </a:endParaRPr>
          </a:p>
        </p:txBody>
      </p:sp>
      <p:sp>
        <p:nvSpPr>
          <p:cNvPr id="121" name="Rectangle 120">
            <a:extLst>
              <a:ext uri="{FF2B5EF4-FFF2-40B4-BE49-F238E27FC236}">
                <a16:creationId xmlns:a16="http://schemas.microsoft.com/office/drawing/2014/main" id="{63AE536C-5A1E-46F4-82DF-59D271494923}"/>
              </a:ext>
            </a:extLst>
          </p:cNvPr>
          <p:cNvSpPr/>
          <p:nvPr/>
        </p:nvSpPr>
        <p:spPr>
          <a:xfrm>
            <a:off x="9985416" y="4041712"/>
            <a:ext cx="1739579" cy="104644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l-GR" sz="4400" b="1" cap="none" spc="0" dirty="0">
                <a:ln/>
                <a:solidFill>
                  <a:srgbClr val="00B0F0"/>
                </a:solidFill>
                <a:effectLst/>
              </a:rPr>
              <a:t>43</a:t>
            </a:r>
            <a:r>
              <a:rPr lang="en-US" sz="4400" b="1" cap="none" spc="0" dirty="0">
                <a:ln/>
                <a:solidFill>
                  <a:srgbClr val="00B0F0"/>
                </a:solidFill>
                <a:effectLst/>
              </a:rPr>
              <a:t>%</a:t>
            </a:r>
          </a:p>
          <a:p>
            <a:pPr algn="ctr"/>
            <a:r>
              <a:rPr lang="en-US" sz="1800" b="1" dirty="0">
                <a:ln/>
                <a:solidFill>
                  <a:srgbClr val="00B0F0"/>
                </a:solidFill>
              </a:rPr>
              <a:t>DLQI= 0 </a:t>
            </a:r>
            <a:r>
              <a:rPr lang="el-GR" sz="1800" b="1" dirty="0">
                <a:ln/>
                <a:solidFill>
                  <a:srgbClr val="00B0F0"/>
                </a:solidFill>
              </a:rPr>
              <a:t>έως 1</a:t>
            </a:r>
            <a:endParaRPr lang="en-US" sz="2000" b="1" cap="none" spc="0" dirty="0">
              <a:ln/>
              <a:solidFill>
                <a:srgbClr val="00B0F0"/>
              </a:solidFill>
              <a:effectLst/>
            </a:endParaRPr>
          </a:p>
        </p:txBody>
      </p:sp>
    </p:spTree>
    <p:extLst>
      <p:ext uri="{BB962C8B-B14F-4D97-AF65-F5344CB8AC3E}">
        <p14:creationId xmlns:p14="http://schemas.microsoft.com/office/powerpoint/2010/main" val="24059445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p:txBody>
          <a:bodyPr/>
          <a:lstStyle/>
          <a:p>
            <a:r>
              <a:rPr lang="en-US" sz="4400" dirty="0" err="1">
                <a:solidFill>
                  <a:srgbClr val="C00000"/>
                </a:solidFill>
              </a:rPr>
              <a:t>Brodalumab</a:t>
            </a:r>
            <a:r>
              <a:rPr lang="el-GR" sz="4400" dirty="0">
                <a:solidFill>
                  <a:srgbClr val="C00000"/>
                </a:solidFill>
              </a:rPr>
              <a:t> …και με τι προφίλ ασφαλείας επιτυγχάνει όλα αυτά</a:t>
            </a:r>
            <a:r>
              <a:rPr lang="en-US" sz="4400" dirty="0">
                <a:solidFill>
                  <a:srgbClr val="C00000"/>
                </a:solidFill>
              </a:rPr>
              <a:t>;;;</a:t>
            </a:r>
            <a:br>
              <a:rPr lang="el-GR" sz="4400" dirty="0">
                <a:solidFill>
                  <a:srgbClr val="C00000"/>
                </a:solidFill>
              </a:rPr>
            </a:br>
            <a:br>
              <a:rPr lang="el-GR" sz="4400" dirty="0">
                <a:solidFill>
                  <a:srgbClr val="C00000"/>
                </a:solidFill>
              </a:rPr>
            </a:br>
            <a:r>
              <a:rPr lang="el-GR" sz="4400" dirty="0">
                <a:solidFill>
                  <a:srgbClr val="C00000"/>
                </a:solidFill>
              </a:rPr>
              <a:t>		ΕΞΑΙΡΕΤΙΚΟ!!!</a:t>
            </a: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69</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391025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4654621" y="2614028"/>
            <a:ext cx="3250447" cy="3752221"/>
            <a:chOff x="5183286" y="1738472"/>
            <a:chExt cx="3571717" cy="4393419"/>
          </a:xfrm>
        </p:grpSpPr>
        <p:grpSp>
          <p:nvGrpSpPr>
            <p:cNvPr id="47" name="Group 46"/>
            <p:cNvGrpSpPr/>
            <p:nvPr/>
          </p:nvGrpSpPr>
          <p:grpSpPr>
            <a:xfrm>
              <a:off x="5770217" y="1738472"/>
              <a:ext cx="2984786" cy="4393419"/>
              <a:chOff x="5770217" y="1634270"/>
              <a:chExt cx="2984786" cy="4393419"/>
            </a:xfrm>
          </p:grpSpPr>
          <p:grpSp>
            <p:nvGrpSpPr>
              <p:cNvPr id="52" name="Group 51"/>
              <p:cNvGrpSpPr/>
              <p:nvPr/>
            </p:nvGrpSpPr>
            <p:grpSpPr>
              <a:xfrm>
                <a:off x="5770217" y="1634270"/>
                <a:ext cx="2984786" cy="4393419"/>
                <a:chOff x="5527843" y="1524100"/>
                <a:chExt cx="2984786" cy="4393419"/>
              </a:xfrm>
            </p:grpSpPr>
            <p:graphicFrame>
              <p:nvGraphicFramePr>
                <p:cNvPr id="59" name="Chart 58"/>
                <p:cNvGraphicFramePr/>
                <p:nvPr/>
              </p:nvGraphicFramePr>
              <p:xfrm>
                <a:off x="5704825" y="1524100"/>
                <a:ext cx="2807804" cy="4393419"/>
              </p:xfrm>
              <a:graphic>
                <a:graphicData uri="http://schemas.openxmlformats.org/drawingml/2006/chart">
                  <c:chart xmlns:c="http://schemas.openxmlformats.org/drawingml/2006/chart" xmlns:r="http://schemas.openxmlformats.org/officeDocument/2006/relationships" r:id="rId3"/>
                </a:graphicData>
              </a:graphic>
            </p:graphicFrame>
            <p:sp>
              <p:nvSpPr>
                <p:cNvPr id="60" name="TextBox 59"/>
                <p:cNvSpPr txBox="1"/>
                <p:nvPr/>
              </p:nvSpPr>
              <p:spPr>
                <a:xfrm>
                  <a:off x="5527843" y="3648201"/>
                  <a:ext cx="1023484" cy="360278"/>
                </a:xfrm>
                <a:prstGeom prst="rect">
                  <a:avLst/>
                </a:prstGeom>
                <a:noFill/>
              </p:spPr>
              <p:txBody>
                <a:bodyPr wrap="none" rtlCol="0">
                  <a:spAutoFit/>
                </a:bodyPr>
                <a:lstStyle/>
                <a:p>
                  <a:pPr algn="r" defTabSz="914126"/>
                  <a:r>
                    <a:rPr lang="en-US" sz="1400" dirty="0">
                      <a:solidFill>
                        <a:srgbClr val="696969"/>
                      </a:solidFill>
                    </a:rPr>
                    <a:t>CV death</a:t>
                  </a:r>
                </a:p>
              </p:txBody>
            </p:sp>
            <p:sp>
              <p:nvSpPr>
                <p:cNvPr id="61" name="TextBox 60"/>
                <p:cNvSpPr txBox="1"/>
                <p:nvPr/>
              </p:nvSpPr>
              <p:spPr>
                <a:xfrm>
                  <a:off x="5527843" y="1872342"/>
                  <a:ext cx="1023484" cy="360278"/>
                </a:xfrm>
                <a:prstGeom prst="rect">
                  <a:avLst/>
                </a:prstGeom>
                <a:noFill/>
              </p:spPr>
              <p:txBody>
                <a:bodyPr wrap="none" rtlCol="0">
                  <a:spAutoFit/>
                </a:bodyPr>
                <a:lstStyle/>
                <a:p>
                  <a:pPr algn="r" defTabSz="914126"/>
                  <a:r>
                    <a:rPr lang="en-US" sz="1400" dirty="0">
                      <a:solidFill>
                        <a:srgbClr val="696969"/>
                      </a:solidFill>
                    </a:rPr>
                    <a:t>CV death</a:t>
                  </a:r>
                </a:p>
              </p:txBody>
            </p:sp>
            <p:sp>
              <p:nvSpPr>
                <p:cNvPr id="62" name="TextBox 61"/>
                <p:cNvSpPr txBox="1"/>
                <p:nvPr/>
              </p:nvSpPr>
              <p:spPr>
                <a:xfrm>
                  <a:off x="6130101" y="4254399"/>
                  <a:ext cx="421227" cy="360278"/>
                </a:xfrm>
                <a:prstGeom prst="rect">
                  <a:avLst/>
                </a:prstGeom>
                <a:noFill/>
              </p:spPr>
              <p:txBody>
                <a:bodyPr wrap="none" rtlCol="0">
                  <a:spAutoFit/>
                </a:bodyPr>
                <a:lstStyle/>
                <a:p>
                  <a:pPr algn="r" defTabSz="914126"/>
                  <a:r>
                    <a:rPr lang="en-US" sz="1400" dirty="0">
                      <a:solidFill>
                        <a:srgbClr val="696969"/>
                      </a:solidFill>
                    </a:rPr>
                    <a:t>MI</a:t>
                  </a:r>
                </a:p>
              </p:txBody>
            </p:sp>
            <p:sp>
              <p:nvSpPr>
                <p:cNvPr id="63" name="TextBox 62"/>
                <p:cNvSpPr txBox="1"/>
                <p:nvPr/>
              </p:nvSpPr>
              <p:spPr>
                <a:xfrm>
                  <a:off x="6130100" y="2427514"/>
                  <a:ext cx="421227" cy="360278"/>
                </a:xfrm>
                <a:prstGeom prst="rect">
                  <a:avLst/>
                </a:prstGeom>
                <a:noFill/>
              </p:spPr>
              <p:txBody>
                <a:bodyPr wrap="none" rtlCol="0">
                  <a:spAutoFit/>
                </a:bodyPr>
                <a:lstStyle/>
                <a:p>
                  <a:pPr algn="r" defTabSz="914126"/>
                  <a:r>
                    <a:rPr lang="en-US" sz="1400" dirty="0">
                      <a:solidFill>
                        <a:srgbClr val="696969"/>
                      </a:solidFill>
                    </a:rPr>
                    <a:t>MI</a:t>
                  </a:r>
                </a:p>
              </p:txBody>
            </p:sp>
            <p:sp>
              <p:nvSpPr>
                <p:cNvPr id="64" name="TextBox 63"/>
                <p:cNvSpPr txBox="1"/>
                <p:nvPr/>
              </p:nvSpPr>
              <p:spPr>
                <a:xfrm>
                  <a:off x="5779664" y="4832767"/>
                  <a:ext cx="771663" cy="360278"/>
                </a:xfrm>
                <a:prstGeom prst="rect">
                  <a:avLst/>
                </a:prstGeom>
                <a:noFill/>
              </p:spPr>
              <p:txBody>
                <a:bodyPr wrap="none" rtlCol="0">
                  <a:spAutoFit/>
                </a:bodyPr>
                <a:lstStyle/>
                <a:p>
                  <a:pPr algn="r" defTabSz="914126"/>
                  <a:r>
                    <a:rPr lang="en-US" sz="1400" dirty="0">
                      <a:solidFill>
                        <a:srgbClr val="696969"/>
                      </a:solidFill>
                    </a:rPr>
                    <a:t>Stroke</a:t>
                  </a:r>
                </a:p>
              </p:txBody>
            </p:sp>
            <p:sp>
              <p:nvSpPr>
                <p:cNvPr id="65" name="TextBox 64"/>
                <p:cNvSpPr txBox="1"/>
                <p:nvPr/>
              </p:nvSpPr>
              <p:spPr>
                <a:xfrm>
                  <a:off x="5779664" y="3021297"/>
                  <a:ext cx="771663" cy="360278"/>
                </a:xfrm>
                <a:prstGeom prst="rect">
                  <a:avLst/>
                </a:prstGeom>
                <a:noFill/>
              </p:spPr>
              <p:txBody>
                <a:bodyPr wrap="none" rtlCol="0">
                  <a:spAutoFit/>
                </a:bodyPr>
                <a:lstStyle/>
                <a:p>
                  <a:pPr algn="r" defTabSz="914126"/>
                  <a:r>
                    <a:rPr lang="en-US" sz="1400" dirty="0">
                      <a:solidFill>
                        <a:srgbClr val="696969"/>
                      </a:solidFill>
                    </a:rPr>
                    <a:t>Stroke</a:t>
                  </a:r>
                </a:p>
              </p:txBody>
            </p:sp>
            <p:sp>
              <p:nvSpPr>
                <p:cNvPr id="66" name="TextBox 65"/>
                <p:cNvSpPr txBox="1"/>
                <p:nvPr/>
              </p:nvSpPr>
              <p:spPr>
                <a:xfrm>
                  <a:off x="6548215" y="5344885"/>
                  <a:ext cx="312047" cy="360278"/>
                </a:xfrm>
                <a:prstGeom prst="rect">
                  <a:avLst/>
                </a:prstGeom>
                <a:noFill/>
              </p:spPr>
              <p:txBody>
                <a:bodyPr wrap="none" rtlCol="0">
                  <a:spAutoFit/>
                </a:bodyPr>
                <a:lstStyle/>
                <a:p>
                  <a:pPr defTabSz="914126"/>
                  <a:r>
                    <a:rPr lang="en-US" sz="1400" dirty="0">
                      <a:solidFill>
                        <a:srgbClr val="000000"/>
                      </a:solidFill>
                    </a:rPr>
                    <a:t>1</a:t>
                  </a:r>
                </a:p>
              </p:txBody>
            </p:sp>
          </p:grpSp>
          <p:sp>
            <p:nvSpPr>
              <p:cNvPr id="53" name="TextBox 52"/>
              <p:cNvSpPr txBox="1"/>
              <p:nvPr/>
            </p:nvSpPr>
            <p:spPr>
              <a:xfrm>
                <a:off x="7167769" y="3758370"/>
                <a:ext cx="584999" cy="360278"/>
              </a:xfrm>
              <a:prstGeom prst="rect">
                <a:avLst/>
              </a:prstGeom>
              <a:noFill/>
            </p:spPr>
            <p:txBody>
              <a:bodyPr wrap="none" rtlCol="0">
                <a:spAutoFit/>
              </a:bodyPr>
              <a:lstStyle/>
              <a:p>
                <a:pPr defTabSz="914126"/>
                <a:r>
                  <a:rPr lang="en-US" sz="1400" dirty="0">
                    <a:solidFill>
                      <a:srgbClr val="000000"/>
                    </a:solidFill>
                  </a:rPr>
                  <a:t>1.03</a:t>
                </a:r>
              </a:p>
            </p:txBody>
          </p:sp>
          <p:sp>
            <p:nvSpPr>
              <p:cNvPr id="54" name="TextBox 53"/>
              <p:cNvSpPr txBox="1"/>
              <p:nvPr/>
            </p:nvSpPr>
            <p:spPr>
              <a:xfrm>
                <a:off x="7509296" y="1960477"/>
                <a:ext cx="584999" cy="360278"/>
              </a:xfrm>
              <a:prstGeom prst="rect">
                <a:avLst/>
              </a:prstGeom>
              <a:noFill/>
            </p:spPr>
            <p:txBody>
              <a:bodyPr wrap="none" rtlCol="0">
                <a:spAutoFit/>
              </a:bodyPr>
              <a:lstStyle/>
              <a:p>
                <a:pPr defTabSz="914126"/>
                <a:r>
                  <a:rPr lang="en-US" sz="1400" dirty="0">
                    <a:solidFill>
                      <a:srgbClr val="000000"/>
                    </a:solidFill>
                  </a:rPr>
                  <a:t>1.39</a:t>
                </a:r>
              </a:p>
            </p:txBody>
          </p:sp>
          <p:sp>
            <p:nvSpPr>
              <p:cNvPr id="55" name="TextBox 54"/>
              <p:cNvSpPr txBox="1"/>
              <p:nvPr/>
            </p:nvSpPr>
            <p:spPr>
              <a:xfrm>
                <a:off x="7432177" y="4364569"/>
                <a:ext cx="584999" cy="360278"/>
              </a:xfrm>
              <a:prstGeom prst="rect">
                <a:avLst/>
              </a:prstGeom>
              <a:noFill/>
            </p:spPr>
            <p:txBody>
              <a:bodyPr wrap="none" rtlCol="0">
                <a:spAutoFit/>
              </a:bodyPr>
              <a:lstStyle/>
              <a:p>
                <a:pPr defTabSz="914126"/>
                <a:r>
                  <a:rPr lang="en-US" sz="1400" dirty="0">
                    <a:solidFill>
                      <a:srgbClr val="000000"/>
                    </a:solidFill>
                  </a:rPr>
                  <a:t>1.29</a:t>
                </a:r>
              </a:p>
            </p:txBody>
          </p:sp>
          <p:sp>
            <p:nvSpPr>
              <p:cNvPr id="56" name="TextBox 55"/>
              <p:cNvSpPr txBox="1"/>
              <p:nvPr/>
            </p:nvSpPr>
            <p:spPr>
              <a:xfrm>
                <a:off x="7663534" y="2537684"/>
                <a:ext cx="584999" cy="360278"/>
              </a:xfrm>
              <a:prstGeom prst="rect">
                <a:avLst/>
              </a:prstGeom>
              <a:noFill/>
            </p:spPr>
            <p:txBody>
              <a:bodyPr wrap="none" rtlCol="0">
                <a:spAutoFit/>
              </a:bodyPr>
              <a:lstStyle/>
              <a:p>
                <a:pPr defTabSz="914126"/>
                <a:r>
                  <a:rPr lang="en-US" sz="1400" dirty="0">
                    <a:solidFill>
                      <a:srgbClr val="000000"/>
                    </a:solidFill>
                  </a:rPr>
                  <a:t>1.70</a:t>
                </a:r>
              </a:p>
            </p:txBody>
          </p:sp>
          <p:sp>
            <p:nvSpPr>
              <p:cNvPr id="57" name="TextBox 56"/>
              <p:cNvSpPr txBox="1"/>
              <p:nvPr/>
            </p:nvSpPr>
            <p:spPr>
              <a:xfrm>
                <a:off x="7156752" y="4942937"/>
                <a:ext cx="584999" cy="360278"/>
              </a:xfrm>
              <a:prstGeom prst="rect">
                <a:avLst/>
              </a:prstGeom>
              <a:noFill/>
            </p:spPr>
            <p:txBody>
              <a:bodyPr wrap="none" rtlCol="0">
                <a:spAutoFit/>
              </a:bodyPr>
              <a:lstStyle/>
              <a:p>
                <a:pPr defTabSz="914126"/>
                <a:r>
                  <a:rPr lang="en-US" sz="1400" dirty="0">
                    <a:solidFill>
                      <a:srgbClr val="000000"/>
                    </a:solidFill>
                  </a:rPr>
                  <a:t>1.12</a:t>
                </a:r>
              </a:p>
            </p:txBody>
          </p:sp>
          <p:sp>
            <p:nvSpPr>
              <p:cNvPr id="58" name="TextBox 57"/>
              <p:cNvSpPr txBox="1"/>
              <p:nvPr/>
            </p:nvSpPr>
            <p:spPr>
              <a:xfrm>
                <a:off x="7575398" y="3162121"/>
                <a:ext cx="584999" cy="360278"/>
              </a:xfrm>
              <a:prstGeom prst="rect">
                <a:avLst/>
              </a:prstGeom>
              <a:noFill/>
            </p:spPr>
            <p:txBody>
              <a:bodyPr wrap="none" rtlCol="0">
                <a:spAutoFit/>
              </a:bodyPr>
              <a:lstStyle/>
              <a:p>
                <a:pPr defTabSz="914126"/>
                <a:r>
                  <a:rPr lang="en-US" sz="1400" dirty="0">
                    <a:solidFill>
                      <a:srgbClr val="000000"/>
                    </a:solidFill>
                  </a:rPr>
                  <a:t>1.56</a:t>
                </a:r>
              </a:p>
            </p:txBody>
          </p:sp>
        </p:grpSp>
        <p:sp>
          <p:nvSpPr>
            <p:cNvPr id="48" name="Left Brace 47"/>
            <p:cNvSpPr/>
            <p:nvPr/>
          </p:nvSpPr>
          <p:spPr bwMode="auto">
            <a:xfrm>
              <a:off x="5476624" y="2535582"/>
              <a:ext cx="569949" cy="566391"/>
            </a:xfrm>
            <a:prstGeom prst="leftBrace">
              <a:avLst/>
            </a:prstGeom>
            <a:noFill/>
            <a:ln w="9525" cap="flat" cmpd="sng" algn="ctr">
              <a:solidFill>
                <a:srgbClr val="000000"/>
              </a:solidFill>
              <a:prstDash val="solid"/>
              <a:round/>
              <a:headEnd type="none" w="med" len="med"/>
              <a:tailEnd type="none" w="med" len="med"/>
            </a:ln>
            <a:effectLst/>
          </p:spPr>
          <p:txBody>
            <a:bodyPr vert="horz" wrap="none" lIns="91416" tIns="45708" rIns="91416" bIns="45708" numCol="1" rtlCol="0" anchor="ctr" anchorCtr="0" compatLnSpc="1">
              <a:prstTxWarp prst="textNoShape">
                <a:avLst/>
              </a:prstTxWarp>
              <a:spAutoFit/>
            </a:bodyPr>
            <a:lstStyle/>
            <a:p>
              <a:pPr defTabSz="914126" eaLnBrk="1" hangingPunct="1"/>
              <a:endParaRPr lang="en-US" sz="2399" b="1" dirty="0">
                <a:solidFill>
                  <a:srgbClr val="000000"/>
                </a:solidFill>
                <a:latin typeface="Arial" charset="0"/>
              </a:endParaRPr>
            </a:p>
          </p:txBody>
        </p:sp>
        <p:sp>
          <p:nvSpPr>
            <p:cNvPr id="49" name="Left Brace 48"/>
            <p:cNvSpPr/>
            <p:nvPr/>
          </p:nvSpPr>
          <p:spPr bwMode="auto">
            <a:xfrm>
              <a:off x="5476624" y="4339462"/>
              <a:ext cx="569949" cy="566391"/>
            </a:xfrm>
            <a:prstGeom prst="leftBrace">
              <a:avLst/>
            </a:prstGeom>
            <a:noFill/>
            <a:ln w="9525" cap="flat" cmpd="sng" algn="ctr">
              <a:solidFill>
                <a:srgbClr val="000000"/>
              </a:solidFill>
              <a:prstDash val="solid"/>
              <a:round/>
              <a:headEnd type="none" w="med" len="med"/>
              <a:tailEnd type="none" w="med" len="med"/>
            </a:ln>
            <a:effectLst/>
          </p:spPr>
          <p:txBody>
            <a:bodyPr vert="horz" wrap="none" lIns="91416" tIns="45708" rIns="91416" bIns="45708" numCol="1" rtlCol="0" anchor="ctr" anchorCtr="0" compatLnSpc="1">
              <a:prstTxWarp prst="textNoShape">
                <a:avLst/>
              </a:prstTxWarp>
              <a:spAutoFit/>
            </a:bodyPr>
            <a:lstStyle/>
            <a:p>
              <a:pPr defTabSz="914126" eaLnBrk="1" hangingPunct="1"/>
              <a:endParaRPr lang="en-US" sz="2399" b="1" dirty="0">
                <a:solidFill>
                  <a:srgbClr val="000000"/>
                </a:solidFill>
                <a:latin typeface="Arial" charset="0"/>
              </a:endParaRPr>
            </a:p>
          </p:txBody>
        </p:sp>
        <p:sp>
          <p:nvSpPr>
            <p:cNvPr id="50" name="TextBox 49"/>
            <p:cNvSpPr txBox="1"/>
            <p:nvPr/>
          </p:nvSpPr>
          <p:spPr>
            <a:xfrm rot="16200000">
              <a:off x="4434589" y="2630358"/>
              <a:ext cx="1869313" cy="371919"/>
            </a:xfrm>
            <a:prstGeom prst="rect">
              <a:avLst/>
            </a:prstGeom>
            <a:noFill/>
          </p:spPr>
          <p:txBody>
            <a:bodyPr wrap="none" rtlCol="0">
              <a:spAutoFit/>
            </a:bodyPr>
            <a:lstStyle/>
            <a:p>
              <a:pPr defTabSz="914126"/>
              <a:r>
                <a:rPr lang="en-US" sz="1600" dirty="0">
                  <a:solidFill>
                    <a:srgbClr val="696969"/>
                  </a:solidFill>
                </a:rPr>
                <a:t>Severe disease</a:t>
              </a:r>
            </a:p>
          </p:txBody>
        </p:sp>
        <p:sp>
          <p:nvSpPr>
            <p:cNvPr id="51" name="TextBox 50"/>
            <p:cNvSpPr txBox="1"/>
            <p:nvPr/>
          </p:nvSpPr>
          <p:spPr>
            <a:xfrm rot="16200000">
              <a:off x="4595026" y="4436699"/>
              <a:ext cx="1548441" cy="371919"/>
            </a:xfrm>
            <a:prstGeom prst="rect">
              <a:avLst/>
            </a:prstGeom>
            <a:noFill/>
          </p:spPr>
          <p:txBody>
            <a:bodyPr wrap="none" rtlCol="0">
              <a:spAutoFit/>
            </a:bodyPr>
            <a:lstStyle/>
            <a:p>
              <a:pPr defTabSz="914126"/>
              <a:r>
                <a:rPr lang="en-US" sz="1600" dirty="0">
                  <a:solidFill>
                    <a:srgbClr val="696969"/>
                  </a:solidFill>
                </a:rPr>
                <a:t>Mild disease</a:t>
              </a:r>
            </a:p>
          </p:txBody>
        </p:sp>
      </p:grpSp>
      <p:sp>
        <p:nvSpPr>
          <p:cNvPr id="12" name="TextBox 11"/>
          <p:cNvSpPr txBox="1"/>
          <p:nvPr/>
        </p:nvSpPr>
        <p:spPr>
          <a:xfrm>
            <a:off x="485075" y="1910825"/>
            <a:ext cx="4181297" cy="738664"/>
          </a:xfrm>
          <a:prstGeom prst="rect">
            <a:avLst/>
          </a:prstGeom>
          <a:noFill/>
        </p:spPr>
        <p:txBody>
          <a:bodyPr wrap="square" rtlCol="0">
            <a:spAutoFit/>
          </a:bodyPr>
          <a:lstStyle/>
          <a:p>
            <a:pPr defTabSz="914126"/>
            <a:r>
              <a:rPr lang="el-GR" sz="1400" b="1" dirty="0">
                <a:solidFill>
                  <a:srgbClr val="696969"/>
                </a:solidFill>
              </a:rPr>
              <a:t>Οι ασθενείς με ψωρίαση έχουν αυξημένη πιθανότητα εμφάνισης </a:t>
            </a:r>
            <a:r>
              <a:rPr lang="el-GR" sz="1400" b="1" dirty="0">
                <a:solidFill>
                  <a:srgbClr val="00A7B4"/>
                </a:solidFill>
              </a:rPr>
              <a:t>μεταβολικού συνδρόμου</a:t>
            </a:r>
            <a:r>
              <a:rPr lang="en-US" sz="1400" b="1" baseline="30000" dirty="0">
                <a:solidFill>
                  <a:srgbClr val="696969"/>
                </a:solidFill>
              </a:rPr>
              <a:t>3</a:t>
            </a:r>
            <a:endParaRPr lang="en-US" sz="1400" b="1" dirty="0">
              <a:solidFill>
                <a:srgbClr val="696969"/>
              </a:solidFill>
            </a:endParaRPr>
          </a:p>
        </p:txBody>
      </p:sp>
      <p:sp>
        <p:nvSpPr>
          <p:cNvPr id="45" name="TextBox 44"/>
          <p:cNvSpPr txBox="1"/>
          <p:nvPr/>
        </p:nvSpPr>
        <p:spPr>
          <a:xfrm>
            <a:off x="4681595" y="1917489"/>
            <a:ext cx="3305336" cy="738664"/>
          </a:xfrm>
          <a:prstGeom prst="rect">
            <a:avLst/>
          </a:prstGeom>
          <a:noFill/>
        </p:spPr>
        <p:txBody>
          <a:bodyPr wrap="square" rtlCol="0">
            <a:spAutoFit/>
          </a:bodyPr>
          <a:lstStyle/>
          <a:p>
            <a:pPr defTabSz="914126"/>
            <a:r>
              <a:rPr lang="el-GR" sz="1400" b="1" dirty="0">
                <a:solidFill>
                  <a:srgbClr val="696969"/>
                </a:solidFill>
              </a:rPr>
              <a:t>Οι ασθενείς με σοβαρή νόσο έχουν μεγαλύτερη πιθανότητα εμφάνισης </a:t>
            </a:r>
            <a:r>
              <a:rPr lang="el-GR" sz="1400" b="1" dirty="0">
                <a:solidFill>
                  <a:srgbClr val="00A7B4"/>
                </a:solidFill>
              </a:rPr>
              <a:t>καρδιαγγειακών </a:t>
            </a:r>
            <a:r>
              <a:rPr lang="el-GR" sz="1400" b="1" dirty="0" err="1">
                <a:solidFill>
                  <a:srgbClr val="00A7B4"/>
                </a:solidFill>
              </a:rPr>
              <a:t>συμβαμάτων</a:t>
            </a:r>
            <a:endParaRPr lang="en-US" sz="1400" b="1" dirty="0">
              <a:solidFill>
                <a:srgbClr val="00A7B4"/>
              </a:solidFill>
            </a:endParaRPr>
          </a:p>
        </p:txBody>
      </p:sp>
      <p:sp>
        <p:nvSpPr>
          <p:cNvPr id="68" name="TextBox 67"/>
          <p:cNvSpPr txBox="1"/>
          <p:nvPr/>
        </p:nvSpPr>
        <p:spPr>
          <a:xfrm>
            <a:off x="8328248" y="1917233"/>
            <a:ext cx="3305337" cy="738664"/>
          </a:xfrm>
          <a:prstGeom prst="rect">
            <a:avLst/>
          </a:prstGeom>
          <a:noFill/>
        </p:spPr>
        <p:txBody>
          <a:bodyPr wrap="square" rtlCol="0">
            <a:spAutoFit/>
          </a:bodyPr>
          <a:lstStyle/>
          <a:p>
            <a:pPr defTabSz="914126"/>
            <a:r>
              <a:rPr lang="el-GR" sz="1400" b="1" dirty="0">
                <a:solidFill>
                  <a:srgbClr val="696969"/>
                </a:solidFill>
              </a:rPr>
              <a:t>Οι ασθενείς με ψωρίαση εμφανίζουν αυξημένο κίνδυνο εμφάνισης </a:t>
            </a:r>
            <a:r>
              <a:rPr lang="el-GR" sz="1400" b="1" dirty="0">
                <a:solidFill>
                  <a:srgbClr val="00A7B4"/>
                </a:solidFill>
              </a:rPr>
              <a:t>ψυχολογικών διαταραχών</a:t>
            </a:r>
            <a:r>
              <a:rPr lang="en-US" sz="1400" b="1" baseline="30000" dirty="0">
                <a:solidFill>
                  <a:srgbClr val="696969"/>
                </a:solidFill>
              </a:rPr>
              <a:t>1</a:t>
            </a:r>
            <a:endParaRPr lang="en-US" sz="1400" b="1" dirty="0">
              <a:solidFill>
                <a:srgbClr val="696969"/>
              </a:solidFill>
            </a:endParaRPr>
          </a:p>
        </p:txBody>
      </p:sp>
      <p:grpSp>
        <p:nvGrpSpPr>
          <p:cNvPr id="69" name="Group 68"/>
          <p:cNvGrpSpPr/>
          <p:nvPr/>
        </p:nvGrpSpPr>
        <p:grpSpPr>
          <a:xfrm>
            <a:off x="8750839" y="2541381"/>
            <a:ext cx="3066691" cy="3648838"/>
            <a:chOff x="5373653" y="1673302"/>
            <a:chExt cx="3067490" cy="4241841"/>
          </a:xfrm>
        </p:grpSpPr>
        <p:grpSp>
          <p:nvGrpSpPr>
            <p:cNvPr id="70" name="Group 69"/>
            <p:cNvGrpSpPr/>
            <p:nvPr/>
          </p:nvGrpSpPr>
          <p:grpSpPr>
            <a:xfrm>
              <a:off x="5373653" y="1673302"/>
              <a:ext cx="3067490" cy="4131905"/>
              <a:chOff x="5712863" y="1862297"/>
              <a:chExt cx="3067490" cy="4393419"/>
            </a:xfrm>
          </p:grpSpPr>
          <p:graphicFrame>
            <p:nvGraphicFramePr>
              <p:cNvPr id="73" name="Chart 72"/>
              <p:cNvGraphicFramePr/>
              <p:nvPr/>
            </p:nvGraphicFramePr>
            <p:xfrm>
              <a:off x="5972549" y="1862297"/>
              <a:ext cx="2807804" cy="4393419"/>
            </p:xfrm>
            <a:graphic>
              <a:graphicData uri="http://schemas.openxmlformats.org/drawingml/2006/chart">
                <c:chart xmlns:c="http://schemas.openxmlformats.org/drawingml/2006/chart" xmlns:r="http://schemas.openxmlformats.org/officeDocument/2006/relationships" r:id="rId4"/>
              </a:graphicData>
            </a:graphic>
          </p:graphicFrame>
          <p:sp>
            <p:nvSpPr>
              <p:cNvPr id="74" name="TextBox 73"/>
              <p:cNvSpPr txBox="1"/>
              <p:nvPr/>
            </p:nvSpPr>
            <p:spPr>
              <a:xfrm>
                <a:off x="5953603" y="2555895"/>
                <a:ext cx="891591" cy="646582"/>
              </a:xfrm>
              <a:prstGeom prst="rect">
                <a:avLst/>
              </a:prstGeom>
              <a:noFill/>
            </p:spPr>
            <p:txBody>
              <a:bodyPr wrap="none" rtlCol="0">
                <a:spAutoFit/>
              </a:bodyPr>
              <a:lstStyle/>
              <a:p>
                <a:pPr algn="r" defTabSz="914126"/>
                <a:r>
                  <a:rPr lang="en-US" sz="1400" dirty="0">
                    <a:solidFill>
                      <a:srgbClr val="696969"/>
                    </a:solidFill>
                  </a:rPr>
                  <a:t>- Mild</a:t>
                </a:r>
                <a:br>
                  <a:rPr lang="en-US" sz="1400" dirty="0">
                    <a:solidFill>
                      <a:srgbClr val="696969"/>
                    </a:solidFill>
                  </a:rPr>
                </a:br>
                <a:r>
                  <a:rPr lang="en-US" sz="1400" dirty="0">
                    <a:solidFill>
                      <a:srgbClr val="696969"/>
                    </a:solidFill>
                  </a:rPr>
                  <a:t>psoriasis</a:t>
                </a:r>
              </a:p>
            </p:txBody>
          </p:sp>
          <p:sp>
            <p:nvSpPr>
              <p:cNvPr id="75" name="TextBox 74"/>
              <p:cNvSpPr txBox="1"/>
              <p:nvPr/>
            </p:nvSpPr>
            <p:spPr>
              <a:xfrm>
                <a:off x="5942093" y="3161798"/>
                <a:ext cx="891591" cy="646582"/>
              </a:xfrm>
              <a:prstGeom prst="rect">
                <a:avLst/>
              </a:prstGeom>
              <a:noFill/>
            </p:spPr>
            <p:txBody>
              <a:bodyPr wrap="none" rtlCol="0">
                <a:spAutoFit/>
              </a:bodyPr>
              <a:lstStyle/>
              <a:p>
                <a:pPr algn="r" defTabSz="914126"/>
                <a:r>
                  <a:rPr lang="en-US" sz="1400" dirty="0">
                    <a:solidFill>
                      <a:srgbClr val="696969"/>
                    </a:solidFill>
                  </a:rPr>
                  <a:t>- Severe</a:t>
                </a:r>
                <a:br>
                  <a:rPr lang="en-US" sz="1400" dirty="0">
                    <a:solidFill>
                      <a:srgbClr val="696969"/>
                    </a:solidFill>
                  </a:rPr>
                </a:br>
                <a:r>
                  <a:rPr lang="en-US" sz="1400" dirty="0">
                    <a:solidFill>
                      <a:srgbClr val="696969"/>
                    </a:solidFill>
                  </a:rPr>
                  <a:t>psoriasis</a:t>
                </a:r>
              </a:p>
            </p:txBody>
          </p:sp>
          <p:sp>
            <p:nvSpPr>
              <p:cNvPr id="76" name="TextBox 75"/>
              <p:cNvSpPr txBox="1"/>
              <p:nvPr/>
            </p:nvSpPr>
            <p:spPr>
              <a:xfrm>
                <a:off x="5942093" y="3851295"/>
                <a:ext cx="861133" cy="380343"/>
              </a:xfrm>
              <a:prstGeom prst="rect">
                <a:avLst/>
              </a:prstGeom>
              <a:noFill/>
            </p:spPr>
            <p:txBody>
              <a:bodyPr wrap="none" rtlCol="0">
                <a:spAutoFit/>
              </a:bodyPr>
              <a:lstStyle/>
              <a:p>
                <a:pPr algn="l" defTabSz="914126"/>
                <a:r>
                  <a:rPr lang="en-US" sz="1400" dirty="0">
                    <a:solidFill>
                      <a:srgbClr val="696969"/>
                    </a:solidFill>
                  </a:rPr>
                  <a:t>- Overall</a:t>
                </a:r>
              </a:p>
            </p:txBody>
          </p:sp>
          <p:sp>
            <p:nvSpPr>
              <p:cNvPr id="77" name="TextBox 76"/>
              <p:cNvSpPr txBox="1"/>
              <p:nvPr/>
            </p:nvSpPr>
            <p:spPr>
              <a:xfrm>
                <a:off x="6030258" y="4499774"/>
                <a:ext cx="772968" cy="380343"/>
              </a:xfrm>
              <a:prstGeom prst="rect">
                <a:avLst/>
              </a:prstGeom>
              <a:noFill/>
            </p:spPr>
            <p:txBody>
              <a:bodyPr wrap="none" rtlCol="0">
                <a:spAutoFit/>
              </a:bodyPr>
              <a:lstStyle/>
              <a:p>
                <a:pPr algn="r" defTabSz="914126"/>
                <a:r>
                  <a:rPr lang="en-US" sz="1400">
                    <a:solidFill>
                      <a:srgbClr val="696969"/>
                    </a:solidFill>
                  </a:rPr>
                  <a:t>Anxiety</a:t>
                </a:r>
              </a:p>
            </p:txBody>
          </p:sp>
          <p:sp>
            <p:nvSpPr>
              <p:cNvPr id="78" name="TextBox 77"/>
              <p:cNvSpPr txBox="1"/>
              <p:nvPr/>
            </p:nvSpPr>
            <p:spPr>
              <a:xfrm>
                <a:off x="5810647" y="5155636"/>
                <a:ext cx="992579" cy="380343"/>
              </a:xfrm>
              <a:prstGeom prst="rect">
                <a:avLst/>
              </a:prstGeom>
              <a:noFill/>
            </p:spPr>
            <p:txBody>
              <a:bodyPr wrap="none" rtlCol="0">
                <a:spAutoFit/>
              </a:bodyPr>
              <a:lstStyle/>
              <a:p>
                <a:pPr algn="r" defTabSz="914126"/>
                <a:r>
                  <a:rPr lang="en-US" sz="1400">
                    <a:solidFill>
                      <a:srgbClr val="696969"/>
                    </a:solidFill>
                  </a:rPr>
                  <a:t>Suicidality</a:t>
                </a:r>
              </a:p>
            </p:txBody>
          </p:sp>
          <p:sp>
            <p:nvSpPr>
              <p:cNvPr id="79" name="TextBox 78"/>
              <p:cNvSpPr txBox="1"/>
              <p:nvPr/>
            </p:nvSpPr>
            <p:spPr>
              <a:xfrm>
                <a:off x="7314290" y="2555895"/>
                <a:ext cx="532517" cy="380343"/>
              </a:xfrm>
              <a:prstGeom prst="rect">
                <a:avLst/>
              </a:prstGeom>
              <a:noFill/>
            </p:spPr>
            <p:txBody>
              <a:bodyPr wrap="none" rtlCol="0">
                <a:spAutoFit/>
              </a:bodyPr>
              <a:lstStyle/>
              <a:p>
                <a:pPr defTabSz="914126"/>
                <a:r>
                  <a:rPr lang="en-US" sz="1400">
                    <a:solidFill>
                      <a:srgbClr val="000000"/>
                    </a:solidFill>
                  </a:rPr>
                  <a:t>1.38</a:t>
                </a:r>
              </a:p>
            </p:txBody>
          </p:sp>
          <p:sp>
            <p:nvSpPr>
              <p:cNvPr id="80" name="TextBox 79"/>
              <p:cNvSpPr txBox="1"/>
              <p:nvPr/>
            </p:nvSpPr>
            <p:spPr>
              <a:xfrm>
                <a:off x="7344364" y="3851295"/>
                <a:ext cx="532517" cy="380343"/>
              </a:xfrm>
              <a:prstGeom prst="rect">
                <a:avLst/>
              </a:prstGeom>
              <a:noFill/>
            </p:spPr>
            <p:txBody>
              <a:bodyPr wrap="none" rtlCol="0">
                <a:spAutoFit/>
              </a:bodyPr>
              <a:lstStyle/>
              <a:p>
                <a:pPr defTabSz="914126"/>
                <a:r>
                  <a:rPr lang="en-US" sz="1400">
                    <a:solidFill>
                      <a:srgbClr val="000000"/>
                    </a:solidFill>
                  </a:rPr>
                  <a:t>1.39</a:t>
                </a:r>
              </a:p>
            </p:txBody>
          </p:sp>
          <p:sp>
            <p:nvSpPr>
              <p:cNvPr id="81" name="TextBox 80"/>
              <p:cNvSpPr txBox="1"/>
              <p:nvPr/>
            </p:nvSpPr>
            <p:spPr>
              <a:xfrm>
                <a:off x="7285567" y="4499774"/>
                <a:ext cx="532517" cy="380343"/>
              </a:xfrm>
              <a:prstGeom prst="rect">
                <a:avLst/>
              </a:prstGeom>
              <a:noFill/>
            </p:spPr>
            <p:txBody>
              <a:bodyPr wrap="none" rtlCol="0">
                <a:spAutoFit/>
              </a:bodyPr>
              <a:lstStyle/>
              <a:p>
                <a:pPr defTabSz="914126"/>
                <a:r>
                  <a:rPr lang="en-US" sz="1400">
                    <a:solidFill>
                      <a:srgbClr val="000000"/>
                    </a:solidFill>
                  </a:rPr>
                  <a:t>1.31</a:t>
                </a:r>
              </a:p>
            </p:txBody>
          </p:sp>
          <p:sp>
            <p:nvSpPr>
              <p:cNvPr id="82" name="TextBox 81"/>
              <p:cNvSpPr txBox="1"/>
              <p:nvPr/>
            </p:nvSpPr>
            <p:spPr>
              <a:xfrm>
                <a:off x="7467896" y="5176765"/>
                <a:ext cx="532517" cy="380343"/>
              </a:xfrm>
              <a:prstGeom prst="rect">
                <a:avLst/>
              </a:prstGeom>
              <a:noFill/>
            </p:spPr>
            <p:txBody>
              <a:bodyPr wrap="none" rtlCol="0">
                <a:spAutoFit/>
              </a:bodyPr>
              <a:lstStyle/>
              <a:p>
                <a:pPr defTabSz="914126"/>
                <a:r>
                  <a:rPr lang="en-US" sz="1400">
                    <a:solidFill>
                      <a:srgbClr val="000000"/>
                    </a:solidFill>
                  </a:rPr>
                  <a:t>1.44</a:t>
                </a:r>
              </a:p>
            </p:txBody>
          </p:sp>
          <p:sp>
            <p:nvSpPr>
              <p:cNvPr id="83" name="TextBox 82"/>
              <p:cNvSpPr txBox="1"/>
              <p:nvPr/>
            </p:nvSpPr>
            <p:spPr>
              <a:xfrm>
                <a:off x="5712863" y="2295743"/>
                <a:ext cx="1090363" cy="380343"/>
              </a:xfrm>
              <a:prstGeom prst="rect">
                <a:avLst/>
              </a:prstGeom>
              <a:noFill/>
            </p:spPr>
            <p:txBody>
              <a:bodyPr wrap="none" rtlCol="0">
                <a:spAutoFit/>
              </a:bodyPr>
              <a:lstStyle/>
              <a:p>
                <a:pPr algn="r" defTabSz="914126"/>
                <a:r>
                  <a:rPr lang="en-US" sz="1400" dirty="0">
                    <a:solidFill>
                      <a:srgbClr val="696969"/>
                    </a:solidFill>
                  </a:rPr>
                  <a:t>Depression</a:t>
                </a:r>
              </a:p>
            </p:txBody>
          </p:sp>
          <p:sp>
            <p:nvSpPr>
              <p:cNvPr id="84" name="TextBox 83"/>
              <p:cNvSpPr txBox="1"/>
              <p:nvPr/>
            </p:nvSpPr>
            <p:spPr>
              <a:xfrm>
                <a:off x="6833580" y="5686425"/>
                <a:ext cx="284052" cy="380343"/>
              </a:xfrm>
              <a:prstGeom prst="rect">
                <a:avLst/>
              </a:prstGeom>
              <a:noFill/>
            </p:spPr>
            <p:txBody>
              <a:bodyPr wrap="none" rtlCol="0">
                <a:spAutoFit/>
              </a:bodyPr>
              <a:lstStyle/>
              <a:p>
                <a:pPr defTabSz="914126"/>
                <a:r>
                  <a:rPr lang="en-US" sz="1400" dirty="0">
                    <a:solidFill>
                      <a:srgbClr val="696969"/>
                    </a:solidFill>
                  </a:rPr>
                  <a:t>1</a:t>
                </a:r>
              </a:p>
            </p:txBody>
          </p:sp>
        </p:grpSp>
        <p:sp>
          <p:nvSpPr>
            <p:cNvPr id="71" name="Rectangle 70"/>
            <p:cNvSpPr/>
            <p:nvPr/>
          </p:nvSpPr>
          <p:spPr>
            <a:xfrm>
              <a:off x="6181077" y="5593210"/>
              <a:ext cx="1712327" cy="321933"/>
            </a:xfrm>
            <a:prstGeom prst="rect">
              <a:avLst/>
            </a:prstGeom>
          </p:spPr>
          <p:txBody>
            <a:bodyPr wrap="none">
              <a:spAutoFit/>
            </a:bodyPr>
            <a:lstStyle/>
            <a:p>
              <a:pPr defTabSz="914126"/>
              <a:r>
                <a:rPr lang="en-US" sz="1200" dirty="0">
                  <a:solidFill>
                    <a:srgbClr val="696969"/>
                  </a:solidFill>
                </a:rPr>
                <a:t>Hazard ratio (95% CI) </a:t>
              </a:r>
              <a:endParaRPr lang="en-GB" sz="1200" dirty="0">
                <a:solidFill>
                  <a:srgbClr val="696969"/>
                </a:solidFill>
              </a:endParaRPr>
            </a:p>
          </p:txBody>
        </p:sp>
        <p:sp>
          <p:nvSpPr>
            <p:cNvPr id="72" name="TextBox 71"/>
            <p:cNvSpPr txBox="1"/>
            <p:nvPr/>
          </p:nvSpPr>
          <p:spPr>
            <a:xfrm>
              <a:off x="7236896" y="2911185"/>
              <a:ext cx="532517" cy="357703"/>
            </a:xfrm>
            <a:prstGeom prst="rect">
              <a:avLst/>
            </a:prstGeom>
            <a:noFill/>
          </p:spPr>
          <p:txBody>
            <a:bodyPr wrap="none" rtlCol="0">
              <a:spAutoFit/>
            </a:bodyPr>
            <a:lstStyle/>
            <a:p>
              <a:pPr defTabSz="914126"/>
              <a:r>
                <a:rPr lang="en-US" sz="1400">
                  <a:solidFill>
                    <a:srgbClr val="000000"/>
                  </a:solidFill>
                </a:rPr>
                <a:t>1.72</a:t>
              </a:r>
            </a:p>
          </p:txBody>
        </p:sp>
      </p:grpSp>
      <p:pic>
        <p:nvPicPr>
          <p:cNvPr id="2" name="Picture 1"/>
          <p:cNvPicPr>
            <a:picLocks noChangeAspect="1"/>
          </p:cNvPicPr>
          <p:nvPr/>
        </p:nvPicPr>
        <p:blipFill>
          <a:blip r:embed="rId5"/>
          <a:stretch>
            <a:fillRect/>
          </a:stretch>
        </p:blipFill>
        <p:spPr>
          <a:xfrm>
            <a:off x="308648" y="2855147"/>
            <a:ext cx="3986092" cy="3236414"/>
          </a:xfrm>
          <a:prstGeom prst="rect">
            <a:avLst/>
          </a:prstGeom>
        </p:spPr>
      </p:pic>
      <p:sp>
        <p:nvSpPr>
          <p:cNvPr id="85" name="Text Box 4">
            <a:extLst>
              <a:ext uri="{FF2B5EF4-FFF2-40B4-BE49-F238E27FC236}">
                <a16:creationId xmlns:a16="http://schemas.microsoft.com/office/drawing/2014/main" id="{0E955057-F3A9-4B0D-8A8F-2E03262901FE}"/>
              </a:ext>
            </a:extLst>
          </p:cNvPr>
          <p:cNvSpPr txBox="1">
            <a:spLocks noChangeArrowheads="1"/>
          </p:cNvSpPr>
          <p:nvPr/>
        </p:nvSpPr>
        <p:spPr bwMode="auto">
          <a:xfrm>
            <a:off x="599439" y="383287"/>
            <a:ext cx="1001415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noAutofit/>
          </a:bodyPr>
          <a:lstStyle>
            <a:defPPr>
              <a:defRPr lang="en-US"/>
            </a:defPPr>
            <a:lvl1pPr algn="l" eaLnBrk="1" hangingPunct="1">
              <a:lnSpc>
                <a:spcPct val="100000"/>
              </a:lnSpc>
              <a:defRPr b="1" i="0">
                <a:solidFill>
                  <a:srgbClr val="323C57"/>
                </a:solidFill>
                <a:latin typeface="+mj-lt"/>
                <a:ea typeface="+mj-ea"/>
                <a:cs typeface="Verdana"/>
              </a:defRPr>
            </a:lvl1pPr>
            <a:lvl2pPr algn="l" eaLnBrk="1" hangingPunct="1">
              <a:defRPr sz="3200" b="1" i="1">
                <a:solidFill>
                  <a:srgbClr val="006B6E"/>
                </a:solidFill>
                <a:latin typeface="Verdana" charset="0"/>
                <a:ea typeface="ＭＳ Ｐゴシック" charset="0"/>
                <a:cs typeface="ＭＳ Ｐゴシック" charset="0"/>
              </a:defRPr>
            </a:lvl2pPr>
            <a:lvl3pPr algn="l" eaLnBrk="1" hangingPunct="1">
              <a:defRPr sz="3200" b="1" i="1">
                <a:solidFill>
                  <a:srgbClr val="006B6E"/>
                </a:solidFill>
                <a:latin typeface="Verdana" charset="0"/>
                <a:ea typeface="ＭＳ Ｐゴシック" charset="0"/>
                <a:cs typeface="ＭＳ Ｐゴシック" charset="0"/>
              </a:defRPr>
            </a:lvl3pPr>
            <a:lvl4pPr algn="l" eaLnBrk="1" hangingPunct="1">
              <a:defRPr sz="3200" b="1" i="1">
                <a:solidFill>
                  <a:srgbClr val="006B6E"/>
                </a:solidFill>
                <a:latin typeface="Verdana" charset="0"/>
                <a:ea typeface="ＭＳ Ｐゴシック" charset="0"/>
                <a:cs typeface="ＭＳ Ｐゴシック" charset="0"/>
              </a:defRPr>
            </a:lvl4pPr>
            <a:lvl5pPr algn="l" eaLnBrk="1" hangingPunct="1">
              <a:defRPr sz="3200" b="1" i="1">
                <a:solidFill>
                  <a:srgbClr val="006B6E"/>
                </a:solidFill>
                <a:latin typeface="Verdana" charset="0"/>
                <a:ea typeface="ＭＳ Ｐゴシック" charset="0"/>
                <a:cs typeface="ＭＳ Ｐゴシック" charset="0"/>
              </a:defRPr>
            </a:lvl5pPr>
            <a:lvl6pPr marL="457178" fontAlgn="base">
              <a:spcBef>
                <a:spcPct val="0"/>
              </a:spcBef>
              <a:spcAft>
                <a:spcPct val="0"/>
              </a:spcAft>
              <a:defRPr sz="3600" b="1">
                <a:solidFill>
                  <a:srgbClr val="006B6E"/>
                </a:solidFill>
                <a:latin typeface="Arial" charset="0"/>
                <a:ea typeface="ＭＳ Ｐゴシック" charset="0"/>
                <a:cs typeface="ＭＳ Ｐゴシック" charset="0"/>
              </a:defRPr>
            </a:lvl6pPr>
            <a:lvl7pPr marL="914354" fontAlgn="base">
              <a:spcBef>
                <a:spcPct val="0"/>
              </a:spcBef>
              <a:spcAft>
                <a:spcPct val="0"/>
              </a:spcAft>
              <a:defRPr sz="3600" b="1">
                <a:solidFill>
                  <a:srgbClr val="006B6E"/>
                </a:solidFill>
                <a:latin typeface="Arial" charset="0"/>
                <a:ea typeface="ＭＳ Ｐゴシック" charset="0"/>
                <a:cs typeface="ＭＳ Ｐゴシック" charset="0"/>
              </a:defRPr>
            </a:lvl7pPr>
            <a:lvl8pPr marL="1371532" fontAlgn="base">
              <a:spcBef>
                <a:spcPct val="0"/>
              </a:spcBef>
              <a:spcAft>
                <a:spcPct val="0"/>
              </a:spcAft>
              <a:defRPr sz="3600" b="1">
                <a:solidFill>
                  <a:srgbClr val="006B6E"/>
                </a:solidFill>
                <a:latin typeface="Arial" charset="0"/>
                <a:ea typeface="ＭＳ Ｐゴシック" charset="0"/>
                <a:cs typeface="ＭＳ Ｐゴシック" charset="0"/>
              </a:defRPr>
            </a:lvl8pPr>
            <a:lvl9pPr marL="1828709" fontAlgn="base">
              <a:spcBef>
                <a:spcPct val="0"/>
              </a:spcBef>
              <a:spcAft>
                <a:spcPct val="0"/>
              </a:spcAft>
              <a:defRPr sz="3600" b="1">
                <a:solidFill>
                  <a:srgbClr val="006B6E"/>
                </a:solidFill>
                <a:latin typeface="Arial" charset="0"/>
                <a:ea typeface="ＭＳ Ｐゴシック" charset="0"/>
                <a:cs typeface="ＭＳ Ｐゴシック" charset="0"/>
              </a:defRPr>
            </a:lvl9pPr>
          </a:lstStyle>
          <a:p>
            <a:r>
              <a:rPr lang="el-GR" altLang="en-US" dirty="0"/>
              <a:t>Βελτιώθηκε η κατανόηση γύρω από τη συστηματικότητα και τη </a:t>
            </a:r>
            <a:r>
              <a:rPr lang="el-GR" altLang="en-US" dirty="0" err="1"/>
              <a:t>συννοσηρότητα</a:t>
            </a:r>
            <a:r>
              <a:rPr lang="el-GR" altLang="en-US" dirty="0"/>
              <a:t> της ψωρίασης</a:t>
            </a:r>
          </a:p>
        </p:txBody>
      </p:sp>
    </p:spTree>
    <p:extLst>
      <p:ext uri="{BB962C8B-B14F-4D97-AF65-F5344CB8AC3E}">
        <p14:creationId xmlns:p14="http://schemas.microsoft.com/office/powerpoint/2010/main" val="31448163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455" y="298327"/>
            <a:ext cx="10439603" cy="36188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noAutofit/>
          </a:bodyPr>
          <a:lstStyle/>
          <a:p>
            <a:r>
              <a:rPr lang="el-GR" dirty="0">
                <a:solidFill>
                  <a:schemeClr val="accent3"/>
                </a:solidFill>
              </a:rPr>
              <a:t>Το </a:t>
            </a:r>
            <a:r>
              <a:rPr lang="el-GR" spc="-10" dirty="0">
                <a:latin typeface="Arial" panose="020B0604020202020204" pitchFamily="34" charset="0"/>
                <a:cs typeface="Arial" panose="020B0604020202020204" pitchFamily="34" charset="0"/>
              </a:rPr>
              <a:t>με </a:t>
            </a:r>
            <a:r>
              <a:rPr lang="en-US" dirty="0">
                <a:solidFill>
                  <a:srgbClr val="009999"/>
                </a:solidFill>
              </a:rPr>
              <a:t>Kyntheum</a:t>
            </a:r>
            <a:r>
              <a:rPr lang="en-US" baseline="30000" dirty="0">
                <a:solidFill>
                  <a:srgbClr val="009999"/>
                </a:solidFill>
              </a:rPr>
              <a:t>®</a:t>
            </a:r>
            <a:r>
              <a:rPr lang="en-US" dirty="0">
                <a:solidFill>
                  <a:schemeClr val="accent3"/>
                </a:solidFill>
              </a:rPr>
              <a:t> </a:t>
            </a:r>
            <a:r>
              <a:rPr lang="el-GR" dirty="0">
                <a:solidFill>
                  <a:schemeClr val="accent3"/>
                </a:solidFill>
              </a:rPr>
              <a:t>ήταν καλά ανεκτό στα πλαίσια του κλινικού προγράμματος Φάσης ΙΙΙ</a:t>
            </a:r>
            <a:br>
              <a:rPr lang="el-GR" dirty="0">
                <a:solidFill>
                  <a:schemeClr val="accent3"/>
                </a:solidFill>
              </a:rPr>
            </a:br>
            <a:endParaRPr lang="en-US" dirty="0">
              <a:solidFill>
                <a:schemeClr val="accent3"/>
              </a:solidFill>
            </a:endParaRPr>
          </a:p>
        </p:txBody>
      </p:sp>
      <p:sp>
        <p:nvSpPr>
          <p:cNvPr id="4" name="Slide Number Placeholder 3"/>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70</a:t>
            </a:fld>
            <a:endParaRPr kumimoji="0" lang="en-GB" sz="9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pic>
        <p:nvPicPr>
          <p:cNvPr id="2" name="Picture 1">
            <a:extLst>
              <a:ext uri="{FF2B5EF4-FFF2-40B4-BE49-F238E27FC236}">
                <a16:creationId xmlns:a16="http://schemas.microsoft.com/office/drawing/2014/main" id="{CA264C5B-EDF9-457B-AC07-869D910173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40044" y="1342603"/>
            <a:ext cx="8712624" cy="5458835"/>
          </a:xfrm>
          <a:prstGeom prst="rect">
            <a:avLst/>
          </a:prstGeom>
        </p:spPr>
      </p:pic>
    </p:spTree>
    <p:extLst>
      <p:ext uri="{BB962C8B-B14F-4D97-AF65-F5344CB8AC3E}">
        <p14:creationId xmlns:p14="http://schemas.microsoft.com/office/powerpoint/2010/main" val="13185877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590289" y="1344352"/>
            <a:ext cx="10817014" cy="1919537"/>
          </a:xfrm>
        </p:spPr>
        <p:txBody>
          <a:bodyPr/>
          <a:lstStyle/>
          <a:p>
            <a:r>
              <a:rPr lang="en-US" sz="4400" dirty="0" err="1">
                <a:solidFill>
                  <a:srgbClr val="C00000"/>
                </a:solidFill>
              </a:rPr>
              <a:t>Brodalumab</a:t>
            </a:r>
            <a:r>
              <a:rPr lang="en-US" sz="4400" dirty="0">
                <a:solidFill>
                  <a:srgbClr val="C00000"/>
                </a:solidFill>
              </a:rPr>
              <a:t>-	</a:t>
            </a:r>
            <a:r>
              <a:rPr lang="el-GR" sz="4400" spc="-1" dirty="0">
                <a:solidFill>
                  <a:srgbClr val="C00000"/>
                </a:solidFill>
                <a:uFill>
                  <a:solidFill>
                    <a:srgbClr val="FFFFFF"/>
                  </a:solidFill>
                </a:uFill>
                <a:latin typeface="Comic Sans MS" pitchFamily="66" charset="0"/>
                <a:ea typeface="American Typewriter"/>
              </a:rPr>
              <a:t>Και σε ποιο </a:t>
            </a:r>
            <a:r>
              <a:rPr lang="el-GR" sz="4400" spc="-1" dirty="0" err="1">
                <a:solidFill>
                  <a:srgbClr val="C00000"/>
                </a:solidFill>
                <a:uFill>
                  <a:solidFill>
                    <a:srgbClr val="FFFFFF"/>
                  </a:solidFill>
                </a:uFill>
                <a:latin typeface="Comic Sans MS" pitchFamily="66" charset="0"/>
                <a:ea typeface="American Typewriter"/>
              </a:rPr>
              <a:t>δοσολογικό</a:t>
            </a:r>
            <a:r>
              <a:rPr lang="el-GR" sz="4400" spc="-1" dirty="0">
                <a:solidFill>
                  <a:srgbClr val="C00000"/>
                </a:solidFill>
                <a:uFill>
                  <a:solidFill>
                    <a:srgbClr val="FFFFFF"/>
                  </a:solidFill>
                </a:uFill>
                <a:latin typeface="Comic Sans MS" pitchFamily="66" charset="0"/>
                <a:ea typeface="American Typewriter"/>
              </a:rPr>
              <a:t> σχήμα επιτυγχάνει τα παραπάνω;;; </a:t>
            </a:r>
            <a:br>
              <a:rPr lang="el-GR" sz="4400" spc="-1" dirty="0">
                <a:solidFill>
                  <a:srgbClr val="981800"/>
                </a:solidFill>
                <a:uFill>
                  <a:solidFill>
                    <a:srgbClr val="FFFFFF"/>
                  </a:solidFill>
                </a:uFill>
                <a:latin typeface="Comic Sans MS" pitchFamily="66" charset="0"/>
                <a:ea typeface="American Typewriter"/>
              </a:rPr>
            </a:br>
            <a:endParaRPr lang="el-GR" sz="4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71</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391025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9455" y="325636"/>
            <a:ext cx="10439058" cy="615553"/>
          </a:xfrm>
          <a:prstGeom prst="rect">
            <a:avLst/>
          </a:prstGeom>
          <a:noFill/>
        </p:spPr>
        <p:txBody>
          <a:bodyPr wrap="square" lIns="0" tIns="0" rIns="0" bIns="0" rtlCol="0">
            <a:spAutoFit/>
          </a:bodyPr>
          <a:lstStyle/>
          <a:p>
            <a:pPr>
              <a:lnSpc>
                <a:spcPct val="100000"/>
              </a:lnSpc>
            </a:pPr>
            <a:r>
              <a:rPr lang="el-GR" sz="2000" b="1" dirty="0">
                <a:solidFill>
                  <a:srgbClr val="323C57"/>
                </a:solidFill>
                <a:latin typeface="+mj-lt"/>
                <a:ea typeface="+mj-ea"/>
                <a:cs typeface="Verdana"/>
              </a:rPr>
              <a:t>Το </a:t>
            </a:r>
            <a:r>
              <a:rPr lang="en-US" sz="2000" b="1" dirty="0">
                <a:solidFill>
                  <a:srgbClr val="008F8D"/>
                </a:solidFill>
                <a:latin typeface="+mj-lt"/>
                <a:ea typeface="+mj-ea"/>
                <a:cs typeface="Verdana"/>
              </a:rPr>
              <a:t>Kyntheum</a:t>
            </a:r>
            <a:r>
              <a:rPr lang="en-US" sz="2000" b="1" baseline="30000" dirty="0">
                <a:solidFill>
                  <a:srgbClr val="008F8D"/>
                </a:solidFill>
              </a:rPr>
              <a:t>®</a:t>
            </a:r>
            <a:r>
              <a:rPr lang="en-US" sz="2000" b="1" dirty="0">
                <a:solidFill>
                  <a:srgbClr val="323C57"/>
                </a:solidFill>
                <a:latin typeface="+mj-lt"/>
                <a:ea typeface="+mj-ea"/>
                <a:cs typeface="Verdana"/>
              </a:rPr>
              <a:t> </a:t>
            </a:r>
            <a:r>
              <a:rPr lang="el-GR" sz="2000" b="1" dirty="0">
                <a:solidFill>
                  <a:srgbClr val="323C57"/>
                </a:solidFill>
                <a:latin typeface="+mj-lt"/>
                <a:ea typeface="+mj-ea"/>
                <a:cs typeface="Verdana"/>
              </a:rPr>
              <a:t>ενδείκνυται για τη θεραπεία της μέτριας σοβαρής ψωρίασης κατά πλάκας σε ενήλικες ασθενείς οι οποίοι είναι υποψήφιοι για συστηματική θεραπεία.</a:t>
            </a:r>
            <a:endParaRPr lang="en-US" sz="2000" b="1" dirty="0" err="1">
              <a:solidFill>
                <a:srgbClr val="323C57"/>
              </a:solidFill>
              <a:latin typeface="+mj-lt"/>
              <a:ea typeface="+mj-ea"/>
              <a:cs typeface="Verdana"/>
            </a:endParaRPr>
          </a:p>
        </p:txBody>
      </p:sp>
      <p:pic>
        <p:nvPicPr>
          <p:cNvPr id="2" name="Picture 1">
            <a:extLst>
              <a:ext uri="{FF2B5EF4-FFF2-40B4-BE49-F238E27FC236}">
                <a16:creationId xmlns:a16="http://schemas.microsoft.com/office/drawing/2014/main" id="{AC49255C-96DE-4592-8331-7EC8B96A8FAE}"/>
              </a:ext>
            </a:extLst>
          </p:cNvPr>
          <p:cNvPicPr>
            <a:picLocks noChangeAspect="1"/>
          </p:cNvPicPr>
          <p:nvPr/>
        </p:nvPicPr>
        <p:blipFill rotWithShape="1">
          <a:blip r:embed="rId2"/>
          <a:srcRect r="5584"/>
          <a:stretch/>
        </p:blipFill>
        <p:spPr>
          <a:xfrm>
            <a:off x="1150374" y="1299282"/>
            <a:ext cx="8587516" cy="4925305"/>
          </a:xfrm>
          <a:prstGeom prst="rect">
            <a:avLst/>
          </a:prstGeom>
        </p:spPr>
      </p:pic>
      <p:sp>
        <p:nvSpPr>
          <p:cNvPr id="5" name="TextBox 4">
            <a:extLst>
              <a:ext uri="{FF2B5EF4-FFF2-40B4-BE49-F238E27FC236}">
                <a16:creationId xmlns:a16="http://schemas.microsoft.com/office/drawing/2014/main" id="{ECA4E073-C28C-42CC-B69C-F5309EA036BC}"/>
              </a:ext>
            </a:extLst>
          </p:cNvPr>
          <p:cNvSpPr txBox="1"/>
          <p:nvPr/>
        </p:nvSpPr>
        <p:spPr>
          <a:xfrm>
            <a:off x="478570" y="1553885"/>
            <a:ext cx="10439058" cy="307777"/>
          </a:xfrm>
          <a:prstGeom prst="rect">
            <a:avLst/>
          </a:prstGeom>
          <a:noFill/>
        </p:spPr>
        <p:txBody>
          <a:bodyPr wrap="square" lIns="0" tIns="0" rIns="0" bIns="0" rtlCol="0">
            <a:spAutoFit/>
          </a:bodyPr>
          <a:lstStyle/>
          <a:p>
            <a:pPr>
              <a:lnSpc>
                <a:spcPct val="100000"/>
              </a:lnSpc>
            </a:pPr>
            <a:r>
              <a:rPr lang="el-GR" sz="2000" b="1" dirty="0">
                <a:solidFill>
                  <a:srgbClr val="008F8D"/>
                </a:solidFill>
                <a:latin typeface="+mj-lt"/>
                <a:ea typeface="+mj-ea"/>
                <a:cs typeface="Verdana"/>
              </a:rPr>
              <a:t>Απλό σχήμα επαγωγής και συντήρησης</a:t>
            </a:r>
            <a:endParaRPr lang="en-US" sz="2000" b="1" dirty="0" err="1">
              <a:solidFill>
                <a:srgbClr val="008F8D"/>
              </a:solidFill>
              <a:latin typeface="+mj-lt"/>
              <a:ea typeface="+mj-ea"/>
              <a:cs typeface="Verdana"/>
            </a:endParaRPr>
          </a:p>
        </p:txBody>
      </p:sp>
    </p:spTree>
    <p:extLst>
      <p:ext uri="{BB962C8B-B14F-4D97-AF65-F5344CB8AC3E}">
        <p14:creationId xmlns:p14="http://schemas.microsoft.com/office/powerpoint/2010/main" val="11234430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DCCF-9DDE-49EC-A69E-97318937D8A5}"/>
              </a:ext>
            </a:extLst>
          </p:cNvPr>
          <p:cNvSpPr>
            <a:spLocks noGrp="1"/>
          </p:cNvSpPr>
          <p:nvPr>
            <p:ph type="title"/>
          </p:nvPr>
        </p:nvSpPr>
        <p:spPr/>
        <p:txBody>
          <a:bodyPr/>
          <a:lstStyle/>
          <a:p>
            <a:r>
              <a:rPr lang="el-GR" dirty="0">
                <a:solidFill>
                  <a:srgbClr val="C00000"/>
                </a:solidFill>
              </a:rPr>
              <a:t>Δεδομένα </a:t>
            </a:r>
            <a:r>
              <a:rPr lang="en-US" dirty="0" err="1">
                <a:solidFill>
                  <a:srgbClr val="C00000"/>
                </a:solidFill>
              </a:rPr>
              <a:t>Brodalumab</a:t>
            </a:r>
            <a:r>
              <a:rPr lang="en-US" dirty="0">
                <a:solidFill>
                  <a:srgbClr val="C00000"/>
                </a:solidFill>
              </a:rPr>
              <a:t> </a:t>
            </a:r>
            <a:r>
              <a:rPr lang="el-GR" dirty="0">
                <a:solidFill>
                  <a:srgbClr val="C00000"/>
                </a:solidFill>
              </a:rPr>
              <a:t>στην </a:t>
            </a:r>
            <a:r>
              <a:rPr lang="el-GR" dirty="0" err="1">
                <a:solidFill>
                  <a:srgbClr val="C00000"/>
                </a:solidFill>
              </a:rPr>
              <a:t>Ψωριασική</a:t>
            </a:r>
            <a:r>
              <a:rPr lang="el-GR" dirty="0">
                <a:solidFill>
                  <a:srgbClr val="C00000"/>
                </a:solidFill>
              </a:rPr>
              <a:t> Αρθρίτιδα</a:t>
            </a:r>
          </a:p>
        </p:txBody>
      </p:sp>
      <p:sp>
        <p:nvSpPr>
          <p:cNvPr id="3" name="Text Placeholder 2">
            <a:extLst>
              <a:ext uri="{FF2B5EF4-FFF2-40B4-BE49-F238E27FC236}">
                <a16:creationId xmlns:a16="http://schemas.microsoft.com/office/drawing/2014/main" id="{FC51ACB0-E33E-45AC-A7DE-4E9502D6D806}"/>
              </a:ext>
            </a:extLst>
          </p:cNvPr>
          <p:cNvSpPr>
            <a:spLocks noGrp="1"/>
          </p:cNvSpPr>
          <p:nvPr>
            <p:ph type="body" sz="quarter" idx="37"/>
          </p:nvPr>
        </p:nvSpPr>
        <p:spPr>
          <a:xfrm rot="-360000">
            <a:off x="814821" y="3481521"/>
            <a:ext cx="9858978" cy="1272754"/>
          </a:xfrm>
        </p:spPr>
        <p:txBody>
          <a:bodyPr/>
          <a:lstStyle/>
          <a:p>
            <a:r>
              <a:rPr lang="el-GR" sz="1800" dirty="0"/>
              <a:t>*</a:t>
            </a:r>
            <a:r>
              <a:rPr lang="el-GR" sz="2400" dirty="0"/>
              <a:t>Το Kyntheum ενδείκνυται για τη θεραπεία της μέτριας έως σοβαρής ψωρίασης κατά πλάκας σε ενήλικες ασθενείς, οι οποίοι είναι υποψήφιοι για συστηματική θεραπεία.</a:t>
            </a:r>
          </a:p>
          <a:p>
            <a:endParaRPr lang="el-GR" sz="2400" dirty="0"/>
          </a:p>
        </p:txBody>
      </p:sp>
      <p:sp>
        <p:nvSpPr>
          <p:cNvPr id="4" name="Date Placeholder 3">
            <a:extLst>
              <a:ext uri="{FF2B5EF4-FFF2-40B4-BE49-F238E27FC236}">
                <a16:creationId xmlns:a16="http://schemas.microsoft.com/office/drawing/2014/main" id="{5C9DBE54-5BAE-475D-98BD-8029D42C08C8}"/>
              </a:ext>
            </a:extLst>
          </p:cNvPr>
          <p:cNvSpPr>
            <a:spLocks noGrp="1"/>
          </p:cNvSpPr>
          <p:nvPr>
            <p:ph type="dt" sz="half" idx="38"/>
          </p:nvPr>
        </p:nvSpPr>
        <p:spPr/>
        <p:txBody>
          <a:bodyPr/>
          <a:lstStyle/>
          <a:p>
            <a:endParaRPr lang="en-GB" dirty="0"/>
          </a:p>
        </p:txBody>
      </p:sp>
      <p:sp>
        <p:nvSpPr>
          <p:cNvPr id="5" name="Slide Number Placeholder 4">
            <a:extLst>
              <a:ext uri="{FF2B5EF4-FFF2-40B4-BE49-F238E27FC236}">
                <a16:creationId xmlns:a16="http://schemas.microsoft.com/office/drawing/2014/main" id="{CCA1AEA1-EF33-4FE4-8E48-77D25F28DDF8}"/>
              </a:ext>
            </a:extLst>
          </p:cNvPr>
          <p:cNvSpPr>
            <a:spLocks noGrp="1"/>
          </p:cNvSpPr>
          <p:nvPr>
            <p:ph type="sldNum" sz="quarter" idx="40"/>
          </p:nvPr>
        </p:nvSpPr>
        <p:spPr/>
        <p:txBody>
          <a:bodyPr/>
          <a:lstStyle/>
          <a:p>
            <a:fld id="{5E425EE3-649D-47AA-A51A-6C53D1975ED0}" type="slidenum">
              <a:rPr lang="en-GB" smtClean="0"/>
              <a:pPr/>
              <a:t>73</a:t>
            </a:fld>
            <a:endParaRPr lang="en-GB" dirty="0"/>
          </a:p>
        </p:txBody>
      </p:sp>
    </p:spTree>
    <p:extLst>
      <p:ext uri="{BB962C8B-B14F-4D97-AF65-F5344CB8AC3E}">
        <p14:creationId xmlns:p14="http://schemas.microsoft.com/office/powerpoint/2010/main" val="31387662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5875" name="Rectangle 3" descr="Μοβ δίχτυ"/>
          <p:cNvSpPr>
            <a:spLocks noGrp="1" noChangeArrowheads="1"/>
          </p:cNvSpPr>
          <p:nvPr>
            <p:ph type="body" idx="1"/>
          </p:nvPr>
        </p:nvSpPr>
        <p:spPr>
          <a:xfrm>
            <a:off x="619760" y="1345145"/>
            <a:ext cx="5301559" cy="4896544"/>
          </a:xfrm>
          <a:noFill/>
        </p:spPr>
        <p:txBody>
          <a:bodyPr>
            <a:noAutofit/>
            <a:flatTx/>
          </a:bodyPr>
          <a:lstStyle/>
          <a:p>
            <a:pPr>
              <a:lnSpc>
                <a:spcPct val="80000"/>
              </a:lnSpc>
              <a:buNone/>
            </a:pPr>
            <a:r>
              <a:rPr lang="el-GR" sz="1600" b="1" u="sng" dirty="0">
                <a:cs typeface="Times New Roman" pitchFamily="18" charset="0"/>
              </a:rPr>
              <a:t>Επίπτωση</a:t>
            </a:r>
          </a:p>
          <a:p>
            <a:pPr marL="457200" indent="-457200">
              <a:lnSpc>
                <a:spcPct val="150000"/>
              </a:lnSpc>
              <a:buFont typeface="+mj-lt"/>
              <a:buAutoNum type="alphaUcPeriod"/>
            </a:pPr>
            <a:r>
              <a:rPr lang="el-GR" sz="1600" u="sng" dirty="0">
                <a:cs typeface="Times New Roman" pitchFamily="18" charset="0"/>
              </a:rPr>
              <a:t>Ψωρίαση</a:t>
            </a:r>
          </a:p>
          <a:p>
            <a:pPr lvl="2">
              <a:lnSpc>
                <a:spcPct val="150000"/>
              </a:lnSpc>
              <a:buFontTx/>
              <a:buNone/>
            </a:pPr>
            <a:r>
              <a:rPr lang="el-GR" sz="1600" b="1" dirty="0">
                <a:cs typeface="Times New Roman" pitchFamily="18" charset="0"/>
              </a:rPr>
              <a:t>     </a:t>
            </a:r>
            <a:r>
              <a:rPr lang="en-US" sz="1600" b="1" dirty="0">
                <a:cs typeface="Times New Roman" pitchFamily="18" charset="0"/>
              </a:rPr>
              <a:t> </a:t>
            </a:r>
            <a:r>
              <a:rPr lang="el-GR" sz="1600" b="1" dirty="0">
                <a:cs typeface="Times New Roman" pitchFamily="18" charset="0"/>
              </a:rPr>
              <a:t>* 2-3% του Καυκάσιου πληθυσμού     </a:t>
            </a:r>
          </a:p>
          <a:p>
            <a:pPr marL="457200" indent="-457200">
              <a:lnSpc>
                <a:spcPct val="150000"/>
              </a:lnSpc>
              <a:buFont typeface="+mj-lt"/>
              <a:buAutoNum type="alphaUcPeriod" startAt="2"/>
            </a:pPr>
            <a:r>
              <a:rPr lang="el-GR" sz="1600" u="sng" dirty="0">
                <a:cs typeface="Times New Roman" pitchFamily="18" charset="0"/>
              </a:rPr>
              <a:t>Ψωριασική αρθρίτιδα</a:t>
            </a:r>
          </a:p>
          <a:p>
            <a:pPr lvl="1">
              <a:lnSpc>
                <a:spcPct val="150000"/>
              </a:lnSpc>
              <a:buFontTx/>
              <a:buNone/>
            </a:pPr>
            <a:r>
              <a:rPr lang="el-GR" sz="1400" dirty="0">
                <a:cs typeface="Times New Roman" pitchFamily="18" charset="0"/>
              </a:rPr>
              <a:t>     </a:t>
            </a:r>
            <a:r>
              <a:rPr lang="en-US" sz="1400" dirty="0">
                <a:cs typeface="Times New Roman" pitchFamily="18" charset="0"/>
              </a:rPr>
              <a:t>       </a:t>
            </a:r>
            <a:r>
              <a:rPr lang="el-GR" sz="1400" dirty="0">
                <a:cs typeface="Times New Roman" pitchFamily="18" charset="0"/>
              </a:rPr>
              <a:t>* 7-42%  των ασθενών με ψωρίαση (42% των νοσηλευόμενων ασθενών με εκτεταμένη ψωρίαση)</a:t>
            </a:r>
          </a:p>
          <a:p>
            <a:pPr>
              <a:lnSpc>
                <a:spcPct val="150000"/>
              </a:lnSpc>
              <a:buFont typeface="Wingdings" pitchFamily="2" charset="2"/>
              <a:buChar char="ü"/>
            </a:pPr>
            <a:r>
              <a:rPr lang="el-GR" sz="1600" dirty="0">
                <a:cs typeface="Times New Roman" pitchFamily="18" charset="0"/>
              </a:rPr>
              <a:t>Ίση προσβολή ανδρών και γυναικών.</a:t>
            </a:r>
          </a:p>
          <a:p>
            <a:pPr>
              <a:lnSpc>
                <a:spcPct val="150000"/>
              </a:lnSpc>
              <a:buFont typeface="Wingdings" pitchFamily="2" charset="2"/>
              <a:buChar char="ü"/>
            </a:pPr>
            <a:r>
              <a:rPr lang="el-GR" sz="1600" dirty="0">
                <a:cs typeface="Times New Roman" pitchFamily="18" charset="0"/>
              </a:rPr>
              <a:t>Ηλικία εισβολής 20-30</a:t>
            </a:r>
          </a:p>
          <a:p>
            <a:pPr>
              <a:lnSpc>
                <a:spcPct val="80000"/>
              </a:lnSpc>
              <a:buFont typeface="Wingdings" pitchFamily="2" charset="2"/>
              <a:buChar char="ü"/>
            </a:pPr>
            <a:endParaRPr lang="el-GR" sz="1400" dirty="0">
              <a:cs typeface="Times New Roman" pitchFamily="18" charset="0"/>
            </a:endParaRPr>
          </a:p>
          <a:p>
            <a:pPr>
              <a:lnSpc>
                <a:spcPct val="150000"/>
              </a:lnSpc>
              <a:buNone/>
            </a:pPr>
            <a:r>
              <a:rPr lang="el-GR" b="1" dirty="0">
                <a:highlight>
                  <a:srgbClr val="96D2D2"/>
                </a:highlight>
              </a:rPr>
              <a:t>10-30% των ασθενών με ψωρίαση θα αναπτύξουν ΨΑ</a:t>
            </a:r>
          </a:p>
          <a:p>
            <a:pPr>
              <a:lnSpc>
                <a:spcPct val="150000"/>
              </a:lnSpc>
              <a:buFont typeface="Wingdings" pitchFamily="2" charset="2"/>
              <a:buChar char="ü"/>
            </a:pPr>
            <a:endParaRPr lang="el-GR" sz="1400" dirty="0">
              <a:cs typeface="Times New Roman" pitchFamily="18" charset="0"/>
            </a:endParaRPr>
          </a:p>
          <a:p>
            <a:pPr>
              <a:lnSpc>
                <a:spcPct val="150000"/>
              </a:lnSpc>
              <a:buFontTx/>
              <a:buNone/>
            </a:pPr>
            <a:r>
              <a:rPr lang="el-GR" sz="1400" dirty="0">
                <a:cs typeface="Times New Roman" pitchFamily="18" charset="0"/>
              </a:rPr>
              <a:t> </a:t>
            </a:r>
          </a:p>
        </p:txBody>
      </p:sp>
      <p:sp>
        <p:nvSpPr>
          <p:cNvPr id="335876" name="Text Box 4"/>
          <p:cNvSpPr txBox="1">
            <a:spLocks noChangeArrowheads="1"/>
          </p:cNvSpPr>
          <p:nvPr/>
        </p:nvSpPr>
        <p:spPr bwMode="auto">
          <a:xfrm>
            <a:off x="2279576" y="6443835"/>
            <a:ext cx="41044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defPPr>
              <a:defRPr lang="el-GR"/>
            </a:defPPr>
            <a:lvl1pPr>
              <a:defRPr sz="900">
                <a:solidFill>
                  <a:schemeClr val="accent2">
                    <a:lumMod val="50000"/>
                  </a:schemeClr>
                </a:solidFill>
                <a:latin typeface="Arial" pitchFamily="34" charset="0"/>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pPr algn="l" eaLnBrk="1" fontAlgn="auto" hangingPunct="1">
              <a:spcBef>
                <a:spcPts val="0"/>
              </a:spcBef>
              <a:spcAft>
                <a:spcPts val="0"/>
              </a:spcAft>
            </a:pPr>
            <a:r>
              <a:rPr lang="en-US" sz="1000" dirty="0" err="1">
                <a:solidFill>
                  <a:srgbClr val="9FB8CD">
                    <a:lumMod val="50000"/>
                  </a:srgbClr>
                </a:solidFill>
                <a:ea typeface="+mn-ea"/>
              </a:rPr>
              <a:t>Gladman</a:t>
            </a:r>
            <a:r>
              <a:rPr lang="en-US" sz="1000" dirty="0">
                <a:solidFill>
                  <a:srgbClr val="9FB8CD">
                    <a:lumMod val="50000"/>
                  </a:srgbClr>
                </a:solidFill>
                <a:ea typeface="+mn-ea"/>
              </a:rPr>
              <a:t> DD  Rheum. Dis. </a:t>
            </a:r>
            <a:r>
              <a:rPr lang="en-US" sz="1000" dirty="0" err="1">
                <a:solidFill>
                  <a:srgbClr val="9FB8CD">
                    <a:lumMod val="50000"/>
                  </a:srgbClr>
                </a:solidFill>
                <a:ea typeface="+mn-ea"/>
              </a:rPr>
              <a:t>Clin</a:t>
            </a:r>
            <a:r>
              <a:rPr lang="en-US" sz="1000" dirty="0">
                <a:solidFill>
                  <a:srgbClr val="9FB8CD">
                    <a:lumMod val="50000"/>
                  </a:srgbClr>
                </a:solidFill>
                <a:ea typeface="+mn-ea"/>
              </a:rPr>
              <a:t>. North. Amer. 1992; 18: 247-256 </a:t>
            </a:r>
            <a:endParaRPr lang="el-GR" sz="1000" dirty="0">
              <a:solidFill>
                <a:srgbClr val="9FB8CD">
                  <a:lumMod val="50000"/>
                </a:srgbClr>
              </a:solidFill>
              <a:ea typeface="+mn-ea"/>
            </a:endParaRPr>
          </a:p>
        </p:txBody>
      </p:sp>
      <p:sp>
        <p:nvSpPr>
          <p:cNvPr id="335877" name="Rectangle 5"/>
          <p:cNvSpPr>
            <a:spLocks noChangeArrowheads="1"/>
          </p:cNvSpPr>
          <p:nvPr/>
        </p:nvSpPr>
        <p:spPr bwMode="auto">
          <a:xfrm>
            <a:off x="1930400" y="152401"/>
            <a:ext cx="8332788" cy="892175"/>
          </a:xfrm>
          <a:prstGeom prst="rect">
            <a:avLst/>
          </a:prstGeom>
          <a:noFill/>
          <a:ln w="9525" algn="ctr">
            <a:noFill/>
            <a:miter lim="800000"/>
            <a:headEnd/>
            <a:tailEnd/>
          </a:ln>
          <a:effectLst/>
        </p:spPr>
        <p:txBody>
          <a:bodyPr anchor="ctr"/>
          <a:lstStyle/>
          <a:p>
            <a:pPr algn="l" eaLnBrk="1" fontAlgn="auto" hangingPunct="1">
              <a:spcBef>
                <a:spcPts val="0"/>
              </a:spcBef>
              <a:spcAft>
                <a:spcPts val="0"/>
              </a:spcAft>
            </a:pPr>
            <a:endParaRPr lang="en-GB" sz="1800">
              <a:solidFill>
                <a:prstClr val="black"/>
              </a:solidFill>
              <a:latin typeface="Gill Sans MT"/>
              <a:ea typeface="+mn-ea"/>
            </a:endParaRPr>
          </a:p>
        </p:txBody>
      </p:sp>
      <p:sp>
        <p:nvSpPr>
          <p:cNvPr id="335878" name="Rectangle 6"/>
          <p:cNvSpPr>
            <a:spLocks noChangeArrowheads="1"/>
          </p:cNvSpPr>
          <p:nvPr/>
        </p:nvSpPr>
        <p:spPr bwMode="auto">
          <a:xfrm>
            <a:off x="1930400" y="152401"/>
            <a:ext cx="8332788" cy="892175"/>
          </a:xfrm>
          <a:prstGeom prst="rect">
            <a:avLst/>
          </a:prstGeom>
          <a:noFill/>
          <a:ln w="9525" algn="ctr">
            <a:noFill/>
            <a:miter lim="800000"/>
            <a:headEnd/>
            <a:tailEnd/>
          </a:ln>
          <a:effectLst/>
        </p:spPr>
        <p:txBody>
          <a:bodyPr anchor="ctr"/>
          <a:lstStyle/>
          <a:p>
            <a:pPr algn="l" eaLnBrk="1" fontAlgn="auto" hangingPunct="1">
              <a:spcBef>
                <a:spcPts val="0"/>
              </a:spcBef>
              <a:spcAft>
                <a:spcPts val="0"/>
              </a:spcAft>
            </a:pPr>
            <a:endParaRPr lang="en-GB" sz="1800">
              <a:solidFill>
                <a:prstClr val="black"/>
              </a:solidFill>
              <a:latin typeface="Gill Sans MT"/>
              <a:ea typeface="+mn-ea"/>
            </a:endParaRPr>
          </a:p>
        </p:txBody>
      </p:sp>
      <p:sp>
        <p:nvSpPr>
          <p:cNvPr id="8" name="Rectangle 2" descr="Ροζ χαρτομάντιλο">
            <a:extLst>
              <a:ext uri="{FF2B5EF4-FFF2-40B4-BE49-F238E27FC236}">
                <a16:creationId xmlns:a16="http://schemas.microsoft.com/office/drawing/2014/main" id="{4F5B532D-C67C-4955-9ED7-8C04922A4214}"/>
              </a:ext>
            </a:extLst>
          </p:cNvPr>
          <p:cNvSpPr>
            <a:spLocks noGrp="1" noChangeArrowheads="1"/>
          </p:cNvSpPr>
          <p:nvPr>
            <p:ph type="title"/>
          </p:nvPr>
        </p:nvSpPr>
        <p:spPr>
          <a:xfrm>
            <a:off x="609600" y="152400"/>
            <a:ext cx="10972800" cy="9906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noAutofit/>
          </a:bodyPr>
          <a:lstStyle/>
          <a:p>
            <a:pPr defTabSz="914309" fontAlgn="base">
              <a:spcAft>
                <a:spcPct val="0"/>
              </a:spcAft>
            </a:pPr>
            <a:br>
              <a:rPr lang="el-GR" sz="2399" b="1" kern="0" dirty="0">
                <a:solidFill>
                  <a:srgbClr val="323C57"/>
                </a:solidFill>
                <a:latin typeface="Arial"/>
                <a:cs typeface="Verdana"/>
              </a:rPr>
            </a:br>
            <a:r>
              <a:rPr lang="el-GR" sz="2399" b="1" kern="0" dirty="0">
                <a:solidFill>
                  <a:srgbClr val="323C57"/>
                </a:solidFill>
                <a:latin typeface="Arial"/>
                <a:cs typeface="Verdana"/>
              </a:rPr>
              <a:t>Επιδημιολογία </a:t>
            </a:r>
          </a:p>
        </p:txBody>
      </p:sp>
      <p:graphicFrame>
        <p:nvGraphicFramePr>
          <p:cNvPr id="7" name="Chart 6">
            <a:extLst>
              <a:ext uri="{FF2B5EF4-FFF2-40B4-BE49-F238E27FC236}">
                <a16:creationId xmlns:a16="http://schemas.microsoft.com/office/drawing/2014/main" id="{19F71CEC-1D12-46DA-B115-B0D9B2760E60}"/>
              </a:ext>
            </a:extLst>
          </p:cNvPr>
          <p:cNvGraphicFramePr/>
          <p:nvPr>
            <p:extLst>
              <p:ext uri="{D42A27DB-BD31-4B8C-83A1-F6EECF244321}">
                <p14:modId xmlns:p14="http://schemas.microsoft.com/office/powerpoint/2010/main" val="4219558246"/>
              </p:ext>
            </p:extLst>
          </p:nvPr>
        </p:nvGraphicFramePr>
        <p:xfrm>
          <a:off x="5599404" y="1948339"/>
          <a:ext cx="5982996" cy="37583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17877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F7FFCA-8F69-4B36-9C8D-5D469B94611F}"/>
              </a:ext>
            </a:extLst>
          </p:cNvPr>
          <p:cNvSpPr>
            <a:spLocks noGrp="1"/>
          </p:cNvSpPr>
          <p:nvPr>
            <p:ph type="title"/>
          </p:nvPr>
        </p:nvSpPr>
        <p:spPr/>
        <p:txBody>
          <a:bodyPr/>
          <a:lstStyle/>
          <a:p>
            <a:r>
              <a:rPr lang="el-GR" dirty="0"/>
              <a:t>7,000-10,000 ασθενείς με ψωρίαση στην Ελλάδα μπορεί να έχουν συμπτώματα ΨΑ</a:t>
            </a:r>
          </a:p>
        </p:txBody>
      </p:sp>
      <p:sp>
        <p:nvSpPr>
          <p:cNvPr id="4" name="Slide Number Placeholder 3">
            <a:extLst>
              <a:ext uri="{FF2B5EF4-FFF2-40B4-BE49-F238E27FC236}">
                <a16:creationId xmlns:a16="http://schemas.microsoft.com/office/drawing/2014/main" id="{9DB18BD0-02EF-42A8-BFFD-D5A92DDDED8B}"/>
              </a:ext>
            </a:extLst>
          </p:cNvPr>
          <p:cNvSpPr>
            <a:spLocks noGrp="1"/>
          </p:cNvSpPr>
          <p:nvPr>
            <p:ph type="sldNum" sz="quarter" idx="4"/>
          </p:nvPr>
        </p:nvSpPr>
        <p:spPr/>
        <p:txBody>
          <a:bodyPr/>
          <a:lstStyle/>
          <a:p>
            <a:fld id="{5E425EE3-649D-47AA-A51A-6C53D1975ED0}" type="slidenum">
              <a:rPr lang="en-GB" smtClean="0"/>
              <a:pPr/>
              <a:t>75</a:t>
            </a:fld>
            <a:endParaRPr lang="en-GB" dirty="0"/>
          </a:p>
        </p:txBody>
      </p:sp>
      <p:pic>
        <p:nvPicPr>
          <p:cNvPr id="5" name="Picture 2">
            <a:extLst>
              <a:ext uri="{FF2B5EF4-FFF2-40B4-BE49-F238E27FC236}">
                <a16:creationId xmlns:a16="http://schemas.microsoft.com/office/drawing/2014/main" id="{704656F3-C11F-43BA-8FFC-9D7AAC5972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29" y="4900315"/>
            <a:ext cx="3134481" cy="1089819"/>
          </a:xfrm>
          <a:prstGeom prst="rect">
            <a:avLst/>
          </a:prstGeom>
          <a:noFill/>
          <a:ln w="9525">
            <a:solidFill>
              <a:schemeClr val="bg1">
                <a:lumMod val="9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7928F249-BA6C-489D-A13C-A550AB913389}"/>
              </a:ext>
            </a:extLst>
          </p:cNvPr>
          <p:cNvSpPr txBox="1"/>
          <p:nvPr/>
        </p:nvSpPr>
        <p:spPr>
          <a:xfrm>
            <a:off x="2332334" y="6445119"/>
            <a:ext cx="6912768" cy="261610"/>
          </a:xfrm>
          <a:prstGeom prst="rect">
            <a:avLst/>
          </a:prstGeom>
          <a:noFill/>
        </p:spPr>
        <p:txBody>
          <a:bodyPr wrap="square" rtlCol="0">
            <a:spAutoFit/>
          </a:bodyPr>
          <a:lstStyle>
            <a:defPPr>
              <a:defRPr lang="el-GR"/>
            </a:defPPr>
            <a:lvl1pPr>
              <a:defRPr b="1" i="1">
                <a:latin typeface="BrowalliaUPC" panose="020B0604020202020204" pitchFamily="34" charset="-34"/>
                <a:cs typeface="BrowalliaUPC" panose="020B0604020202020204" pitchFamily="34" charset="-34"/>
              </a:defRPr>
            </a:lvl1pPr>
          </a:lstStyle>
          <a:p>
            <a:r>
              <a:rPr lang="en-US" sz="1100" b="0" dirty="0" err="1">
                <a:solidFill>
                  <a:schemeClr val="bg1">
                    <a:lumMod val="50000"/>
                  </a:schemeClr>
                </a:solidFill>
                <a:latin typeface="+mn-lt"/>
              </a:rPr>
              <a:t>Mease</a:t>
            </a:r>
            <a:r>
              <a:rPr lang="en-US" sz="1100" b="0" dirty="0">
                <a:solidFill>
                  <a:schemeClr val="bg1">
                    <a:lumMod val="50000"/>
                  </a:schemeClr>
                </a:solidFill>
                <a:latin typeface="+mn-lt"/>
              </a:rPr>
              <a:t> P, et al. </a:t>
            </a:r>
            <a:r>
              <a:rPr lang="de-DE" sz="1100" b="0" dirty="0">
                <a:solidFill>
                  <a:schemeClr val="bg1">
                    <a:lumMod val="50000"/>
                  </a:schemeClr>
                </a:solidFill>
                <a:latin typeface="+mn-lt"/>
              </a:rPr>
              <a:t>J Am </a:t>
            </a:r>
            <a:r>
              <a:rPr lang="de-DE" sz="1100" b="0" dirty="0" err="1">
                <a:solidFill>
                  <a:schemeClr val="bg1">
                    <a:lumMod val="50000"/>
                  </a:schemeClr>
                </a:solidFill>
                <a:latin typeface="+mn-lt"/>
              </a:rPr>
              <a:t>Acad</a:t>
            </a:r>
            <a:r>
              <a:rPr lang="de-DE" sz="1100" b="0" dirty="0">
                <a:solidFill>
                  <a:schemeClr val="bg1">
                    <a:lumMod val="50000"/>
                  </a:schemeClr>
                </a:solidFill>
                <a:latin typeface="+mn-lt"/>
              </a:rPr>
              <a:t> </a:t>
            </a:r>
            <a:r>
              <a:rPr lang="de-DE" sz="1100" b="0" dirty="0" err="1">
                <a:solidFill>
                  <a:schemeClr val="bg1">
                    <a:lumMod val="50000"/>
                  </a:schemeClr>
                </a:solidFill>
                <a:latin typeface="+mn-lt"/>
              </a:rPr>
              <a:t>Dermatol</a:t>
            </a:r>
            <a:r>
              <a:rPr lang="de-DE" sz="1100" b="0" dirty="0">
                <a:solidFill>
                  <a:schemeClr val="bg1">
                    <a:lumMod val="50000"/>
                  </a:schemeClr>
                </a:solidFill>
                <a:latin typeface="+mn-lt"/>
              </a:rPr>
              <a:t> 2013;69:729-35</a:t>
            </a:r>
            <a:endParaRPr lang="el-GR" sz="1100" b="0" dirty="0">
              <a:solidFill>
                <a:schemeClr val="bg1">
                  <a:lumMod val="50000"/>
                </a:schemeClr>
              </a:solidFill>
              <a:latin typeface="+mn-lt"/>
            </a:endParaRPr>
          </a:p>
        </p:txBody>
      </p:sp>
      <p:grpSp>
        <p:nvGrpSpPr>
          <p:cNvPr id="7" name="Group 6">
            <a:extLst>
              <a:ext uri="{FF2B5EF4-FFF2-40B4-BE49-F238E27FC236}">
                <a16:creationId xmlns:a16="http://schemas.microsoft.com/office/drawing/2014/main" id="{0BFAD3B9-1947-4A68-9F87-6E65F5955400}"/>
              </a:ext>
            </a:extLst>
          </p:cNvPr>
          <p:cNvGrpSpPr/>
          <p:nvPr/>
        </p:nvGrpSpPr>
        <p:grpSpPr>
          <a:xfrm>
            <a:off x="2020168" y="1936369"/>
            <a:ext cx="7582479" cy="3601188"/>
            <a:chOff x="496167" y="1801645"/>
            <a:chExt cx="7582479" cy="3601188"/>
          </a:xfrm>
        </p:grpSpPr>
        <p:graphicFrame>
          <p:nvGraphicFramePr>
            <p:cNvPr id="8" name="Chart 7">
              <a:extLst>
                <a:ext uri="{FF2B5EF4-FFF2-40B4-BE49-F238E27FC236}">
                  <a16:creationId xmlns:a16="http://schemas.microsoft.com/office/drawing/2014/main" id="{5A9D127D-C635-4514-998E-CBAC59B2A8C7}"/>
                </a:ext>
              </a:extLst>
            </p:cNvPr>
            <p:cNvGraphicFramePr>
              <a:graphicFrameLocks/>
            </p:cNvGraphicFramePr>
            <p:nvPr/>
          </p:nvGraphicFramePr>
          <p:xfrm>
            <a:off x="496167" y="1801645"/>
            <a:ext cx="6619528" cy="334119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C09A95BB-3D0F-4713-92B3-F7E581AF04BE}"/>
                </a:ext>
              </a:extLst>
            </p:cNvPr>
            <p:cNvSpPr txBox="1"/>
            <p:nvPr/>
          </p:nvSpPr>
          <p:spPr>
            <a:xfrm>
              <a:off x="1824395" y="3020835"/>
              <a:ext cx="1296144" cy="707886"/>
            </a:xfrm>
            <a:prstGeom prst="rect">
              <a:avLst/>
            </a:prstGeom>
            <a:noFill/>
          </p:spPr>
          <p:txBody>
            <a:bodyPr wrap="square" rtlCol="0">
              <a:spAutoFit/>
            </a:bodyPr>
            <a:lstStyle/>
            <a:p>
              <a:pPr algn="ctr"/>
              <a:r>
                <a:rPr lang="el-GR" sz="2000" b="1" dirty="0">
                  <a:solidFill>
                    <a:srgbClr val="FFFFFF"/>
                  </a:solidFill>
                  <a:latin typeface="Calibri" panose="020F0502020204030204" pitchFamily="34" charset="0"/>
                  <a:cs typeface="Calibri" panose="020F0502020204030204" pitchFamily="34" charset="0"/>
                </a:rPr>
                <a:t>Ψωρίαση</a:t>
              </a:r>
            </a:p>
            <a:p>
              <a:pPr algn="ctr"/>
              <a:r>
                <a:rPr lang="en-US" sz="2000" b="1" dirty="0">
                  <a:solidFill>
                    <a:srgbClr val="FFFFFF"/>
                  </a:solidFill>
                  <a:latin typeface="Calibri" panose="020F0502020204030204" pitchFamily="34" charset="0"/>
                  <a:cs typeface="Calibri" panose="020F0502020204030204" pitchFamily="34" charset="0"/>
                </a:rPr>
                <a:t>70%</a:t>
              </a:r>
              <a:endParaRPr lang="el-GR" sz="2000" b="1" dirty="0">
                <a:solidFill>
                  <a:srgbClr val="FFFF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429C521-5BD8-4186-8B46-C4C17D4E7BD6}"/>
                </a:ext>
              </a:extLst>
            </p:cNvPr>
            <p:cNvSpPr txBox="1"/>
            <p:nvPr/>
          </p:nvSpPr>
          <p:spPr>
            <a:xfrm>
              <a:off x="2997595" y="3040951"/>
              <a:ext cx="1171232" cy="646331"/>
            </a:xfrm>
            <a:prstGeom prst="rect">
              <a:avLst/>
            </a:prstGeom>
            <a:noFill/>
          </p:spPr>
          <p:txBody>
            <a:bodyPr wrap="square" rtlCol="0">
              <a:spAutoFit/>
            </a:bodyPr>
            <a:lstStyle>
              <a:defPPr>
                <a:defRPr lang="el-GR"/>
              </a:defPPr>
              <a:lvl1pPr algn="ctr">
                <a:defRPr sz="1600" b="1">
                  <a:solidFill>
                    <a:schemeClr val="bg1"/>
                  </a:solidFill>
                </a:defRPr>
              </a:lvl1pPr>
            </a:lstStyle>
            <a:p>
              <a:r>
                <a:rPr lang="el-GR" sz="1800" dirty="0">
                  <a:solidFill>
                    <a:srgbClr val="FFFFFF"/>
                  </a:solidFill>
                  <a:latin typeface="Calibri" panose="020F0502020204030204" pitchFamily="34" charset="0"/>
                  <a:cs typeface="Calibri" panose="020F0502020204030204" pitchFamily="34" charset="0"/>
                </a:rPr>
                <a:t>ΨΑ</a:t>
              </a:r>
            </a:p>
            <a:p>
              <a:r>
                <a:rPr lang="en-US" sz="1800" dirty="0">
                  <a:solidFill>
                    <a:srgbClr val="FFFFFF"/>
                  </a:solidFill>
                  <a:latin typeface="Calibri" panose="020F0502020204030204" pitchFamily="34" charset="0"/>
                  <a:cs typeface="Calibri" panose="020F0502020204030204" pitchFamily="34" charset="0"/>
                </a:rPr>
                <a:t>30%</a:t>
              </a:r>
              <a:endParaRPr lang="el-GR" sz="1800" dirty="0">
                <a:solidFill>
                  <a:srgbClr val="FFFFFF"/>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CB5FF8C-DC2B-4037-AE94-FD3315D07C38}"/>
                </a:ext>
              </a:extLst>
            </p:cNvPr>
            <p:cNvSpPr txBox="1"/>
            <p:nvPr/>
          </p:nvSpPr>
          <p:spPr>
            <a:xfrm>
              <a:off x="2472467" y="4941168"/>
              <a:ext cx="1171232" cy="461665"/>
            </a:xfrm>
            <a:prstGeom prst="rect">
              <a:avLst/>
            </a:prstGeom>
            <a:noFill/>
          </p:spPr>
          <p:txBody>
            <a:bodyPr wrap="square" rtlCol="0">
              <a:spAutoFit/>
            </a:bodyPr>
            <a:lstStyle/>
            <a:p>
              <a:r>
                <a:rPr lang="en-US" b="1" dirty="0">
                  <a:solidFill>
                    <a:srgbClr val="93A299">
                      <a:lumMod val="50000"/>
                    </a:srgbClr>
                  </a:solidFill>
                  <a:latin typeface="Calibri" panose="020F0502020204030204" pitchFamily="34" charset="0"/>
                  <a:cs typeface="Calibri" panose="020F0502020204030204" pitchFamily="34" charset="0"/>
                </a:rPr>
                <a:t>n=949</a:t>
              </a:r>
              <a:endParaRPr lang="el-GR" b="1" dirty="0">
                <a:solidFill>
                  <a:srgbClr val="93A299">
                    <a:lumMod val="50000"/>
                  </a:srgb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9717167-20DC-4E7C-B952-9565B6F7AB47}"/>
                </a:ext>
              </a:extLst>
            </p:cNvPr>
            <p:cNvSpPr txBox="1"/>
            <p:nvPr/>
          </p:nvSpPr>
          <p:spPr>
            <a:xfrm>
              <a:off x="5090314" y="2718545"/>
              <a:ext cx="792088" cy="461665"/>
            </a:xfrm>
            <a:prstGeom prst="rect">
              <a:avLst/>
            </a:prstGeom>
            <a:noFill/>
          </p:spPr>
          <p:txBody>
            <a:bodyPr wrap="square" rtlCol="0">
              <a:spAutoFit/>
            </a:bodyPr>
            <a:lstStyle/>
            <a:p>
              <a:pPr algn="ctr"/>
              <a:r>
                <a:rPr lang="el-GR" b="1" dirty="0">
                  <a:solidFill>
                    <a:srgbClr val="93A299">
                      <a:lumMod val="50000"/>
                    </a:srgbClr>
                  </a:solidFill>
                  <a:latin typeface="Calibri" panose="020F0502020204030204" pitchFamily="34" charset="0"/>
                  <a:cs typeface="Calibri" panose="020F0502020204030204" pitchFamily="34" charset="0"/>
                </a:rPr>
                <a:t>41%</a:t>
              </a:r>
            </a:p>
          </p:txBody>
        </p:sp>
        <p:sp>
          <p:nvSpPr>
            <p:cNvPr id="13" name="TextBox 12">
              <a:extLst>
                <a:ext uri="{FF2B5EF4-FFF2-40B4-BE49-F238E27FC236}">
                  <a16:creationId xmlns:a16="http://schemas.microsoft.com/office/drawing/2014/main" id="{5627CCF9-E7E6-4F9D-B31C-979209EAA73D}"/>
                </a:ext>
              </a:extLst>
            </p:cNvPr>
            <p:cNvSpPr txBox="1"/>
            <p:nvPr/>
          </p:nvSpPr>
          <p:spPr>
            <a:xfrm>
              <a:off x="5990414" y="2718545"/>
              <a:ext cx="2088232" cy="830997"/>
            </a:xfrm>
            <a:prstGeom prst="rect">
              <a:avLst/>
            </a:prstGeom>
            <a:noFill/>
          </p:spPr>
          <p:txBody>
            <a:bodyPr wrap="square" rtlCol="0">
              <a:spAutoFit/>
            </a:bodyPr>
            <a:lstStyle/>
            <a:p>
              <a:pPr algn="ctr"/>
              <a:r>
                <a:rPr lang="el-GR" b="1" dirty="0">
                  <a:solidFill>
                    <a:srgbClr val="93A299">
                      <a:lumMod val="50000"/>
                    </a:srgbClr>
                  </a:solidFill>
                  <a:latin typeface="Calibri" panose="020F0502020204030204" pitchFamily="34" charset="0"/>
                  <a:cs typeface="Calibri" panose="020F0502020204030204" pitchFamily="34" charset="0"/>
                </a:rPr>
                <a:t>Νέες διαγνώσεις</a:t>
              </a:r>
            </a:p>
          </p:txBody>
        </p:sp>
      </p:grpSp>
      <p:sp>
        <p:nvSpPr>
          <p:cNvPr id="14" name="TextBox 13">
            <a:extLst>
              <a:ext uri="{FF2B5EF4-FFF2-40B4-BE49-F238E27FC236}">
                <a16:creationId xmlns:a16="http://schemas.microsoft.com/office/drawing/2014/main" id="{65202061-D1BD-4D72-9AF0-0D3DD3909D70}"/>
              </a:ext>
            </a:extLst>
          </p:cNvPr>
          <p:cNvSpPr txBox="1"/>
          <p:nvPr/>
        </p:nvSpPr>
        <p:spPr>
          <a:xfrm>
            <a:off x="1767601" y="1700809"/>
            <a:ext cx="8321548" cy="584775"/>
          </a:xfrm>
          <a:prstGeom prst="rect">
            <a:avLst/>
          </a:prstGeom>
          <a:noFill/>
        </p:spPr>
        <p:txBody>
          <a:bodyPr wrap="square" rtlCol="0">
            <a:spAutoFit/>
          </a:bodyPr>
          <a:lstStyle/>
          <a:p>
            <a:r>
              <a:rPr lang="el-GR" sz="1600" b="1" dirty="0">
                <a:solidFill>
                  <a:srgbClr val="002060"/>
                </a:solidFill>
                <a:latin typeface="Calibri" panose="020F0502020204030204" pitchFamily="34" charset="0"/>
                <a:cs typeface="Calibri" panose="020F0502020204030204" pitchFamily="34" charset="0"/>
              </a:rPr>
              <a:t>Πολυκεντρική μελέτη ασθενών με ψωρίαση σε 34 δερματολογικά κέντρα σε 7 χώρες στην Ευρώπη και στη Β. Αμερική</a:t>
            </a:r>
          </a:p>
        </p:txBody>
      </p:sp>
    </p:spTree>
    <p:extLst>
      <p:ext uri="{BB962C8B-B14F-4D97-AF65-F5344CB8AC3E}">
        <p14:creationId xmlns:p14="http://schemas.microsoft.com/office/powerpoint/2010/main" val="33742763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74611" y="495952"/>
            <a:ext cx="9337484" cy="6290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noAutofit/>
          </a:bodyPr>
          <a:lstStyle/>
          <a:p>
            <a:pPr defTabSz="914309"/>
            <a:r>
              <a:rPr lang="el-GR" dirty="0"/>
              <a:t>Σχέση Ψωρίασης και Αρθρίτιδας στην ΨΑ</a:t>
            </a:r>
          </a:p>
        </p:txBody>
      </p:sp>
      <p:pic>
        <p:nvPicPr>
          <p:cNvPr id="4" name="Θέση περιεχομένου 3" descr="Απόσπασμα οθόνης"/>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7720" y="1354480"/>
            <a:ext cx="6760215" cy="5007567"/>
          </a:xfrm>
        </p:spPr>
      </p:pic>
    </p:spTree>
    <p:extLst>
      <p:ext uri="{BB962C8B-B14F-4D97-AF65-F5344CB8AC3E}">
        <p14:creationId xmlns:p14="http://schemas.microsoft.com/office/powerpoint/2010/main" val="15526790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r>
              <a:rPr lang="el-GR" sz="2400" dirty="0"/>
              <a:t>Η ΨΑ επιβαρύνει ακόμα περισσότερο την ποιότητα ζωής των ασθενών με ψωρίαση</a:t>
            </a:r>
          </a:p>
        </p:txBody>
      </p:sp>
      <p:sp>
        <p:nvSpPr>
          <p:cNvPr id="12" name="TextBox 11"/>
          <p:cNvSpPr txBox="1"/>
          <p:nvPr/>
        </p:nvSpPr>
        <p:spPr>
          <a:xfrm>
            <a:off x="1919536" y="3675802"/>
            <a:ext cx="8424936" cy="369332"/>
          </a:xfrm>
          <a:prstGeom prst="rect">
            <a:avLst/>
          </a:prstGeom>
          <a:solidFill>
            <a:schemeClr val="bg1">
              <a:lumMod val="95000"/>
            </a:schemeClr>
          </a:solidFill>
          <a:ln>
            <a:solidFill>
              <a:schemeClr val="bg1">
                <a:lumMod val="85000"/>
              </a:schemeClr>
            </a:solidFill>
          </a:ln>
        </p:spPr>
        <p:txBody>
          <a:bodyPr wrap="square" rtlCol="0">
            <a:spAutoFit/>
          </a:bodyPr>
          <a:lstStyle/>
          <a:p>
            <a:pPr>
              <a:tabLst>
                <a:tab pos="361950" algn="l"/>
              </a:tabLst>
            </a:pPr>
            <a:r>
              <a:rPr lang="en-US" sz="1100" b="1" dirty="0">
                <a:solidFill>
                  <a:srgbClr val="008F8D"/>
                </a:solidFill>
                <a:latin typeface="Trebuchet MS"/>
              </a:rPr>
              <a:t>	</a:t>
            </a:r>
            <a:r>
              <a:rPr lang="el-GR" sz="1800" b="1" spc="-100" dirty="0">
                <a:solidFill>
                  <a:srgbClr val="008F8D"/>
                </a:solidFill>
                <a:latin typeface="Calibri" panose="020F0502020204030204" pitchFamily="34" charset="0"/>
                <a:ea typeface="+mj-ea"/>
                <a:cs typeface="Calibri" panose="020F0502020204030204" pitchFamily="34" charset="0"/>
              </a:rPr>
              <a:t>Ακόμα μεγαλύτερη </a:t>
            </a:r>
            <a:r>
              <a:rPr lang="el-GR" sz="1800" b="1" spc="-100" dirty="0" err="1">
                <a:solidFill>
                  <a:srgbClr val="008F8D"/>
                </a:solidFill>
                <a:latin typeface="Calibri" panose="020F0502020204030204" pitchFamily="34" charset="0"/>
                <a:ea typeface="+mj-ea"/>
                <a:cs typeface="Calibri" panose="020F0502020204030204" pitchFamily="34" charset="0"/>
              </a:rPr>
              <a:t>συνοσηρότητα</a:t>
            </a:r>
            <a:r>
              <a:rPr lang="el-GR" sz="1800" b="1" spc="-100" dirty="0">
                <a:solidFill>
                  <a:srgbClr val="008F8D"/>
                </a:solidFill>
                <a:latin typeface="Calibri" panose="020F0502020204030204" pitchFamily="34" charset="0"/>
                <a:ea typeface="+mj-ea"/>
                <a:cs typeface="Calibri" panose="020F0502020204030204" pitchFamily="34" charset="0"/>
              </a:rPr>
              <a:t> στους ασθενείς με ψωρίαση &amp; ψωριασική αρθρίτιδα</a:t>
            </a:r>
          </a:p>
        </p:txBody>
      </p:sp>
      <p:sp>
        <p:nvSpPr>
          <p:cNvPr id="11" name="TextBox 10"/>
          <p:cNvSpPr txBox="1"/>
          <p:nvPr/>
        </p:nvSpPr>
        <p:spPr>
          <a:xfrm>
            <a:off x="1893840" y="1359625"/>
            <a:ext cx="8450632" cy="461665"/>
          </a:xfrm>
          <a:prstGeom prst="rect">
            <a:avLst/>
          </a:prstGeom>
          <a:solidFill>
            <a:schemeClr val="bg1">
              <a:lumMod val="95000"/>
            </a:schemeClr>
          </a:solidFill>
          <a:ln>
            <a:solidFill>
              <a:schemeClr val="bg1">
                <a:lumMod val="85000"/>
              </a:schemeClr>
            </a:solidFill>
          </a:ln>
        </p:spPr>
        <p:txBody>
          <a:bodyPr wrap="square" rtlCol="0">
            <a:spAutoFit/>
          </a:bodyPr>
          <a:lstStyle/>
          <a:p>
            <a:pPr>
              <a:tabLst>
                <a:tab pos="361950" algn="l"/>
              </a:tabLst>
            </a:pPr>
            <a:r>
              <a:rPr lang="en-US" sz="1400" b="1" dirty="0">
                <a:solidFill>
                  <a:srgbClr val="008F8D"/>
                </a:solidFill>
                <a:latin typeface="Trebuchet MS"/>
              </a:rPr>
              <a:t>	</a:t>
            </a:r>
            <a:r>
              <a:rPr lang="el-GR" b="1" spc="-100" dirty="0">
                <a:solidFill>
                  <a:srgbClr val="008F8D"/>
                </a:solidFill>
                <a:latin typeface="Calibri" panose="020F0502020204030204" pitchFamily="34" charset="0"/>
                <a:ea typeface="+mj-ea"/>
                <a:cs typeface="Calibri" panose="020F0502020204030204" pitchFamily="34" charset="0"/>
              </a:rPr>
              <a:t>Μειωμένη ποιότητα ζωής σε σχέση με τη ψωρίαση</a:t>
            </a:r>
          </a:p>
        </p:txBody>
      </p:sp>
      <p:grpSp>
        <p:nvGrpSpPr>
          <p:cNvPr id="16" name="Group 15"/>
          <p:cNvGrpSpPr/>
          <p:nvPr/>
        </p:nvGrpSpPr>
        <p:grpSpPr>
          <a:xfrm>
            <a:off x="2567609" y="4407438"/>
            <a:ext cx="3382333" cy="1594601"/>
            <a:chOff x="901635" y="4283810"/>
            <a:chExt cx="3382333" cy="1594601"/>
          </a:xfrm>
        </p:grpSpPr>
        <p:pic>
          <p:nvPicPr>
            <p:cNvPr id="3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664" y="4437699"/>
              <a:ext cx="870115" cy="50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943701" y="4816898"/>
              <a:ext cx="1324043" cy="307777"/>
            </a:xfrm>
            <a:prstGeom prst="rect">
              <a:avLst/>
            </a:prstGeom>
            <a:noFill/>
          </p:spPr>
          <p:txBody>
            <a:bodyPr wrap="square" rtlCol="0">
              <a:spAutoFit/>
            </a:bodyPr>
            <a:lstStyle/>
            <a:p>
              <a:pPr algn="ctr"/>
              <a:r>
                <a:rPr lang="el-GR" sz="1400" b="1" spc="-100" dirty="0">
                  <a:solidFill>
                    <a:srgbClr val="93A299">
                      <a:lumMod val="50000"/>
                    </a:srgbClr>
                  </a:solidFill>
                  <a:latin typeface="Calibri" panose="020F0502020204030204" pitchFamily="34" charset="0"/>
                  <a:ea typeface="+mj-ea"/>
                  <a:cs typeface="Calibri" panose="020F0502020204030204" pitchFamily="34" charset="0"/>
                </a:rPr>
                <a:t>Υπέρταση</a:t>
              </a:r>
              <a:endParaRPr lang="el-GR" sz="1600" b="1" spc="-100" dirty="0">
                <a:solidFill>
                  <a:srgbClr val="93A299">
                    <a:lumMod val="50000"/>
                  </a:srgbClr>
                </a:solidFill>
                <a:latin typeface="Calibri" panose="020F0502020204030204" pitchFamily="34" charset="0"/>
                <a:ea typeface="+mj-ea"/>
                <a:cs typeface="Calibri" panose="020F0502020204030204" pitchFamily="34" charset="0"/>
              </a:endParaRPr>
            </a:p>
          </p:txBody>
        </p:sp>
        <p:sp>
          <p:nvSpPr>
            <p:cNvPr id="25" name="TextBox 24"/>
            <p:cNvSpPr txBox="1"/>
            <p:nvPr/>
          </p:nvSpPr>
          <p:spPr>
            <a:xfrm>
              <a:off x="901635" y="4304129"/>
              <a:ext cx="492578" cy="276999"/>
            </a:xfrm>
            <a:prstGeom prst="rect">
              <a:avLst/>
            </a:prstGeom>
            <a:noFill/>
          </p:spPr>
          <p:txBody>
            <a:bodyPr wrap="square" rtlCol="0">
              <a:spAutoFit/>
            </a:bodyPr>
            <a:lstStyle/>
            <a:p>
              <a:pPr algn="ctr"/>
              <a:r>
                <a:rPr lang="el-GR" sz="1200" b="1" spc="-100" dirty="0">
                  <a:solidFill>
                    <a:srgbClr val="93A299">
                      <a:lumMod val="50000"/>
                    </a:srgbClr>
                  </a:solidFill>
                  <a:latin typeface="Calibri" panose="020F0502020204030204" pitchFamily="34" charset="0"/>
                  <a:ea typeface="+mj-ea"/>
                  <a:cs typeface="Calibri" panose="020F0502020204030204" pitchFamily="34" charset="0"/>
                </a:rPr>
                <a:t>20%</a:t>
              </a:r>
            </a:p>
          </p:txBody>
        </p:sp>
        <p:sp>
          <p:nvSpPr>
            <p:cNvPr id="27" name="TextBox 26"/>
            <p:cNvSpPr txBox="1"/>
            <p:nvPr/>
          </p:nvSpPr>
          <p:spPr>
            <a:xfrm>
              <a:off x="1273687" y="5570634"/>
              <a:ext cx="792088" cy="307777"/>
            </a:xfrm>
            <a:prstGeom prst="rect">
              <a:avLst/>
            </a:prstGeom>
            <a:noFill/>
          </p:spPr>
          <p:txBody>
            <a:bodyPr wrap="square" rtlCol="0">
              <a:spAutoFit/>
            </a:bodyPr>
            <a:lstStyle/>
            <a:p>
              <a:pPr algn="ctr"/>
              <a:r>
                <a:rPr lang="el-GR" sz="1400" b="1" spc="-100" dirty="0">
                  <a:solidFill>
                    <a:srgbClr val="93A299">
                      <a:lumMod val="50000"/>
                    </a:srgbClr>
                  </a:solidFill>
                  <a:latin typeface="Calibri" panose="020F0502020204030204" pitchFamily="34" charset="0"/>
                  <a:ea typeface="+mj-ea"/>
                  <a:cs typeface="Calibri" panose="020F0502020204030204" pitchFamily="34" charset="0"/>
                </a:rPr>
                <a:t>Διαβήτης</a:t>
              </a:r>
              <a:endParaRPr lang="el-GR" sz="1600" b="1" spc="-100" dirty="0">
                <a:solidFill>
                  <a:srgbClr val="93A299">
                    <a:lumMod val="50000"/>
                  </a:srgbClr>
                </a:solidFill>
                <a:latin typeface="Calibri" panose="020F0502020204030204" pitchFamily="34" charset="0"/>
                <a:ea typeface="+mj-ea"/>
                <a:cs typeface="Calibri" panose="020F0502020204030204" pitchFamily="34" charset="0"/>
              </a:endParaRPr>
            </a:p>
          </p:txBody>
        </p:sp>
        <p:sp>
          <p:nvSpPr>
            <p:cNvPr id="33" name="TextBox 32"/>
            <p:cNvSpPr txBox="1"/>
            <p:nvPr/>
          </p:nvSpPr>
          <p:spPr>
            <a:xfrm>
              <a:off x="2815909" y="4816898"/>
              <a:ext cx="1324043" cy="307777"/>
            </a:xfrm>
            <a:prstGeom prst="rect">
              <a:avLst/>
            </a:prstGeom>
            <a:noFill/>
          </p:spPr>
          <p:txBody>
            <a:bodyPr wrap="square" rtlCol="0">
              <a:spAutoFit/>
            </a:bodyPr>
            <a:lstStyle/>
            <a:p>
              <a:pPr algn="ctr"/>
              <a:r>
                <a:rPr lang="el-GR" sz="1400" b="1" spc="-100" dirty="0">
                  <a:solidFill>
                    <a:srgbClr val="93A299">
                      <a:lumMod val="50000"/>
                    </a:srgbClr>
                  </a:solidFill>
                  <a:latin typeface="Calibri" panose="020F0502020204030204" pitchFamily="34" charset="0"/>
                  <a:ea typeface="+mj-ea"/>
                  <a:cs typeface="Calibri" panose="020F0502020204030204" pitchFamily="34" charset="0"/>
                </a:rPr>
                <a:t>Παχυσαρκία</a:t>
              </a:r>
              <a:endParaRPr lang="el-GR" sz="1600" b="1" spc="-100" dirty="0">
                <a:solidFill>
                  <a:srgbClr val="93A299">
                    <a:lumMod val="50000"/>
                  </a:srgbClr>
                </a:solidFill>
                <a:latin typeface="Calibri" panose="020F0502020204030204" pitchFamily="34" charset="0"/>
                <a:ea typeface="+mj-ea"/>
                <a:cs typeface="Calibri" panose="020F0502020204030204" pitchFamily="34" charset="0"/>
              </a:endParaRPr>
            </a:p>
          </p:txBody>
        </p:sp>
        <p:sp>
          <p:nvSpPr>
            <p:cNvPr id="34" name="TextBox 33"/>
            <p:cNvSpPr txBox="1"/>
            <p:nvPr/>
          </p:nvSpPr>
          <p:spPr>
            <a:xfrm>
              <a:off x="2743901" y="5569495"/>
              <a:ext cx="1540067" cy="307777"/>
            </a:xfrm>
            <a:prstGeom prst="rect">
              <a:avLst/>
            </a:prstGeom>
            <a:noFill/>
          </p:spPr>
          <p:txBody>
            <a:bodyPr wrap="square" rtlCol="0">
              <a:spAutoFit/>
            </a:bodyPr>
            <a:lstStyle/>
            <a:p>
              <a:pPr algn="ctr"/>
              <a:r>
                <a:rPr lang="el-GR" sz="1400" b="1" spc="-100" dirty="0">
                  <a:solidFill>
                    <a:srgbClr val="93A299">
                      <a:lumMod val="50000"/>
                    </a:srgbClr>
                  </a:solidFill>
                  <a:latin typeface="Calibri" panose="020F0502020204030204" pitchFamily="34" charset="0"/>
                  <a:ea typeface="+mj-ea"/>
                  <a:cs typeface="Calibri" panose="020F0502020204030204" pitchFamily="34" charset="0"/>
                </a:rPr>
                <a:t>Υπερλιπιδαιμία</a:t>
              </a:r>
              <a:endParaRPr lang="el-GR" sz="1600" b="1" spc="-100" dirty="0">
                <a:solidFill>
                  <a:srgbClr val="93A299">
                    <a:lumMod val="50000"/>
                  </a:srgbClr>
                </a:solidFill>
                <a:latin typeface="Calibri" panose="020F0502020204030204" pitchFamily="34" charset="0"/>
                <a:ea typeface="+mj-ea"/>
                <a:cs typeface="Calibri" panose="020F0502020204030204" pitchFamily="34" charset="0"/>
              </a:endParaRPr>
            </a:p>
          </p:txBody>
        </p:sp>
        <p:pic>
          <p:nvPicPr>
            <p:cNvPr id="3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1933" y="4455879"/>
              <a:ext cx="870115" cy="50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5660" y="5209615"/>
              <a:ext cx="870115" cy="50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3813" y="5187969"/>
              <a:ext cx="870115" cy="50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9" name="Straight Connector 38"/>
            <p:cNvCxnSpPr/>
            <p:nvPr/>
          </p:nvCxnSpPr>
          <p:spPr>
            <a:xfrm flipH="1" flipV="1">
              <a:off x="1303741" y="4564906"/>
              <a:ext cx="288000" cy="32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974412" y="4283810"/>
              <a:ext cx="492578" cy="276999"/>
            </a:xfrm>
            <a:prstGeom prst="rect">
              <a:avLst/>
            </a:prstGeom>
            <a:noFill/>
          </p:spPr>
          <p:txBody>
            <a:bodyPr wrap="square" rtlCol="0">
              <a:spAutoFit/>
            </a:bodyPr>
            <a:lstStyle/>
            <a:p>
              <a:pPr algn="ctr"/>
              <a:r>
                <a:rPr lang="el-GR" sz="1200" b="1" spc="-100" dirty="0">
                  <a:solidFill>
                    <a:srgbClr val="93A299">
                      <a:lumMod val="50000"/>
                    </a:srgbClr>
                  </a:solidFill>
                  <a:latin typeface="Calibri" panose="020F0502020204030204" pitchFamily="34" charset="0"/>
                  <a:ea typeface="+mj-ea"/>
                  <a:cs typeface="Calibri" panose="020F0502020204030204" pitchFamily="34" charset="0"/>
                </a:rPr>
                <a:t>27%</a:t>
              </a:r>
            </a:p>
          </p:txBody>
        </p:sp>
        <p:sp>
          <p:nvSpPr>
            <p:cNvPr id="54" name="TextBox 53"/>
            <p:cNvSpPr txBox="1"/>
            <p:nvPr/>
          </p:nvSpPr>
          <p:spPr>
            <a:xfrm>
              <a:off x="2727691" y="5207714"/>
              <a:ext cx="492578" cy="276999"/>
            </a:xfrm>
            <a:prstGeom prst="rect">
              <a:avLst/>
            </a:prstGeom>
            <a:noFill/>
          </p:spPr>
          <p:txBody>
            <a:bodyPr wrap="square" rtlCol="0">
              <a:spAutoFit/>
            </a:bodyPr>
            <a:lstStyle/>
            <a:p>
              <a:pPr algn="ctr"/>
              <a:r>
                <a:rPr lang="el-GR" sz="1200" b="1" spc="-100" dirty="0">
                  <a:solidFill>
                    <a:srgbClr val="93A299">
                      <a:lumMod val="50000"/>
                    </a:srgbClr>
                  </a:solidFill>
                  <a:latin typeface="Calibri" panose="020F0502020204030204" pitchFamily="34" charset="0"/>
                  <a:ea typeface="+mj-ea"/>
                  <a:cs typeface="Calibri" panose="020F0502020204030204" pitchFamily="34" charset="0"/>
                </a:rPr>
                <a:t>15%</a:t>
              </a:r>
            </a:p>
          </p:txBody>
        </p:sp>
        <p:sp>
          <p:nvSpPr>
            <p:cNvPr id="56" name="TextBox 55"/>
            <p:cNvSpPr txBox="1"/>
            <p:nvPr/>
          </p:nvSpPr>
          <p:spPr>
            <a:xfrm>
              <a:off x="960163" y="5210594"/>
              <a:ext cx="492578" cy="276999"/>
            </a:xfrm>
            <a:prstGeom prst="rect">
              <a:avLst/>
            </a:prstGeom>
            <a:noFill/>
          </p:spPr>
          <p:txBody>
            <a:bodyPr wrap="square" rtlCol="0">
              <a:spAutoFit/>
            </a:bodyPr>
            <a:lstStyle/>
            <a:p>
              <a:pPr algn="ctr"/>
              <a:r>
                <a:rPr lang="el-GR" sz="1200" b="1" spc="-100" dirty="0">
                  <a:solidFill>
                    <a:srgbClr val="93A299">
                      <a:lumMod val="50000"/>
                    </a:srgbClr>
                  </a:solidFill>
                  <a:latin typeface="Calibri" panose="020F0502020204030204" pitchFamily="34" charset="0"/>
                  <a:ea typeface="+mj-ea"/>
                  <a:cs typeface="Calibri" panose="020F0502020204030204" pitchFamily="34" charset="0"/>
                </a:rPr>
                <a:t>7%</a:t>
              </a:r>
            </a:p>
          </p:txBody>
        </p:sp>
        <p:cxnSp>
          <p:nvCxnSpPr>
            <p:cNvPr id="64" name="Straight Connector 63"/>
            <p:cNvCxnSpPr/>
            <p:nvPr/>
          </p:nvCxnSpPr>
          <p:spPr>
            <a:xfrm flipH="1" flipV="1">
              <a:off x="3239504" y="4546198"/>
              <a:ext cx="216000" cy="36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56" idx="2"/>
            </p:cNvCxnSpPr>
            <p:nvPr/>
          </p:nvCxnSpPr>
          <p:spPr>
            <a:xfrm flipH="1" flipV="1">
              <a:off x="1206452" y="5487593"/>
              <a:ext cx="438027" cy="11904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3135131" y="5376713"/>
              <a:ext cx="324000" cy="21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2351584" y="6441258"/>
            <a:ext cx="6048672" cy="261610"/>
          </a:xfrm>
          <a:prstGeom prst="rect">
            <a:avLst/>
          </a:prstGeom>
          <a:noFill/>
        </p:spPr>
        <p:txBody>
          <a:bodyPr wrap="square" rtlCol="0">
            <a:spAutoFit/>
          </a:bodyPr>
          <a:lstStyle/>
          <a:p>
            <a:r>
              <a:rPr lang="en-US" sz="1100" i="1" dirty="0">
                <a:solidFill>
                  <a:schemeClr val="bg1">
                    <a:lumMod val="50000"/>
                  </a:schemeClr>
                </a:solidFill>
                <a:cs typeface="BrowalliaUPC" panose="020B0604020202020204" pitchFamily="34" charset="-34"/>
              </a:rPr>
              <a:t>Wolf-Henning </a:t>
            </a:r>
            <a:r>
              <a:rPr lang="en-US" sz="1100" i="1" dirty="0" err="1">
                <a:solidFill>
                  <a:schemeClr val="bg1">
                    <a:lumMod val="50000"/>
                  </a:schemeClr>
                </a:solidFill>
                <a:cs typeface="BrowalliaUPC" panose="020B0604020202020204" pitchFamily="34" charset="-34"/>
              </a:rPr>
              <a:t>Boehncke</a:t>
            </a:r>
            <a:r>
              <a:rPr lang="en-US" sz="1100" i="1" dirty="0">
                <a:solidFill>
                  <a:schemeClr val="bg1">
                    <a:lumMod val="50000"/>
                  </a:schemeClr>
                </a:solidFill>
                <a:cs typeface="BrowalliaUPC" panose="020B0604020202020204" pitchFamily="34" charset="-34"/>
              </a:rPr>
              <a:t> and Alan </a:t>
            </a:r>
            <a:r>
              <a:rPr lang="en-US" sz="1100" i="1" dirty="0" err="1">
                <a:solidFill>
                  <a:schemeClr val="bg1">
                    <a:lumMod val="50000"/>
                  </a:schemeClr>
                </a:solidFill>
                <a:cs typeface="BrowalliaUPC" panose="020B0604020202020204" pitchFamily="34" charset="-34"/>
              </a:rPr>
              <a:t>Menter</a:t>
            </a:r>
            <a:r>
              <a:rPr lang="de-DE" sz="1100" i="1" dirty="0">
                <a:solidFill>
                  <a:schemeClr val="bg1">
                    <a:lumMod val="50000"/>
                  </a:schemeClr>
                </a:solidFill>
                <a:cs typeface="BrowalliaUPC" panose="020B0604020202020204" pitchFamily="34" charset="-34"/>
              </a:rPr>
              <a:t>Am J </a:t>
            </a:r>
            <a:r>
              <a:rPr lang="de-DE" sz="1100" i="1" dirty="0" err="1">
                <a:solidFill>
                  <a:schemeClr val="bg1">
                    <a:lumMod val="50000"/>
                  </a:schemeClr>
                </a:solidFill>
                <a:cs typeface="BrowalliaUPC" panose="020B0604020202020204" pitchFamily="34" charset="-34"/>
              </a:rPr>
              <a:t>Clin</a:t>
            </a:r>
            <a:r>
              <a:rPr lang="de-DE" sz="1100" i="1" dirty="0">
                <a:solidFill>
                  <a:schemeClr val="bg1">
                    <a:lumMod val="50000"/>
                  </a:schemeClr>
                </a:solidFill>
                <a:cs typeface="BrowalliaUPC" panose="020B0604020202020204" pitchFamily="34" charset="-34"/>
              </a:rPr>
              <a:t> </a:t>
            </a:r>
            <a:r>
              <a:rPr lang="de-DE" sz="1100" i="1" dirty="0" err="1">
                <a:solidFill>
                  <a:schemeClr val="bg1">
                    <a:lumMod val="50000"/>
                  </a:schemeClr>
                </a:solidFill>
                <a:cs typeface="BrowalliaUPC" panose="020B0604020202020204" pitchFamily="34" charset="-34"/>
              </a:rPr>
              <a:t>Dermatol</a:t>
            </a:r>
            <a:r>
              <a:rPr lang="de-DE" sz="1100" i="1" dirty="0">
                <a:solidFill>
                  <a:schemeClr val="bg1">
                    <a:lumMod val="50000"/>
                  </a:schemeClr>
                </a:solidFill>
                <a:cs typeface="BrowalliaUPC" panose="020B0604020202020204" pitchFamily="34" charset="-34"/>
              </a:rPr>
              <a:t> (2013) 14:377–388</a:t>
            </a:r>
            <a:endParaRPr lang="el-GR" sz="1100" i="1" dirty="0">
              <a:solidFill>
                <a:schemeClr val="bg1">
                  <a:lumMod val="50000"/>
                </a:schemeClr>
              </a:solidFill>
              <a:cs typeface="BrowalliaUPC" panose="020B0604020202020204" pitchFamily="34" charset="-34"/>
            </a:endParaRPr>
          </a:p>
        </p:txBody>
      </p:sp>
      <p:graphicFrame>
        <p:nvGraphicFramePr>
          <p:cNvPr id="15" name="Table 14"/>
          <p:cNvGraphicFramePr>
            <a:graphicFrameLocks noGrp="1"/>
          </p:cNvGraphicFramePr>
          <p:nvPr/>
        </p:nvGraphicFramePr>
        <p:xfrm>
          <a:off x="1893840" y="1773491"/>
          <a:ext cx="8450632" cy="1828800"/>
        </p:xfrm>
        <a:graphic>
          <a:graphicData uri="http://schemas.openxmlformats.org/drawingml/2006/table">
            <a:tbl>
              <a:tblPr firstRow="1" bandRow="1">
                <a:tableStyleId>{8EC20E35-A176-4012-BC5E-935CFFF8708E}</a:tableStyleId>
              </a:tblPr>
              <a:tblGrid>
                <a:gridCol w="477822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tblGrid>
              <a:tr h="272200">
                <a:tc>
                  <a:txBody>
                    <a:bodyPr/>
                    <a:lstStyle/>
                    <a:p>
                      <a:endParaRPr lang="el-GR" sz="1200" dirty="0"/>
                    </a:p>
                  </a:txBody>
                  <a:tcPr/>
                </a:tc>
                <a:tc>
                  <a:txBody>
                    <a:bodyPr/>
                    <a:lstStyle/>
                    <a:p>
                      <a:r>
                        <a:rPr lang="el-GR" sz="1200" dirty="0"/>
                        <a:t>Ψωρίαση (</a:t>
                      </a:r>
                      <a:r>
                        <a:rPr lang="en-US" sz="1200" dirty="0"/>
                        <a:t>n=501)</a:t>
                      </a:r>
                      <a:endParaRPr lang="el-GR" sz="1200" dirty="0"/>
                    </a:p>
                  </a:txBody>
                  <a:tcPr/>
                </a:tc>
                <a:tc>
                  <a:txBody>
                    <a:bodyPr/>
                    <a:lstStyle/>
                    <a:p>
                      <a:r>
                        <a:rPr lang="el-GR" sz="1200" dirty="0"/>
                        <a:t>ΨΩ</a:t>
                      </a:r>
                      <a:r>
                        <a:rPr lang="el-GR" sz="1200" baseline="0" dirty="0"/>
                        <a:t> &amp; ΨΑ </a:t>
                      </a:r>
                      <a:r>
                        <a:rPr lang="en-US" sz="1200" baseline="0" dirty="0"/>
                        <a:t>(n=53)</a:t>
                      </a:r>
                      <a:endParaRPr lang="el-GR" sz="1200" dirty="0"/>
                    </a:p>
                  </a:txBody>
                  <a:tcPr/>
                </a:tc>
                <a:tc>
                  <a:txBody>
                    <a:bodyPr/>
                    <a:lstStyle/>
                    <a:p>
                      <a:r>
                        <a:rPr lang="en-US" sz="1200" dirty="0"/>
                        <a:t>P-value</a:t>
                      </a:r>
                      <a:endParaRPr lang="el-GR" sz="1200" dirty="0"/>
                    </a:p>
                  </a:txBody>
                  <a:tcPr/>
                </a:tc>
                <a:extLst>
                  <a:ext uri="{0D108BD9-81ED-4DB2-BD59-A6C34878D82A}">
                    <a16:rowId xmlns:a16="http://schemas.microsoft.com/office/drawing/2014/main" val="10000"/>
                  </a:ext>
                </a:extLst>
              </a:tr>
              <a:tr h="272200">
                <a:tc>
                  <a:txBody>
                    <a:bodyPr/>
                    <a:lstStyle/>
                    <a:p>
                      <a:r>
                        <a:rPr lang="el-GR" sz="1200" dirty="0"/>
                        <a:t>Ποιότητα</a:t>
                      </a:r>
                      <a:r>
                        <a:rPr lang="el-GR" sz="1200" baseline="0" dirty="0"/>
                        <a:t> ζωής (</a:t>
                      </a:r>
                      <a:r>
                        <a:rPr lang="en-US" sz="1200" baseline="0" dirty="0"/>
                        <a:t>EQ5D </a:t>
                      </a:r>
                      <a:r>
                        <a:rPr lang="el-GR" sz="1200" baseline="0" dirty="0"/>
                        <a:t>σκορ)</a:t>
                      </a:r>
                      <a:endParaRPr lang="el-GR" sz="1200" dirty="0"/>
                    </a:p>
                  </a:txBody>
                  <a:tcPr/>
                </a:tc>
                <a:tc>
                  <a:txBody>
                    <a:bodyPr/>
                    <a:lstStyle/>
                    <a:p>
                      <a:pPr algn="ctr"/>
                      <a:r>
                        <a:rPr lang="en-US" sz="1200" dirty="0"/>
                        <a:t>0,82</a:t>
                      </a:r>
                      <a:endParaRPr lang="el-GR" sz="1200" b="1" dirty="0"/>
                    </a:p>
                  </a:txBody>
                  <a:tcPr/>
                </a:tc>
                <a:tc>
                  <a:txBody>
                    <a:bodyPr/>
                    <a:lstStyle/>
                    <a:p>
                      <a:pPr algn="ctr"/>
                      <a:r>
                        <a:rPr lang="en-US" sz="1200" b="1" dirty="0">
                          <a:solidFill>
                            <a:srgbClr val="C00000"/>
                          </a:solidFill>
                        </a:rPr>
                        <a:t>0,56</a:t>
                      </a:r>
                      <a:endParaRPr lang="el-GR" sz="1200" b="1" dirty="0">
                        <a:solidFill>
                          <a:srgbClr val="C00000"/>
                        </a:solidFill>
                      </a:endParaRPr>
                    </a:p>
                  </a:txBody>
                  <a:tcPr/>
                </a:tc>
                <a:tc>
                  <a:txBody>
                    <a:bodyPr/>
                    <a:lstStyle/>
                    <a:p>
                      <a:r>
                        <a:rPr lang="en-US" sz="1050" dirty="0"/>
                        <a:t>&lt;0,0005</a:t>
                      </a:r>
                      <a:endParaRPr lang="el-GR" sz="1050" i="1" dirty="0"/>
                    </a:p>
                  </a:txBody>
                  <a:tcPr/>
                </a:tc>
                <a:extLst>
                  <a:ext uri="{0D108BD9-81ED-4DB2-BD59-A6C34878D82A}">
                    <a16:rowId xmlns:a16="http://schemas.microsoft.com/office/drawing/2014/main" val="10001"/>
                  </a:ext>
                </a:extLst>
              </a:tr>
              <a:tr h="272200">
                <a:tc>
                  <a:txBody>
                    <a:bodyPr/>
                    <a:lstStyle/>
                    <a:p>
                      <a:r>
                        <a:rPr lang="el-GR" sz="1200" dirty="0"/>
                        <a:t>Επίπτωση στην καθημερινότητα (κλίμακα</a:t>
                      </a:r>
                      <a:r>
                        <a:rPr lang="el-GR" sz="1200" baseline="0" dirty="0"/>
                        <a:t> 1-5)</a:t>
                      </a:r>
                      <a:endParaRPr lang="el-GR" sz="1200" dirty="0"/>
                    </a:p>
                  </a:txBody>
                  <a:tcPr/>
                </a:tc>
                <a:tc>
                  <a:txBody>
                    <a:bodyPr/>
                    <a:lstStyle/>
                    <a:p>
                      <a:pPr algn="ctr"/>
                      <a:r>
                        <a:rPr lang="en-US" sz="1200" dirty="0"/>
                        <a:t>2,34</a:t>
                      </a:r>
                      <a:endParaRPr lang="el-GR" sz="1200" b="1" dirty="0"/>
                    </a:p>
                  </a:txBody>
                  <a:tcPr/>
                </a:tc>
                <a:tc>
                  <a:txBody>
                    <a:bodyPr/>
                    <a:lstStyle/>
                    <a:p>
                      <a:pPr algn="ctr"/>
                      <a:r>
                        <a:rPr lang="en-US" sz="1200" b="1" dirty="0">
                          <a:solidFill>
                            <a:srgbClr val="C00000"/>
                          </a:solidFill>
                        </a:rPr>
                        <a:t>2,85</a:t>
                      </a:r>
                      <a:endParaRPr lang="el-GR" sz="1200" b="1" dirty="0">
                        <a:solidFill>
                          <a:srgbClr val="C00000"/>
                        </a:solidFill>
                      </a:endParaRPr>
                    </a:p>
                  </a:txBody>
                  <a:tcPr/>
                </a:tc>
                <a:tc>
                  <a:txBody>
                    <a:bodyPr/>
                    <a:lstStyle/>
                    <a:p>
                      <a:r>
                        <a:rPr lang="en-US" sz="1050" dirty="0"/>
                        <a:t>0,001</a:t>
                      </a:r>
                      <a:endParaRPr lang="el-GR" sz="1050" i="1" dirty="0"/>
                    </a:p>
                  </a:txBody>
                  <a:tcPr/>
                </a:tc>
                <a:extLst>
                  <a:ext uri="{0D108BD9-81ED-4DB2-BD59-A6C34878D82A}">
                    <a16:rowId xmlns:a16="http://schemas.microsoft.com/office/drawing/2014/main" val="10002"/>
                  </a:ext>
                </a:extLst>
              </a:tr>
              <a:tr h="272200">
                <a:tc>
                  <a:txBody>
                    <a:bodyPr/>
                    <a:lstStyle/>
                    <a:p>
                      <a:r>
                        <a:rPr lang="el-GR" sz="1200" dirty="0"/>
                        <a:t>Προβλήματα στην εργασία</a:t>
                      </a:r>
                      <a:r>
                        <a:rPr lang="el-GR" sz="1200" baseline="0" dirty="0"/>
                        <a:t> εξαιτίας της ΨΑ</a:t>
                      </a:r>
                      <a:endParaRPr lang="el-GR" sz="1200" dirty="0"/>
                    </a:p>
                  </a:txBody>
                  <a:tcPr/>
                </a:tc>
                <a:tc>
                  <a:txBody>
                    <a:bodyPr/>
                    <a:lstStyle/>
                    <a:p>
                      <a:pPr algn="ctr"/>
                      <a:r>
                        <a:rPr lang="en-US" sz="1200" dirty="0"/>
                        <a:t>11,2%</a:t>
                      </a:r>
                      <a:endParaRPr lang="el-GR" sz="1200" b="1" dirty="0"/>
                    </a:p>
                  </a:txBody>
                  <a:tcPr/>
                </a:tc>
                <a:tc>
                  <a:txBody>
                    <a:bodyPr/>
                    <a:lstStyle/>
                    <a:p>
                      <a:pPr algn="ctr"/>
                      <a:r>
                        <a:rPr lang="en-US" sz="1200" b="1" dirty="0">
                          <a:solidFill>
                            <a:srgbClr val="C00000"/>
                          </a:solidFill>
                        </a:rPr>
                        <a:t>32,1%</a:t>
                      </a:r>
                      <a:endParaRPr lang="el-GR" sz="1200" b="1" dirty="0">
                        <a:solidFill>
                          <a:srgbClr val="C00000"/>
                        </a:solidFill>
                      </a:endParaRPr>
                    </a:p>
                  </a:txBody>
                  <a:tcPr/>
                </a:tc>
                <a:tc>
                  <a:txBody>
                    <a:bodyPr/>
                    <a:lstStyle/>
                    <a:p>
                      <a:r>
                        <a:rPr lang="en-US" sz="1050" dirty="0"/>
                        <a:t>&lt;0,0005</a:t>
                      </a:r>
                      <a:endParaRPr lang="el-GR" sz="1050" i="1" dirty="0"/>
                    </a:p>
                  </a:txBody>
                  <a:tcPr/>
                </a:tc>
                <a:extLst>
                  <a:ext uri="{0D108BD9-81ED-4DB2-BD59-A6C34878D82A}">
                    <a16:rowId xmlns:a16="http://schemas.microsoft.com/office/drawing/2014/main" val="10003"/>
                  </a:ext>
                </a:extLst>
              </a:tr>
              <a:tr h="272200">
                <a:tc>
                  <a:txBody>
                    <a:bodyPr/>
                    <a:lstStyle/>
                    <a:p>
                      <a:r>
                        <a:rPr lang="el-GR" sz="1200" dirty="0"/>
                        <a:t>Πλήρης απασχόληση</a:t>
                      </a:r>
                    </a:p>
                  </a:txBody>
                  <a:tcPr/>
                </a:tc>
                <a:tc>
                  <a:txBody>
                    <a:bodyPr/>
                    <a:lstStyle/>
                    <a:p>
                      <a:pPr algn="ctr"/>
                      <a:r>
                        <a:rPr lang="en-US" sz="1200" dirty="0"/>
                        <a:t>58,3%</a:t>
                      </a:r>
                      <a:endParaRPr lang="el-GR" sz="1200" b="1" dirty="0"/>
                    </a:p>
                  </a:txBody>
                  <a:tcPr/>
                </a:tc>
                <a:tc>
                  <a:txBody>
                    <a:bodyPr/>
                    <a:lstStyle/>
                    <a:p>
                      <a:pPr algn="ctr"/>
                      <a:r>
                        <a:rPr lang="en-US" sz="1200" b="1" dirty="0">
                          <a:solidFill>
                            <a:srgbClr val="C00000"/>
                          </a:solidFill>
                        </a:rPr>
                        <a:t>41,5%</a:t>
                      </a:r>
                      <a:endParaRPr lang="el-GR" sz="1200" b="1" dirty="0">
                        <a:solidFill>
                          <a:srgbClr val="C00000"/>
                        </a:solidFill>
                      </a:endParaRPr>
                    </a:p>
                  </a:txBody>
                  <a:tcPr/>
                </a:tc>
                <a:tc>
                  <a:txBody>
                    <a:bodyPr/>
                    <a:lstStyle/>
                    <a:p>
                      <a:r>
                        <a:rPr lang="en-US" sz="1050" dirty="0"/>
                        <a:t>0,083</a:t>
                      </a:r>
                      <a:endParaRPr lang="el-GR" sz="1050" i="1" dirty="0"/>
                    </a:p>
                  </a:txBody>
                  <a:tcPr/>
                </a:tc>
                <a:extLst>
                  <a:ext uri="{0D108BD9-81ED-4DB2-BD59-A6C34878D82A}">
                    <a16:rowId xmlns:a16="http://schemas.microsoft.com/office/drawing/2014/main" val="10004"/>
                  </a:ext>
                </a:extLst>
              </a:tr>
              <a:tr h="272200">
                <a:tc>
                  <a:txBody>
                    <a:bodyPr/>
                    <a:lstStyle/>
                    <a:p>
                      <a:r>
                        <a:rPr lang="el-GR" sz="1200" dirty="0"/>
                        <a:t>Χαμένες</a:t>
                      </a:r>
                      <a:r>
                        <a:rPr lang="el-GR" sz="1200" baseline="0" dirty="0"/>
                        <a:t> ημέρες εργασίας</a:t>
                      </a:r>
                      <a:endParaRPr lang="el-GR" sz="1200" dirty="0"/>
                    </a:p>
                  </a:txBody>
                  <a:tcPr/>
                </a:tc>
                <a:tc>
                  <a:txBody>
                    <a:bodyPr/>
                    <a:lstStyle/>
                    <a:p>
                      <a:pPr algn="ctr"/>
                      <a:r>
                        <a:rPr lang="en-US" sz="1200" dirty="0"/>
                        <a:t>1,2</a:t>
                      </a:r>
                      <a:endParaRPr lang="el-GR" sz="1200" b="1" dirty="0"/>
                    </a:p>
                  </a:txBody>
                  <a:tcPr/>
                </a:tc>
                <a:tc>
                  <a:txBody>
                    <a:bodyPr/>
                    <a:lstStyle/>
                    <a:p>
                      <a:pPr algn="ctr"/>
                      <a:r>
                        <a:rPr lang="en-US" sz="1200" b="1" dirty="0">
                          <a:solidFill>
                            <a:srgbClr val="C00000"/>
                          </a:solidFill>
                        </a:rPr>
                        <a:t>2,5</a:t>
                      </a:r>
                      <a:endParaRPr lang="el-GR" sz="1200" b="1" dirty="0">
                        <a:solidFill>
                          <a:srgbClr val="C00000"/>
                        </a:solidFill>
                      </a:endParaRPr>
                    </a:p>
                  </a:txBody>
                  <a:tcPr/>
                </a:tc>
                <a:tc>
                  <a:txBody>
                    <a:bodyPr/>
                    <a:lstStyle/>
                    <a:p>
                      <a:r>
                        <a:rPr lang="en-US" sz="1050" dirty="0"/>
                        <a:t>0,164</a:t>
                      </a:r>
                      <a:endParaRPr lang="el-GR" sz="1050" i="1" dirty="0"/>
                    </a:p>
                  </a:txBody>
                  <a:tcPr/>
                </a:tc>
                <a:extLst>
                  <a:ext uri="{0D108BD9-81ED-4DB2-BD59-A6C34878D82A}">
                    <a16:rowId xmlns:a16="http://schemas.microsoft.com/office/drawing/2014/main" val="10005"/>
                  </a:ext>
                </a:extLst>
              </a:tr>
            </a:tbl>
          </a:graphicData>
        </a:graphic>
      </p:graphicFrame>
      <p:grpSp>
        <p:nvGrpSpPr>
          <p:cNvPr id="40" name="Group 39"/>
          <p:cNvGrpSpPr/>
          <p:nvPr/>
        </p:nvGrpSpPr>
        <p:grpSpPr>
          <a:xfrm>
            <a:off x="6609682" y="4355480"/>
            <a:ext cx="3299501" cy="1589471"/>
            <a:chOff x="840451" y="4329032"/>
            <a:chExt cx="3299501" cy="1589471"/>
          </a:xfrm>
        </p:grpSpPr>
        <p:pic>
          <p:nvPicPr>
            <p:cNvPr id="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656" y="4561969"/>
              <a:ext cx="870115" cy="50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871693" y="4941168"/>
              <a:ext cx="1324043" cy="307777"/>
            </a:xfrm>
            <a:prstGeom prst="rect">
              <a:avLst/>
            </a:prstGeom>
            <a:noFill/>
          </p:spPr>
          <p:txBody>
            <a:bodyPr wrap="square" rtlCol="0">
              <a:spAutoFit/>
            </a:bodyPr>
            <a:lstStyle/>
            <a:p>
              <a:pPr algn="ctr"/>
              <a:r>
                <a:rPr lang="el-GR" sz="1400" b="1" spc="-100" dirty="0">
                  <a:solidFill>
                    <a:srgbClr val="93A299">
                      <a:lumMod val="50000"/>
                    </a:srgbClr>
                  </a:solidFill>
                  <a:latin typeface="Calibri" panose="020F0502020204030204" pitchFamily="34" charset="0"/>
                  <a:ea typeface="+mj-ea"/>
                  <a:cs typeface="Calibri" panose="020F0502020204030204" pitchFamily="34" charset="0"/>
                </a:rPr>
                <a:t>Υπέρταση</a:t>
              </a:r>
              <a:endParaRPr lang="el-GR" sz="1600" b="1" spc="-100" dirty="0">
                <a:solidFill>
                  <a:srgbClr val="93A299">
                    <a:lumMod val="50000"/>
                  </a:srgbClr>
                </a:solidFill>
                <a:latin typeface="Calibri" panose="020F0502020204030204" pitchFamily="34" charset="0"/>
                <a:ea typeface="+mj-ea"/>
                <a:cs typeface="Calibri" panose="020F0502020204030204" pitchFamily="34" charset="0"/>
              </a:endParaRPr>
            </a:p>
          </p:txBody>
        </p:sp>
        <p:sp>
          <p:nvSpPr>
            <p:cNvPr id="43" name="TextBox 42"/>
            <p:cNvSpPr txBox="1"/>
            <p:nvPr/>
          </p:nvSpPr>
          <p:spPr>
            <a:xfrm>
              <a:off x="1018428" y="4329032"/>
              <a:ext cx="492578" cy="276999"/>
            </a:xfrm>
            <a:prstGeom prst="rect">
              <a:avLst/>
            </a:prstGeom>
            <a:noFill/>
          </p:spPr>
          <p:txBody>
            <a:bodyPr wrap="square" rtlCol="0">
              <a:spAutoFit/>
            </a:bodyPr>
            <a:lstStyle/>
            <a:p>
              <a:pPr algn="ctr"/>
              <a:r>
                <a:rPr lang="el-GR" sz="1200" b="1" spc="-100" dirty="0">
                  <a:solidFill>
                    <a:srgbClr val="C00000"/>
                  </a:solidFill>
                  <a:latin typeface="Calibri" panose="020F0502020204030204" pitchFamily="34" charset="0"/>
                  <a:ea typeface="+mj-ea"/>
                  <a:cs typeface="Calibri" panose="020F0502020204030204" pitchFamily="34" charset="0"/>
                </a:rPr>
                <a:t>30%</a:t>
              </a:r>
            </a:p>
          </p:txBody>
        </p:sp>
        <p:sp>
          <p:nvSpPr>
            <p:cNvPr id="44" name="TextBox 43"/>
            <p:cNvSpPr txBox="1"/>
            <p:nvPr/>
          </p:nvSpPr>
          <p:spPr>
            <a:xfrm>
              <a:off x="1153975" y="5598368"/>
              <a:ext cx="792088" cy="307777"/>
            </a:xfrm>
            <a:prstGeom prst="rect">
              <a:avLst/>
            </a:prstGeom>
            <a:noFill/>
          </p:spPr>
          <p:txBody>
            <a:bodyPr wrap="square" rtlCol="0">
              <a:spAutoFit/>
            </a:bodyPr>
            <a:lstStyle/>
            <a:p>
              <a:pPr algn="ctr"/>
              <a:r>
                <a:rPr lang="el-GR" sz="1400" b="1" spc="-100" dirty="0">
                  <a:solidFill>
                    <a:srgbClr val="93A299">
                      <a:lumMod val="50000"/>
                    </a:srgbClr>
                  </a:solidFill>
                  <a:latin typeface="Calibri" panose="020F0502020204030204" pitchFamily="34" charset="0"/>
                  <a:ea typeface="+mj-ea"/>
                  <a:cs typeface="Calibri" panose="020F0502020204030204" pitchFamily="34" charset="0"/>
                </a:rPr>
                <a:t>Διαβήτης</a:t>
              </a:r>
              <a:endParaRPr lang="el-GR" sz="1600" b="1" spc="-100" dirty="0">
                <a:solidFill>
                  <a:srgbClr val="93A299">
                    <a:lumMod val="50000"/>
                  </a:srgbClr>
                </a:solidFill>
                <a:latin typeface="Calibri" panose="020F0502020204030204" pitchFamily="34" charset="0"/>
                <a:ea typeface="+mj-ea"/>
                <a:cs typeface="Calibri" panose="020F0502020204030204" pitchFamily="34" charset="0"/>
              </a:endParaRPr>
            </a:p>
          </p:txBody>
        </p:sp>
        <p:sp>
          <p:nvSpPr>
            <p:cNvPr id="45" name="TextBox 44"/>
            <p:cNvSpPr txBox="1"/>
            <p:nvPr/>
          </p:nvSpPr>
          <p:spPr>
            <a:xfrm>
              <a:off x="2715093" y="4941168"/>
              <a:ext cx="1324043" cy="307777"/>
            </a:xfrm>
            <a:prstGeom prst="rect">
              <a:avLst/>
            </a:prstGeom>
            <a:noFill/>
          </p:spPr>
          <p:txBody>
            <a:bodyPr wrap="square" rtlCol="0">
              <a:spAutoFit/>
            </a:bodyPr>
            <a:lstStyle/>
            <a:p>
              <a:pPr algn="ctr"/>
              <a:r>
                <a:rPr lang="el-GR" sz="1400" b="1" spc="-100" dirty="0">
                  <a:solidFill>
                    <a:srgbClr val="93A299">
                      <a:lumMod val="50000"/>
                    </a:srgbClr>
                  </a:solidFill>
                  <a:latin typeface="Calibri" panose="020F0502020204030204" pitchFamily="34" charset="0"/>
                  <a:ea typeface="+mj-ea"/>
                  <a:cs typeface="Calibri" panose="020F0502020204030204" pitchFamily="34" charset="0"/>
                </a:rPr>
                <a:t>Παχυσαρκία</a:t>
              </a:r>
              <a:endParaRPr lang="el-GR" sz="1600" b="1" spc="-100" dirty="0">
                <a:solidFill>
                  <a:srgbClr val="93A299">
                    <a:lumMod val="50000"/>
                  </a:srgbClr>
                </a:solidFill>
                <a:latin typeface="Calibri" panose="020F0502020204030204" pitchFamily="34" charset="0"/>
                <a:ea typeface="+mj-ea"/>
                <a:cs typeface="Calibri" panose="020F0502020204030204" pitchFamily="34" charset="0"/>
              </a:endParaRPr>
            </a:p>
          </p:txBody>
        </p:sp>
        <p:sp>
          <p:nvSpPr>
            <p:cNvPr id="46" name="TextBox 45"/>
            <p:cNvSpPr txBox="1"/>
            <p:nvPr/>
          </p:nvSpPr>
          <p:spPr>
            <a:xfrm>
              <a:off x="2599885" y="5610726"/>
              <a:ext cx="1540067" cy="307777"/>
            </a:xfrm>
            <a:prstGeom prst="rect">
              <a:avLst/>
            </a:prstGeom>
            <a:noFill/>
          </p:spPr>
          <p:txBody>
            <a:bodyPr wrap="square" rtlCol="0">
              <a:spAutoFit/>
            </a:bodyPr>
            <a:lstStyle/>
            <a:p>
              <a:pPr algn="ctr"/>
              <a:r>
                <a:rPr lang="el-GR" sz="1400" b="1" spc="-100" dirty="0">
                  <a:solidFill>
                    <a:srgbClr val="93A299">
                      <a:lumMod val="50000"/>
                    </a:srgbClr>
                  </a:solidFill>
                  <a:latin typeface="Calibri" panose="020F0502020204030204" pitchFamily="34" charset="0"/>
                  <a:ea typeface="+mj-ea"/>
                  <a:cs typeface="Calibri" panose="020F0502020204030204" pitchFamily="34" charset="0"/>
                </a:rPr>
                <a:t>Υπερλιπιδαιμία</a:t>
              </a:r>
              <a:endParaRPr lang="el-GR" sz="1600" b="1" spc="-100" dirty="0">
                <a:solidFill>
                  <a:srgbClr val="93A299">
                    <a:lumMod val="50000"/>
                  </a:srgbClr>
                </a:solidFill>
                <a:latin typeface="Calibri" panose="020F0502020204030204" pitchFamily="34" charset="0"/>
                <a:ea typeface="+mj-ea"/>
                <a:cs typeface="Calibri" panose="020F0502020204030204" pitchFamily="34" charset="0"/>
              </a:endParaRPr>
            </a:p>
          </p:txBody>
        </p:sp>
        <p:pic>
          <p:nvPicPr>
            <p:cNvPr id="4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117" y="4580149"/>
              <a:ext cx="870115" cy="50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948" y="5237349"/>
              <a:ext cx="870115" cy="50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9797" y="5229200"/>
              <a:ext cx="870115" cy="50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Straight Connector 50"/>
            <p:cNvCxnSpPr/>
            <p:nvPr/>
          </p:nvCxnSpPr>
          <p:spPr>
            <a:xfrm flipH="1" flipV="1">
              <a:off x="1447733" y="4581128"/>
              <a:ext cx="72000" cy="39082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873596" y="4408080"/>
              <a:ext cx="492578" cy="276999"/>
            </a:xfrm>
            <a:prstGeom prst="rect">
              <a:avLst/>
            </a:prstGeom>
            <a:noFill/>
          </p:spPr>
          <p:txBody>
            <a:bodyPr wrap="square" rtlCol="0">
              <a:spAutoFit/>
            </a:bodyPr>
            <a:lstStyle/>
            <a:p>
              <a:pPr algn="ctr"/>
              <a:r>
                <a:rPr lang="el-GR" sz="1200" b="1" spc="-100" dirty="0">
                  <a:solidFill>
                    <a:srgbClr val="C00000"/>
                  </a:solidFill>
                  <a:latin typeface="Calibri" panose="020F0502020204030204" pitchFamily="34" charset="0"/>
                  <a:ea typeface="+mj-ea"/>
                  <a:cs typeface="Calibri" panose="020F0502020204030204" pitchFamily="34" charset="0"/>
                </a:rPr>
                <a:t>30%</a:t>
              </a:r>
            </a:p>
          </p:txBody>
        </p:sp>
        <p:sp>
          <p:nvSpPr>
            <p:cNvPr id="53" name="TextBox 52"/>
            <p:cNvSpPr txBox="1"/>
            <p:nvPr/>
          </p:nvSpPr>
          <p:spPr>
            <a:xfrm>
              <a:off x="2583675" y="5248945"/>
              <a:ext cx="492578" cy="276999"/>
            </a:xfrm>
            <a:prstGeom prst="rect">
              <a:avLst/>
            </a:prstGeom>
            <a:noFill/>
          </p:spPr>
          <p:txBody>
            <a:bodyPr wrap="square" rtlCol="0">
              <a:spAutoFit/>
            </a:bodyPr>
            <a:lstStyle/>
            <a:p>
              <a:pPr algn="ctr"/>
              <a:r>
                <a:rPr lang="el-GR" sz="1200" b="1" spc="-100" dirty="0">
                  <a:solidFill>
                    <a:srgbClr val="C00000"/>
                  </a:solidFill>
                  <a:latin typeface="Calibri" panose="020F0502020204030204" pitchFamily="34" charset="0"/>
                  <a:ea typeface="+mj-ea"/>
                  <a:cs typeface="Calibri" panose="020F0502020204030204" pitchFamily="34" charset="0"/>
                </a:rPr>
                <a:t>21%</a:t>
              </a:r>
            </a:p>
          </p:txBody>
        </p:sp>
        <p:sp>
          <p:nvSpPr>
            <p:cNvPr id="55" name="TextBox 54"/>
            <p:cNvSpPr txBox="1"/>
            <p:nvPr/>
          </p:nvSpPr>
          <p:spPr>
            <a:xfrm>
              <a:off x="840451" y="5238328"/>
              <a:ext cx="492578" cy="276999"/>
            </a:xfrm>
            <a:prstGeom prst="rect">
              <a:avLst/>
            </a:prstGeom>
            <a:noFill/>
          </p:spPr>
          <p:txBody>
            <a:bodyPr wrap="square" rtlCol="0">
              <a:spAutoFit/>
            </a:bodyPr>
            <a:lstStyle/>
            <a:p>
              <a:pPr algn="ctr"/>
              <a:r>
                <a:rPr lang="el-GR" sz="1200" b="1" spc="-100" dirty="0">
                  <a:solidFill>
                    <a:srgbClr val="C00000"/>
                  </a:solidFill>
                  <a:latin typeface="Calibri" panose="020F0502020204030204" pitchFamily="34" charset="0"/>
                  <a:ea typeface="+mj-ea"/>
                  <a:cs typeface="Calibri" panose="020F0502020204030204" pitchFamily="34" charset="0"/>
                </a:rPr>
                <a:t>12%</a:t>
              </a:r>
            </a:p>
          </p:txBody>
        </p:sp>
        <p:cxnSp>
          <p:nvCxnSpPr>
            <p:cNvPr id="57" name="Straight Connector 56"/>
            <p:cNvCxnSpPr/>
            <p:nvPr/>
          </p:nvCxnSpPr>
          <p:spPr>
            <a:xfrm flipH="1" flipV="1">
              <a:off x="3235570" y="4580149"/>
              <a:ext cx="119120" cy="4090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1153975" y="5433737"/>
              <a:ext cx="370794" cy="2006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3009918" y="5319717"/>
              <a:ext cx="360000" cy="32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3379377" y="4065196"/>
            <a:ext cx="1453732" cy="461665"/>
          </a:xfrm>
          <a:prstGeom prst="rect">
            <a:avLst/>
          </a:prstGeom>
          <a:noFill/>
        </p:spPr>
        <p:txBody>
          <a:bodyPr wrap="none" rtlCol="0">
            <a:spAutoFit/>
          </a:bodyPr>
          <a:lstStyle/>
          <a:p>
            <a:r>
              <a:rPr lang="el-GR" dirty="0"/>
              <a:t>Ψωρίαση</a:t>
            </a:r>
          </a:p>
        </p:txBody>
      </p:sp>
      <p:sp>
        <p:nvSpPr>
          <p:cNvPr id="60" name="TextBox 59"/>
          <p:cNvSpPr txBox="1"/>
          <p:nvPr/>
        </p:nvSpPr>
        <p:spPr>
          <a:xfrm>
            <a:off x="7455926" y="4067448"/>
            <a:ext cx="1508746" cy="461665"/>
          </a:xfrm>
          <a:prstGeom prst="rect">
            <a:avLst/>
          </a:prstGeom>
          <a:noFill/>
        </p:spPr>
        <p:txBody>
          <a:bodyPr wrap="none" rtlCol="0">
            <a:spAutoFit/>
          </a:bodyPr>
          <a:lstStyle/>
          <a:p>
            <a:r>
              <a:rPr lang="el-GR" dirty="0"/>
              <a:t>ΨΩ &amp; ΨΑ</a:t>
            </a:r>
          </a:p>
        </p:txBody>
      </p:sp>
      <p:sp>
        <p:nvSpPr>
          <p:cNvPr id="18" name="Rounded Rectangle 17"/>
          <p:cNvSpPr/>
          <p:nvPr/>
        </p:nvSpPr>
        <p:spPr>
          <a:xfrm>
            <a:off x="2207569" y="4045134"/>
            <a:ext cx="3934873" cy="2192179"/>
          </a:xfrm>
          <a:prstGeom prst="roundRect">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Rounded Rectangle 60"/>
          <p:cNvSpPr/>
          <p:nvPr/>
        </p:nvSpPr>
        <p:spPr>
          <a:xfrm>
            <a:off x="6278158" y="4048198"/>
            <a:ext cx="3989315" cy="2192179"/>
          </a:xfrm>
          <a:prstGeom prst="roundRect">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315117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DCCF-9DDE-49EC-A69E-97318937D8A5}"/>
              </a:ext>
            </a:extLst>
          </p:cNvPr>
          <p:cNvSpPr>
            <a:spLocks noGrp="1"/>
          </p:cNvSpPr>
          <p:nvPr>
            <p:ph type="title"/>
          </p:nvPr>
        </p:nvSpPr>
        <p:spPr/>
        <p:txBody>
          <a:bodyPr/>
          <a:lstStyle/>
          <a:p>
            <a:r>
              <a:rPr lang="el-GR" sz="3200" dirty="0">
                <a:solidFill>
                  <a:srgbClr val="C00000"/>
                </a:solidFill>
              </a:rPr>
              <a:t>Δεδομένου ότι </a:t>
            </a:r>
            <a:r>
              <a:rPr lang="en-US" sz="3200" dirty="0">
                <a:solidFill>
                  <a:srgbClr val="C00000"/>
                </a:solidFill>
              </a:rPr>
              <a:t>To</a:t>
            </a:r>
            <a:r>
              <a:rPr lang="el-GR" sz="3200" dirty="0">
                <a:solidFill>
                  <a:srgbClr val="C00000"/>
                </a:solidFill>
              </a:rPr>
              <a:t> </a:t>
            </a:r>
            <a:r>
              <a:rPr lang="en-US" sz="3200" dirty="0" err="1">
                <a:solidFill>
                  <a:srgbClr val="C00000"/>
                </a:solidFill>
              </a:rPr>
              <a:t>Brodalumab</a:t>
            </a:r>
            <a:r>
              <a:rPr lang="en-US" sz="3200" dirty="0">
                <a:solidFill>
                  <a:srgbClr val="C00000"/>
                </a:solidFill>
              </a:rPr>
              <a:t> </a:t>
            </a:r>
            <a:r>
              <a:rPr lang="el-GR" sz="3200" dirty="0">
                <a:solidFill>
                  <a:srgbClr val="C00000"/>
                </a:solidFill>
              </a:rPr>
              <a:t>με το μοναδικό μηχανισμό δράσης που μπλοκάρει</a:t>
            </a:r>
            <a:r>
              <a:rPr lang="en-US" sz="3200" dirty="0">
                <a:solidFill>
                  <a:srgbClr val="C00000"/>
                </a:solidFill>
              </a:rPr>
              <a:t>,</a:t>
            </a:r>
            <a:r>
              <a:rPr lang="el-GR" sz="3200" dirty="0">
                <a:solidFill>
                  <a:srgbClr val="C00000"/>
                </a:solidFill>
              </a:rPr>
              <a:t> </a:t>
            </a:r>
            <a:r>
              <a:rPr lang="el-GR" sz="3200" dirty="0" err="1">
                <a:solidFill>
                  <a:srgbClr val="C00000"/>
                </a:solidFill>
              </a:rPr>
              <a:t>μεσω</a:t>
            </a:r>
            <a:r>
              <a:rPr lang="el-GR" sz="3200" dirty="0">
                <a:solidFill>
                  <a:srgbClr val="C00000"/>
                </a:solidFill>
              </a:rPr>
              <a:t> του </a:t>
            </a:r>
            <a:r>
              <a:rPr lang="en-US" sz="3200" dirty="0">
                <a:solidFill>
                  <a:srgbClr val="C00000"/>
                </a:solidFill>
              </a:rPr>
              <a:t>IL17RA, </a:t>
            </a:r>
            <a:r>
              <a:rPr lang="el-GR" sz="3200" dirty="0">
                <a:solidFill>
                  <a:srgbClr val="C00000"/>
                </a:solidFill>
              </a:rPr>
              <a:t>όλες τις </a:t>
            </a:r>
            <a:r>
              <a:rPr lang="el-GR" sz="3200" dirty="0" err="1">
                <a:solidFill>
                  <a:srgbClr val="C00000"/>
                </a:solidFill>
              </a:rPr>
              <a:t>ισομορφές</a:t>
            </a:r>
            <a:r>
              <a:rPr lang="el-GR" sz="3200" dirty="0">
                <a:solidFill>
                  <a:srgbClr val="C00000"/>
                </a:solidFill>
              </a:rPr>
              <a:t> της </a:t>
            </a:r>
            <a:r>
              <a:rPr lang="en-US" sz="3200" dirty="0">
                <a:solidFill>
                  <a:srgbClr val="C00000"/>
                </a:solidFill>
              </a:rPr>
              <a:t>IL17 </a:t>
            </a:r>
            <a:br>
              <a:rPr lang="en-US" sz="3200" dirty="0">
                <a:solidFill>
                  <a:srgbClr val="C00000"/>
                </a:solidFill>
              </a:rPr>
            </a:br>
            <a:br>
              <a:rPr lang="en-US" sz="3200" dirty="0">
                <a:solidFill>
                  <a:srgbClr val="C00000"/>
                </a:solidFill>
              </a:rPr>
            </a:br>
            <a:r>
              <a:rPr lang="en-US" sz="3200" dirty="0">
                <a:solidFill>
                  <a:srgbClr val="C00000"/>
                </a:solidFill>
              </a:rPr>
              <a:t>…</a:t>
            </a:r>
            <a:r>
              <a:rPr lang="el-GR" sz="3200" dirty="0">
                <a:solidFill>
                  <a:srgbClr val="C00000"/>
                </a:solidFill>
              </a:rPr>
              <a:t>θεωρητικά θα είναι αποτελεσματικό και στην Ψ.Α…</a:t>
            </a:r>
            <a:br>
              <a:rPr lang="en-US" sz="3200" dirty="0">
                <a:solidFill>
                  <a:srgbClr val="C00000"/>
                </a:solidFill>
              </a:rPr>
            </a:br>
            <a:br>
              <a:rPr lang="en-US" sz="3200" dirty="0">
                <a:solidFill>
                  <a:srgbClr val="C00000"/>
                </a:solidFill>
              </a:rPr>
            </a:br>
            <a:r>
              <a:rPr lang="el-GR" sz="3200" dirty="0">
                <a:solidFill>
                  <a:srgbClr val="C00000"/>
                </a:solidFill>
              </a:rPr>
              <a:t>υπάρχουν κλινικά δεδομένα ως προς αυτό</a:t>
            </a:r>
            <a:r>
              <a:rPr lang="en-US" sz="3200" dirty="0">
                <a:solidFill>
                  <a:srgbClr val="C00000"/>
                </a:solidFill>
              </a:rPr>
              <a:t>;;;</a:t>
            </a:r>
            <a:endParaRPr lang="el-GR" sz="3200" dirty="0">
              <a:solidFill>
                <a:srgbClr val="C00000"/>
              </a:solidFill>
            </a:endParaRPr>
          </a:p>
        </p:txBody>
      </p:sp>
      <p:sp>
        <p:nvSpPr>
          <p:cNvPr id="3" name="Text Placeholder 2">
            <a:extLst>
              <a:ext uri="{FF2B5EF4-FFF2-40B4-BE49-F238E27FC236}">
                <a16:creationId xmlns:a16="http://schemas.microsoft.com/office/drawing/2014/main" id="{FC51ACB0-E33E-45AC-A7DE-4E9502D6D806}"/>
              </a:ext>
            </a:extLst>
          </p:cNvPr>
          <p:cNvSpPr>
            <a:spLocks noGrp="1"/>
          </p:cNvSpPr>
          <p:nvPr>
            <p:ph type="body" sz="quarter" idx="37"/>
          </p:nvPr>
        </p:nvSpPr>
        <p:spPr>
          <a:xfrm rot="-360000">
            <a:off x="847399" y="4103143"/>
            <a:ext cx="9858978" cy="649424"/>
          </a:xfrm>
        </p:spPr>
        <p:txBody>
          <a:bodyPr/>
          <a:lstStyle/>
          <a:p>
            <a:endParaRPr lang="el-GR" sz="2400" dirty="0"/>
          </a:p>
        </p:txBody>
      </p:sp>
      <p:sp>
        <p:nvSpPr>
          <p:cNvPr id="4" name="Date Placeholder 3">
            <a:extLst>
              <a:ext uri="{FF2B5EF4-FFF2-40B4-BE49-F238E27FC236}">
                <a16:creationId xmlns:a16="http://schemas.microsoft.com/office/drawing/2014/main" id="{5C9DBE54-5BAE-475D-98BD-8029D42C08C8}"/>
              </a:ext>
            </a:extLst>
          </p:cNvPr>
          <p:cNvSpPr>
            <a:spLocks noGrp="1"/>
          </p:cNvSpPr>
          <p:nvPr>
            <p:ph type="dt" sz="half" idx="38"/>
          </p:nvPr>
        </p:nvSpPr>
        <p:spPr/>
        <p:txBody>
          <a:bodyPr/>
          <a:lstStyle/>
          <a:p>
            <a:endParaRPr lang="en-GB" dirty="0"/>
          </a:p>
        </p:txBody>
      </p:sp>
      <p:sp>
        <p:nvSpPr>
          <p:cNvPr id="5" name="Slide Number Placeholder 4">
            <a:extLst>
              <a:ext uri="{FF2B5EF4-FFF2-40B4-BE49-F238E27FC236}">
                <a16:creationId xmlns:a16="http://schemas.microsoft.com/office/drawing/2014/main" id="{CCA1AEA1-EF33-4FE4-8E48-77D25F28DDF8}"/>
              </a:ext>
            </a:extLst>
          </p:cNvPr>
          <p:cNvSpPr>
            <a:spLocks noGrp="1"/>
          </p:cNvSpPr>
          <p:nvPr>
            <p:ph type="sldNum" sz="quarter" idx="40"/>
          </p:nvPr>
        </p:nvSpPr>
        <p:spPr/>
        <p:txBody>
          <a:bodyPr/>
          <a:lstStyle/>
          <a:p>
            <a:fld id="{5E425EE3-649D-47AA-A51A-6C53D1975ED0}" type="slidenum">
              <a:rPr lang="en-GB" smtClean="0"/>
              <a:pPr/>
              <a:t>78</a:t>
            </a:fld>
            <a:endParaRPr lang="en-GB" dirty="0"/>
          </a:p>
        </p:txBody>
      </p:sp>
    </p:spTree>
    <p:extLst>
      <p:ext uri="{BB962C8B-B14F-4D97-AF65-F5344CB8AC3E}">
        <p14:creationId xmlns:p14="http://schemas.microsoft.com/office/powerpoint/2010/main" val="31387662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5280c00409-20090406-clinical-study-report.pdf - Adobe Acrobat Reader DC">
            <a:extLst>
              <a:ext uri="{FF2B5EF4-FFF2-40B4-BE49-F238E27FC236}">
                <a16:creationId xmlns:a16="http://schemas.microsoft.com/office/drawing/2014/main" id="{0EDC8EB7-19BA-4F74-93F6-E147CE2A60FB}"/>
              </a:ext>
            </a:extLst>
          </p:cNvPr>
          <p:cNvPicPr>
            <a:picLocks noChangeAspect="1"/>
          </p:cNvPicPr>
          <p:nvPr/>
        </p:nvPicPr>
        <p:blipFill rotWithShape="1">
          <a:blip r:embed="rId2">
            <a:extLst>
              <a:ext uri="{28A0092B-C50C-407E-A947-70E740481C1C}">
                <a14:useLocalDpi xmlns:a14="http://schemas.microsoft.com/office/drawing/2010/main" val="0"/>
              </a:ext>
            </a:extLst>
          </a:blip>
          <a:srcRect l="8583" t="53029" r="25696" b="22728"/>
          <a:stretch/>
        </p:blipFill>
        <p:spPr>
          <a:xfrm>
            <a:off x="0" y="105491"/>
            <a:ext cx="6096000" cy="1206531"/>
          </a:xfrm>
          <a:prstGeom prst="rect">
            <a:avLst/>
          </a:prstGeom>
        </p:spPr>
      </p:pic>
      <p:pic>
        <p:nvPicPr>
          <p:cNvPr id="7" name="Picture 6" descr="d5280c00409-20090406-clinical-study-report.pdf - Adobe Acrobat Reader DC">
            <a:extLst>
              <a:ext uri="{FF2B5EF4-FFF2-40B4-BE49-F238E27FC236}">
                <a16:creationId xmlns:a16="http://schemas.microsoft.com/office/drawing/2014/main" id="{9D065FF6-A617-41D2-8330-D7293A410E21}"/>
              </a:ext>
            </a:extLst>
          </p:cNvPr>
          <p:cNvPicPr>
            <a:picLocks noChangeAspect="1"/>
          </p:cNvPicPr>
          <p:nvPr/>
        </p:nvPicPr>
        <p:blipFill rotWithShape="1">
          <a:blip r:embed="rId3">
            <a:extLst>
              <a:ext uri="{28A0092B-C50C-407E-A947-70E740481C1C}">
                <a14:useLocalDpi xmlns:a14="http://schemas.microsoft.com/office/drawing/2010/main" val="0"/>
              </a:ext>
            </a:extLst>
          </a:blip>
          <a:srcRect l="4562" t="24674" r="26005" b="2266"/>
          <a:stretch/>
        </p:blipFill>
        <p:spPr>
          <a:xfrm>
            <a:off x="0" y="1920969"/>
            <a:ext cx="6278324" cy="3544664"/>
          </a:xfrm>
          <a:prstGeom prst="rect">
            <a:avLst/>
          </a:prstGeom>
        </p:spPr>
      </p:pic>
      <p:pic>
        <p:nvPicPr>
          <p:cNvPr id="4" name="Picture 3" descr="d5280c00410-20110144-clinical-study-report.pdf - Adobe Acrobat Reader DC">
            <a:extLst>
              <a:ext uri="{FF2B5EF4-FFF2-40B4-BE49-F238E27FC236}">
                <a16:creationId xmlns:a16="http://schemas.microsoft.com/office/drawing/2014/main" id="{8BB7977C-6F3B-4C79-B696-74184F4FA60C}"/>
              </a:ext>
            </a:extLst>
          </p:cNvPr>
          <p:cNvPicPr>
            <a:picLocks noChangeAspect="1"/>
          </p:cNvPicPr>
          <p:nvPr/>
        </p:nvPicPr>
        <p:blipFill rotWithShape="1">
          <a:blip r:embed="rId4">
            <a:extLst>
              <a:ext uri="{28A0092B-C50C-407E-A947-70E740481C1C}">
                <a14:useLocalDpi xmlns:a14="http://schemas.microsoft.com/office/drawing/2010/main" val="0"/>
              </a:ext>
            </a:extLst>
          </a:blip>
          <a:srcRect l="6031" t="37964" r="6753" b="30798"/>
          <a:stretch/>
        </p:blipFill>
        <p:spPr>
          <a:xfrm>
            <a:off x="5659120" y="75011"/>
            <a:ext cx="6203533" cy="1192188"/>
          </a:xfrm>
          <a:prstGeom prst="rect">
            <a:avLst/>
          </a:prstGeom>
        </p:spPr>
      </p:pic>
      <p:pic>
        <p:nvPicPr>
          <p:cNvPr id="6" name="Picture 5" descr="d5280c00410-20110144-clinical-study-report.pdf - Adobe Acrobat Reader DC">
            <a:extLst>
              <a:ext uri="{FF2B5EF4-FFF2-40B4-BE49-F238E27FC236}">
                <a16:creationId xmlns:a16="http://schemas.microsoft.com/office/drawing/2014/main" id="{18434464-2B3B-4673-858A-EA3B008B0046}"/>
              </a:ext>
            </a:extLst>
          </p:cNvPr>
          <p:cNvPicPr>
            <a:picLocks noChangeAspect="1"/>
          </p:cNvPicPr>
          <p:nvPr/>
        </p:nvPicPr>
        <p:blipFill rotWithShape="1">
          <a:blip r:embed="rId5">
            <a:extLst>
              <a:ext uri="{28A0092B-C50C-407E-A947-70E740481C1C}">
                <a14:useLocalDpi xmlns:a14="http://schemas.microsoft.com/office/drawing/2010/main" val="0"/>
              </a:ext>
            </a:extLst>
          </a:blip>
          <a:srcRect l="17392" t="28886" r="18665" b="6989"/>
          <a:stretch/>
        </p:blipFill>
        <p:spPr>
          <a:xfrm>
            <a:off x="5924131" y="1833516"/>
            <a:ext cx="6267869" cy="3632117"/>
          </a:xfrm>
          <a:prstGeom prst="rect">
            <a:avLst/>
          </a:prstGeom>
        </p:spPr>
      </p:pic>
      <p:cxnSp>
        <p:nvCxnSpPr>
          <p:cNvPr id="3" name="Straight Connector 2">
            <a:extLst>
              <a:ext uri="{FF2B5EF4-FFF2-40B4-BE49-F238E27FC236}">
                <a16:creationId xmlns:a16="http://schemas.microsoft.com/office/drawing/2014/main" id="{6CAE2A2A-0556-4F40-B958-A49337B05E91}"/>
              </a:ext>
            </a:extLst>
          </p:cNvPr>
          <p:cNvCxnSpPr/>
          <p:nvPr/>
        </p:nvCxnSpPr>
        <p:spPr bwMode="auto">
          <a:xfrm>
            <a:off x="6096000" y="75011"/>
            <a:ext cx="0" cy="6647018"/>
          </a:xfrm>
          <a:prstGeom prst="line">
            <a:avLst/>
          </a:prstGeom>
          <a:solidFill>
            <a:schemeClr val="accent1"/>
          </a:solidFill>
          <a:ln w="38100" cap="flat" cmpd="sng" algn="ctr">
            <a:solidFill>
              <a:srgbClr val="008F8D"/>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019429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60" name="Text Box 4"/>
          <p:cNvSpPr txBox="1">
            <a:spLocks noChangeArrowheads="1"/>
          </p:cNvSpPr>
          <p:nvPr/>
        </p:nvSpPr>
        <p:spPr bwMode="auto">
          <a:xfrm>
            <a:off x="607659" y="328398"/>
            <a:ext cx="1042368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noAutofit/>
          </a:bodyPr>
          <a:lstStyle>
            <a:defPPr>
              <a:defRPr lang="en-US"/>
            </a:defPPr>
            <a:lvl1pPr algn="l" eaLnBrk="1" hangingPunct="1">
              <a:lnSpc>
                <a:spcPct val="100000"/>
              </a:lnSpc>
              <a:defRPr b="1" i="0">
                <a:solidFill>
                  <a:srgbClr val="323C57"/>
                </a:solidFill>
                <a:latin typeface="+mj-lt"/>
                <a:ea typeface="+mj-ea"/>
                <a:cs typeface="Verdana"/>
              </a:defRPr>
            </a:lvl1pPr>
            <a:lvl2pPr algn="l" eaLnBrk="1" hangingPunct="1">
              <a:defRPr sz="3200" b="1" i="1">
                <a:solidFill>
                  <a:srgbClr val="006B6E"/>
                </a:solidFill>
                <a:latin typeface="Verdana" charset="0"/>
                <a:ea typeface="ＭＳ Ｐゴシック" charset="0"/>
                <a:cs typeface="ＭＳ Ｐゴシック" charset="0"/>
              </a:defRPr>
            </a:lvl2pPr>
            <a:lvl3pPr algn="l" eaLnBrk="1" hangingPunct="1">
              <a:defRPr sz="3200" b="1" i="1">
                <a:solidFill>
                  <a:srgbClr val="006B6E"/>
                </a:solidFill>
                <a:latin typeface="Verdana" charset="0"/>
                <a:ea typeface="ＭＳ Ｐゴシック" charset="0"/>
                <a:cs typeface="ＭＳ Ｐゴシック" charset="0"/>
              </a:defRPr>
            </a:lvl3pPr>
            <a:lvl4pPr algn="l" eaLnBrk="1" hangingPunct="1">
              <a:defRPr sz="3200" b="1" i="1">
                <a:solidFill>
                  <a:srgbClr val="006B6E"/>
                </a:solidFill>
                <a:latin typeface="Verdana" charset="0"/>
                <a:ea typeface="ＭＳ Ｐゴシック" charset="0"/>
                <a:cs typeface="ＭＳ Ｐゴシック" charset="0"/>
              </a:defRPr>
            </a:lvl4pPr>
            <a:lvl5pPr algn="l" eaLnBrk="1" hangingPunct="1">
              <a:defRPr sz="3200" b="1" i="1">
                <a:solidFill>
                  <a:srgbClr val="006B6E"/>
                </a:solidFill>
                <a:latin typeface="Verdana" charset="0"/>
                <a:ea typeface="ＭＳ Ｐゴシック" charset="0"/>
                <a:cs typeface="ＭＳ Ｐゴシック" charset="0"/>
              </a:defRPr>
            </a:lvl5pPr>
            <a:lvl6pPr marL="457178" fontAlgn="base">
              <a:spcBef>
                <a:spcPct val="0"/>
              </a:spcBef>
              <a:spcAft>
                <a:spcPct val="0"/>
              </a:spcAft>
              <a:defRPr sz="3600" b="1">
                <a:solidFill>
                  <a:srgbClr val="006B6E"/>
                </a:solidFill>
                <a:latin typeface="Arial" charset="0"/>
                <a:ea typeface="ＭＳ Ｐゴシック" charset="0"/>
                <a:cs typeface="ＭＳ Ｐゴシック" charset="0"/>
              </a:defRPr>
            </a:lvl6pPr>
            <a:lvl7pPr marL="914354" fontAlgn="base">
              <a:spcBef>
                <a:spcPct val="0"/>
              </a:spcBef>
              <a:spcAft>
                <a:spcPct val="0"/>
              </a:spcAft>
              <a:defRPr sz="3600" b="1">
                <a:solidFill>
                  <a:srgbClr val="006B6E"/>
                </a:solidFill>
                <a:latin typeface="Arial" charset="0"/>
                <a:ea typeface="ＭＳ Ｐゴシック" charset="0"/>
                <a:cs typeface="ＭＳ Ｐゴシック" charset="0"/>
              </a:defRPr>
            </a:lvl7pPr>
            <a:lvl8pPr marL="1371532" fontAlgn="base">
              <a:spcBef>
                <a:spcPct val="0"/>
              </a:spcBef>
              <a:spcAft>
                <a:spcPct val="0"/>
              </a:spcAft>
              <a:defRPr sz="3600" b="1">
                <a:solidFill>
                  <a:srgbClr val="006B6E"/>
                </a:solidFill>
                <a:latin typeface="Arial" charset="0"/>
                <a:ea typeface="ＭＳ Ｐゴシック" charset="0"/>
                <a:cs typeface="ＭＳ Ｐゴシック" charset="0"/>
              </a:defRPr>
            </a:lvl8pPr>
            <a:lvl9pPr marL="1828709" fontAlgn="base">
              <a:spcBef>
                <a:spcPct val="0"/>
              </a:spcBef>
              <a:spcAft>
                <a:spcPct val="0"/>
              </a:spcAft>
              <a:defRPr sz="3600" b="1">
                <a:solidFill>
                  <a:srgbClr val="006B6E"/>
                </a:solidFill>
                <a:latin typeface="Arial" charset="0"/>
                <a:ea typeface="ＭＳ Ｐゴシック" charset="0"/>
                <a:cs typeface="ＭＳ Ｐゴシック" charset="0"/>
              </a:defRPr>
            </a:lvl9pPr>
          </a:lstStyle>
          <a:p>
            <a:r>
              <a:rPr lang="el-GR" altLang="en-US" dirty="0"/>
              <a:t>Αναγνωρίστηκε η σημαντική επίδραση που έχει η νόσος στην ποιότητα ζωής του ασθενούς</a:t>
            </a:r>
          </a:p>
        </p:txBody>
      </p:sp>
      <p:sp>
        <p:nvSpPr>
          <p:cNvPr id="65" name="AutoShape 2"/>
          <p:cNvSpPr>
            <a:spLocks noGrp="1" noChangeArrowheads="1"/>
          </p:cNvSpPr>
          <p:nvPr>
            <p:ph type="title"/>
          </p:nvPr>
        </p:nvSpPr>
        <p:spPr>
          <a:xfrm>
            <a:off x="735012" y="1461571"/>
            <a:ext cx="3417887" cy="908050"/>
          </a:xfrm>
          <a:noFill/>
          <a:ln/>
          <a:extLst>
            <a:ext uri="{91240B29-F687-4f45-9708-019B960494DF}">
              <a14:hiddenLine xmlns:a14="http://schemas.microsoft.com/office/drawing/2010/main" xmlns="" w="9525" cap="flat" cmpd="sng" algn="ctr">
                <a:solidFill>
                  <a:schemeClr val="tx1"/>
                </a:solidFill>
                <a:prstDash val="solid"/>
                <a:round/>
                <a:headEnd/>
                <a:tailEnd/>
              </a14:hiddenLine>
            </a:ext>
          </a:extLst>
        </p:spPr>
        <p:txBody>
          <a:bodyPr anchor="ctr"/>
          <a:lstStyle/>
          <a:p>
            <a:pPr algn="ctr"/>
            <a:r>
              <a:rPr lang="el-GR" altLang="en-US" sz="1600" dirty="0"/>
              <a:t>Ο στιγματισμός και η κοινωνική απομόνωση αποτελούν συχνό πρόβλημα των ασθενών με ψωρίαση</a:t>
            </a:r>
          </a:p>
        </p:txBody>
      </p:sp>
      <p:sp>
        <p:nvSpPr>
          <p:cNvPr id="66" name="Rectangle 3"/>
          <p:cNvSpPr txBox="1">
            <a:spLocks noChangeArrowheads="1"/>
          </p:cNvSpPr>
          <p:nvPr/>
        </p:nvSpPr>
        <p:spPr bwMode="auto">
          <a:xfrm>
            <a:off x="735012" y="2517775"/>
            <a:ext cx="3278188" cy="3178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179992" indent="-179992" algn="l" rtl="0" eaLnBrk="1" fontAlgn="base" hangingPunct="1">
              <a:lnSpc>
                <a:spcPct val="100000"/>
              </a:lnSpc>
              <a:spcBef>
                <a:spcPts val="0"/>
              </a:spcBef>
              <a:spcAft>
                <a:spcPts val="1200"/>
              </a:spcAft>
              <a:buClr>
                <a:schemeClr val="tx1"/>
              </a:buClr>
              <a:buFont typeface="Arial" pitchFamily="34" charset="0"/>
              <a:buChar char="•"/>
              <a:defRPr sz="1800">
                <a:solidFill>
                  <a:schemeClr val="tx1"/>
                </a:solidFill>
                <a:latin typeface="+mn-lt"/>
                <a:ea typeface="+mn-ea"/>
                <a:cs typeface="Verdana"/>
              </a:defRPr>
            </a:lvl1pPr>
            <a:lvl2pPr marL="385181" indent="-205190" algn="l" rtl="0" eaLnBrk="1" fontAlgn="base" hangingPunct="1">
              <a:lnSpc>
                <a:spcPct val="100000"/>
              </a:lnSpc>
              <a:spcBef>
                <a:spcPts val="0"/>
              </a:spcBef>
              <a:spcAft>
                <a:spcPts val="1200"/>
              </a:spcAft>
              <a:buClr>
                <a:schemeClr val="tx1"/>
              </a:buClr>
              <a:buFont typeface="Verdana" pitchFamily="34" charset="0"/>
              <a:buChar char="◦"/>
              <a:defRPr sz="1600">
                <a:solidFill>
                  <a:schemeClr val="tx1"/>
                </a:solidFill>
                <a:latin typeface="+mn-lt"/>
                <a:ea typeface="+mn-ea"/>
                <a:cs typeface="Verdana"/>
              </a:defRPr>
            </a:lvl2pPr>
            <a:lvl3pPr marL="586771" indent="-194390" algn="l" rtl="0" eaLnBrk="1" fontAlgn="base" hangingPunct="1">
              <a:lnSpc>
                <a:spcPct val="100000"/>
              </a:lnSpc>
              <a:spcBef>
                <a:spcPts val="0"/>
              </a:spcBef>
              <a:spcAft>
                <a:spcPts val="800"/>
              </a:spcAft>
              <a:buClrTx/>
              <a:buFont typeface="Arial" pitchFamily="34" charset="0"/>
              <a:buChar char="─"/>
              <a:defRPr sz="1400">
                <a:solidFill>
                  <a:schemeClr val="tx1"/>
                </a:solidFill>
                <a:latin typeface="+mn-lt"/>
                <a:ea typeface="+mn-ea"/>
                <a:cs typeface="Verdana"/>
              </a:defRPr>
            </a:lvl3pPr>
            <a:lvl4pPr marL="709165" indent="-118794" algn="l" rtl="0" eaLnBrk="1" fontAlgn="base" hangingPunct="1">
              <a:lnSpc>
                <a:spcPct val="100000"/>
              </a:lnSpc>
              <a:spcBef>
                <a:spcPts val="0"/>
              </a:spcBef>
              <a:spcAft>
                <a:spcPts val="800"/>
              </a:spcAft>
              <a:buClrTx/>
              <a:buFont typeface="Arial" pitchFamily="34" charset="0"/>
              <a:buChar char="•"/>
              <a:defRPr sz="1200">
                <a:solidFill>
                  <a:schemeClr val="tx1"/>
                </a:solidFill>
                <a:latin typeface="+mn-lt"/>
                <a:ea typeface="+mn-ea"/>
                <a:cs typeface="Verdana"/>
              </a:defRPr>
            </a:lvl4pPr>
            <a:lvl5pPr marL="853157" indent="-143992" algn="l" rtl="0" eaLnBrk="1" fontAlgn="base" hangingPunct="1">
              <a:lnSpc>
                <a:spcPct val="100000"/>
              </a:lnSpc>
              <a:spcBef>
                <a:spcPts val="0"/>
              </a:spcBef>
              <a:spcAft>
                <a:spcPts val="800"/>
              </a:spcAft>
              <a:buClrTx/>
              <a:buFont typeface="Verdana" pitchFamily="34" charset="0"/>
              <a:buChar char="‒"/>
              <a:defRPr sz="11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708" indent="-228589" algn="l" rtl="0" eaLnBrk="1" fontAlgn="base" hangingPunct="1">
              <a:spcBef>
                <a:spcPct val="0"/>
              </a:spcBef>
              <a:spcAft>
                <a:spcPct val="20000"/>
              </a:spcAft>
              <a:buClr>
                <a:srgbClr val="000000"/>
              </a:buClr>
              <a:buChar char="–"/>
              <a:defRPr>
                <a:solidFill>
                  <a:srgbClr val="000000"/>
                </a:solidFill>
                <a:latin typeface="+mn-lt"/>
                <a:ea typeface="+mn-ea"/>
              </a:defRPr>
            </a:lvl7pPr>
            <a:lvl8pPr marL="3547886" indent="-228589" algn="l" rtl="0" eaLnBrk="1" fontAlgn="base" hangingPunct="1">
              <a:spcBef>
                <a:spcPct val="0"/>
              </a:spcBef>
              <a:spcAft>
                <a:spcPct val="20000"/>
              </a:spcAft>
              <a:buClr>
                <a:srgbClr val="000000"/>
              </a:buClr>
              <a:buChar char="–"/>
              <a:defRPr>
                <a:solidFill>
                  <a:srgbClr val="000000"/>
                </a:solidFill>
                <a:latin typeface="+mn-lt"/>
                <a:ea typeface="+mn-ea"/>
              </a:defRPr>
            </a:lvl8pPr>
            <a:lvl9pPr marL="4005063" indent="-228589"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385181" marR="0" lvl="1" indent="-205190" algn="l" defTabSz="914400" rtl="0" eaLnBrk="1" fontAlgn="base" latinLnBrk="0" hangingPunct="1">
              <a:lnSpc>
                <a:spcPct val="100000"/>
              </a:lnSpc>
              <a:spcBef>
                <a:spcPct val="50000"/>
              </a:spcBef>
              <a:spcAft>
                <a:spcPts val="1200"/>
              </a:spcAft>
              <a:buClr>
                <a:srgbClr val="000000"/>
              </a:buClr>
              <a:buSzTx/>
              <a:buFontTx/>
              <a:buChar char="•"/>
              <a:tabLst/>
              <a:defRPr/>
            </a:pPr>
            <a:r>
              <a:rPr kumimoji="0" lang="el-GR" altLang="en-US" sz="1400" b="1" i="0" u="none" strike="noStrike" kern="0" cap="none" spc="0" normalizeH="0" baseline="0" noProof="0" dirty="0">
                <a:ln>
                  <a:noFill/>
                </a:ln>
                <a:solidFill>
                  <a:srgbClr val="000000"/>
                </a:solidFill>
                <a:effectLst/>
                <a:uLnTx/>
                <a:uFillTx/>
                <a:latin typeface="Arial"/>
                <a:ea typeface="+mn-ea"/>
                <a:cs typeface="Verdana"/>
              </a:rPr>
              <a:t>26,3%</a:t>
            </a:r>
            <a:r>
              <a:rPr kumimoji="0" lang="el-GR" altLang="en-US" sz="1400" b="0" i="0" u="none" strike="noStrike" kern="0" cap="none" spc="0" normalizeH="0" baseline="0" noProof="0" dirty="0">
                <a:ln>
                  <a:noFill/>
                </a:ln>
                <a:solidFill>
                  <a:srgbClr val="000000"/>
                </a:solidFill>
                <a:effectLst/>
                <a:uLnTx/>
                <a:uFillTx/>
                <a:latin typeface="Arial"/>
                <a:ea typeface="+mn-ea"/>
                <a:cs typeface="Verdana"/>
              </a:rPr>
              <a:t> των ασθενών δηλώνουν ότι κατά τη διάρκεια της έξαρσης </a:t>
            </a:r>
            <a:r>
              <a:rPr kumimoji="0" lang="el-GR" altLang="en-US" sz="1400" b="1" i="0" u="none" strike="noStrike" kern="0" cap="none" spc="0" normalizeH="0" baseline="0" noProof="0" dirty="0">
                <a:ln>
                  <a:noFill/>
                </a:ln>
                <a:solidFill>
                  <a:srgbClr val="000000"/>
                </a:solidFill>
                <a:effectLst/>
                <a:uLnTx/>
                <a:uFillTx/>
                <a:latin typeface="Arial"/>
                <a:ea typeface="+mn-ea"/>
                <a:cs typeface="Verdana"/>
              </a:rPr>
              <a:t>άλλοι άνθρωποι αποφεύγουν να έρθουν σε επαφή μαζί τους</a:t>
            </a:r>
          </a:p>
          <a:p>
            <a:pPr marL="385181" marR="0" lvl="1" indent="-205190" algn="l" defTabSz="914400" rtl="0" eaLnBrk="1" fontAlgn="base" latinLnBrk="0" hangingPunct="1">
              <a:lnSpc>
                <a:spcPct val="100000"/>
              </a:lnSpc>
              <a:spcBef>
                <a:spcPct val="50000"/>
              </a:spcBef>
              <a:spcAft>
                <a:spcPts val="1200"/>
              </a:spcAft>
              <a:buClr>
                <a:srgbClr val="000000"/>
              </a:buClr>
              <a:buSzTx/>
              <a:buFontTx/>
              <a:buChar char="•"/>
              <a:tabLst/>
              <a:defRPr/>
            </a:pPr>
            <a:r>
              <a:rPr kumimoji="0" lang="el-GR" altLang="en-US" sz="1400" b="1" i="0" u="none" strike="noStrike" kern="0" cap="none" spc="0" normalizeH="0" baseline="0" noProof="0" dirty="0">
                <a:ln>
                  <a:noFill/>
                </a:ln>
                <a:solidFill>
                  <a:srgbClr val="000000"/>
                </a:solidFill>
                <a:effectLst/>
                <a:uLnTx/>
                <a:uFillTx/>
                <a:latin typeface="Arial"/>
                <a:ea typeface="+mn-ea"/>
                <a:cs typeface="Verdana"/>
              </a:rPr>
              <a:t>40-60%</a:t>
            </a:r>
            <a:r>
              <a:rPr kumimoji="0" lang="el-GR" altLang="en-US" sz="1400" b="0" i="0" u="none" strike="noStrike" kern="0" cap="none" spc="0" normalizeH="0" baseline="0" noProof="0" dirty="0">
                <a:ln>
                  <a:noFill/>
                </a:ln>
                <a:solidFill>
                  <a:srgbClr val="000000"/>
                </a:solidFill>
                <a:effectLst/>
                <a:uLnTx/>
                <a:uFillTx/>
                <a:latin typeface="Arial"/>
                <a:ea typeface="+mn-ea"/>
                <a:cs typeface="Verdana"/>
              </a:rPr>
              <a:t> δηλώνουν ότι η εξωτερική τους εμφάνιση </a:t>
            </a:r>
            <a:r>
              <a:rPr kumimoji="0" lang="el-GR" altLang="en-US" sz="1400" b="1" i="0" u="none" strike="noStrike" kern="0" cap="none" spc="0" normalizeH="0" baseline="0" noProof="0" dirty="0">
                <a:ln>
                  <a:noFill/>
                </a:ln>
                <a:solidFill>
                  <a:srgbClr val="000000"/>
                </a:solidFill>
                <a:effectLst/>
                <a:uLnTx/>
                <a:uFillTx/>
                <a:latin typeface="Arial"/>
                <a:ea typeface="+mn-ea"/>
                <a:cs typeface="Verdana"/>
              </a:rPr>
              <a:t>επηρεάζει δραματικά τη σεξουαλική τους επαφή</a:t>
            </a:r>
          </a:p>
          <a:p>
            <a:pPr marL="385181" marR="0" lvl="1" indent="-205190" algn="l" defTabSz="914400" rtl="0" eaLnBrk="1" fontAlgn="base" latinLnBrk="0" hangingPunct="1">
              <a:lnSpc>
                <a:spcPct val="100000"/>
              </a:lnSpc>
              <a:spcBef>
                <a:spcPct val="50000"/>
              </a:spcBef>
              <a:spcAft>
                <a:spcPts val="1200"/>
              </a:spcAft>
              <a:buClr>
                <a:srgbClr val="000000"/>
              </a:buClr>
              <a:buSzTx/>
              <a:buFontTx/>
              <a:buChar char="•"/>
              <a:tabLst/>
              <a:defRPr/>
            </a:pPr>
            <a:r>
              <a:rPr kumimoji="0" lang="el-GR" altLang="en-US" sz="1400" b="1" i="0" u="none" strike="noStrike" kern="0" cap="none" spc="0" normalizeH="0" baseline="0" noProof="0" dirty="0">
                <a:ln>
                  <a:noFill/>
                </a:ln>
                <a:solidFill>
                  <a:srgbClr val="000000"/>
                </a:solidFill>
                <a:effectLst/>
                <a:uLnTx/>
                <a:uFillTx/>
                <a:latin typeface="Arial"/>
                <a:ea typeface="+mn-ea"/>
                <a:cs typeface="Verdana"/>
              </a:rPr>
              <a:t>19%</a:t>
            </a:r>
            <a:r>
              <a:rPr kumimoji="0" lang="el-GR" altLang="en-US" sz="1400" b="0" i="0" u="none" strike="noStrike" kern="0" cap="none" spc="0" normalizeH="0" baseline="0" noProof="0" dirty="0">
                <a:ln>
                  <a:noFill/>
                </a:ln>
                <a:solidFill>
                  <a:srgbClr val="000000"/>
                </a:solidFill>
                <a:effectLst/>
                <a:uLnTx/>
                <a:uFillTx/>
                <a:latin typeface="Arial"/>
                <a:ea typeface="+mn-ea"/>
                <a:cs typeface="Verdana"/>
              </a:rPr>
              <a:t> βίωσαν έντονη </a:t>
            </a:r>
            <a:r>
              <a:rPr kumimoji="0" lang="el-GR" altLang="en-US" sz="1400" b="1" i="0" u="none" strike="noStrike" kern="0" cap="none" spc="0" normalizeH="0" baseline="0" noProof="0" dirty="0">
                <a:ln>
                  <a:noFill/>
                </a:ln>
                <a:solidFill>
                  <a:srgbClr val="000000"/>
                </a:solidFill>
                <a:effectLst/>
                <a:uLnTx/>
                <a:uFillTx/>
                <a:latin typeface="Arial"/>
                <a:ea typeface="+mn-ea"/>
                <a:cs typeface="Verdana"/>
              </a:rPr>
              <a:t>κοινωνική απομόνωση</a:t>
            </a:r>
            <a:r>
              <a:rPr kumimoji="0" lang="el-GR" altLang="en-US" sz="1400" b="0" i="0" u="none" strike="noStrike" kern="0" cap="none" spc="0" normalizeH="0" baseline="0" noProof="0" dirty="0">
                <a:ln>
                  <a:noFill/>
                </a:ln>
                <a:solidFill>
                  <a:srgbClr val="000000"/>
                </a:solidFill>
                <a:effectLst/>
                <a:uLnTx/>
                <a:uFillTx/>
                <a:latin typeface="Arial"/>
                <a:ea typeface="+mn-ea"/>
                <a:cs typeface="Verdana"/>
              </a:rPr>
              <a:t> όταν τους ζητήθηκε να αποχωρήσουν από κοινόχρηστους χώρους, όπως πισίνα, κομμωτήριο, γυμναστήριο.</a:t>
            </a:r>
            <a:endParaRPr kumimoji="0" lang="el-GR" altLang="en-US" sz="1200" b="0" i="0" u="none" strike="noStrike" kern="0" cap="none" spc="0" normalizeH="0" baseline="0" noProof="0" dirty="0">
              <a:ln>
                <a:noFill/>
              </a:ln>
              <a:solidFill>
                <a:srgbClr val="000000"/>
              </a:solidFill>
              <a:effectLst/>
              <a:uLnTx/>
              <a:uFillTx/>
              <a:latin typeface="Arial"/>
              <a:ea typeface="+mn-ea"/>
              <a:cs typeface="Verdana"/>
            </a:endParaRPr>
          </a:p>
        </p:txBody>
      </p:sp>
      <p:graphicFrame>
        <p:nvGraphicFramePr>
          <p:cNvPr id="67" name="Chart 66"/>
          <p:cNvGraphicFramePr/>
          <p:nvPr>
            <p:extLst>
              <p:ext uri="{D42A27DB-BD31-4B8C-83A1-F6EECF244321}">
                <p14:modId xmlns:p14="http://schemas.microsoft.com/office/powerpoint/2010/main" val="5018954"/>
              </p:ext>
            </p:extLst>
          </p:nvPr>
        </p:nvGraphicFramePr>
        <p:xfrm>
          <a:off x="4500881" y="1697583"/>
          <a:ext cx="6460132" cy="42155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01900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5474AC-7259-46CE-9462-C01301A2BD6B}"/>
              </a:ext>
            </a:extLst>
          </p:cNvPr>
          <p:cNvSpPr>
            <a:spLocks noGrp="1"/>
          </p:cNvSpPr>
          <p:nvPr>
            <p:ph type="sldNum" sz="quarter" idx="4"/>
          </p:nvPr>
        </p:nvSpPr>
        <p:spPr/>
        <p:txBody>
          <a:bodyPr/>
          <a:lstStyle/>
          <a:p>
            <a:fld id="{5E425EE3-649D-47AA-A51A-6C53D1975ED0}" type="slidenum">
              <a:rPr lang="en-GB" smtClean="0">
                <a:solidFill>
                  <a:srgbClr val="000000"/>
                </a:solidFill>
              </a:rPr>
              <a:pPr/>
              <a:t>80</a:t>
            </a:fld>
            <a:endParaRPr lang="en-GB">
              <a:solidFill>
                <a:srgbClr val="000000"/>
              </a:solidFill>
            </a:endParaRPr>
          </a:p>
        </p:txBody>
      </p:sp>
      <p:pic>
        <p:nvPicPr>
          <p:cNvPr id="8" name="Content Placeholder 7">
            <a:extLst>
              <a:ext uri="{FF2B5EF4-FFF2-40B4-BE49-F238E27FC236}">
                <a16:creationId xmlns:a16="http://schemas.microsoft.com/office/drawing/2014/main" id="{D1A31626-5634-43C9-9148-A6171019E8C2}"/>
              </a:ext>
            </a:extLst>
          </p:cNvPr>
          <p:cNvPicPr>
            <a:picLocks noGrp="1" noChangeAspect="1"/>
          </p:cNvPicPr>
          <p:nvPr>
            <p:ph idx="1"/>
          </p:nvPr>
        </p:nvPicPr>
        <p:blipFill>
          <a:blip r:embed="rId2"/>
          <a:stretch>
            <a:fillRect/>
          </a:stretch>
        </p:blipFill>
        <p:spPr>
          <a:xfrm>
            <a:off x="0" y="86437"/>
            <a:ext cx="6198781" cy="4385930"/>
          </a:xfrm>
          <a:prstGeom prst="rect">
            <a:avLst/>
          </a:prstGeom>
        </p:spPr>
      </p:pic>
      <p:pic>
        <p:nvPicPr>
          <p:cNvPr id="9" name="Picture 8">
            <a:extLst>
              <a:ext uri="{FF2B5EF4-FFF2-40B4-BE49-F238E27FC236}">
                <a16:creationId xmlns:a16="http://schemas.microsoft.com/office/drawing/2014/main" id="{E89B779C-1BBD-4E21-956B-F087314B9E30}"/>
              </a:ext>
            </a:extLst>
          </p:cNvPr>
          <p:cNvPicPr>
            <a:picLocks noChangeAspect="1"/>
          </p:cNvPicPr>
          <p:nvPr/>
        </p:nvPicPr>
        <p:blipFill>
          <a:blip r:embed="rId3"/>
          <a:stretch>
            <a:fillRect/>
          </a:stretch>
        </p:blipFill>
        <p:spPr>
          <a:xfrm>
            <a:off x="6094949" y="2476274"/>
            <a:ext cx="6097051" cy="4313951"/>
          </a:xfrm>
          <a:prstGeom prst="rect">
            <a:avLst/>
          </a:prstGeom>
        </p:spPr>
      </p:pic>
      <p:sp>
        <p:nvSpPr>
          <p:cNvPr id="5" name="Title 2">
            <a:extLst>
              <a:ext uri="{FF2B5EF4-FFF2-40B4-BE49-F238E27FC236}">
                <a16:creationId xmlns:a16="http://schemas.microsoft.com/office/drawing/2014/main" id="{5E6BBACB-2401-40CA-954D-4667EEBFE8EF}"/>
              </a:ext>
            </a:extLst>
          </p:cNvPr>
          <p:cNvSpPr>
            <a:spLocks noGrp="1"/>
          </p:cNvSpPr>
          <p:nvPr>
            <p:ph type="title"/>
          </p:nvPr>
        </p:nvSpPr>
        <p:spPr>
          <a:xfrm>
            <a:off x="6315739" y="86437"/>
            <a:ext cx="5752214" cy="932212"/>
          </a:xfrm>
        </p:spPr>
        <p:txBody>
          <a:bodyPr/>
          <a:lstStyle/>
          <a:p>
            <a:r>
              <a:rPr lang="el-GR" dirty="0">
                <a:solidFill>
                  <a:schemeClr val="accent3"/>
                </a:solidFill>
              </a:rPr>
              <a:t>πλήρης δημοσίευση </a:t>
            </a:r>
            <a:r>
              <a:rPr lang="en-US" dirty="0">
                <a:solidFill>
                  <a:schemeClr val="accent3"/>
                </a:solidFill>
              </a:rPr>
              <a:t> </a:t>
            </a:r>
            <a:r>
              <a:rPr lang="el-GR" dirty="0">
                <a:solidFill>
                  <a:schemeClr val="accent3"/>
                </a:solidFill>
              </a:rPr>
              <a:t>στο </a:t>
            </a:r>
            <a:r>
              <a:rPr lang="en-US" i="1" dirty="0"/>
              <a:t>Annals of the Rheumatic Diseases</a:t>
            </a:r>
            <a:r>
              <a:rPr lang="en-US" dirty="0"/>
              <a:t> </a:t>
            </a:r>
            <a:endParaRPr lang="en-GB" b="0" dirty="0">
              <a:solidFill>
                <a:schemeClr val="accent3"/>
              </a:solidFill>
            </a:endParaRPr>
          </a:p>
        </p:txBody>
      </p:sp>
    </p:spTree>
    <p:extLst>
      <p:ext uri="{BB962C8B-B14F-4D97-AF65-F5344CB8AC3E}">
        <p14:creationId xmlns:p14="http://schemas.microsoft.com/office/powerpoint/2010/main" val="2414965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394A93-9137-4599-A586-C6ACB403C186}"/>
              </a:ext>
            </a:extLst>
          </p:cNvPr>
          <p:cNvSpPr>
            <a:spLocks noGrp="1"/>
          </p:cNvSpPr>
          <p:nvPr>
            <p:ph type="title"/>
          </p:nvPr>
        </p:nvSpPr>
        <p:spPr>
          <a:xfrm>
            <a:off x="520181" y="333062"/>
            <a:ext cx="10438244" cy="361836"/>
          </a:xfrm>
        </p:spPr>
        <p:txBody>
          <a:bodyPr/>
          <a:lstStyle/>
          <a:p>
            <a:r>
              <a:rPr lang="el-GR" dirty="0">
                <a:solidFill>
                  <a:schemeClr val="accent3"/>
                </a:solidFill>
              </a:rPr>
              <a:t>Ποσοστά ανταποκρίσεων κατά </a:t>
            </a:r>
            <a:r>
              <a:rPr lang="en-GB" dirty="0">
                <a:solidFill>
                  <a:schemeClr val="accent3"/>
                </a:solidFill>
              </a:rPr>
              <a:t>ACR </a:t>
            </a:r>
            <a:r>
              <a:rPr lang="el-GR" dirty="0">
                <a:solidFill>
                  <a:schemeClr val="accent3"/>
                </a:solidFill>
              </a:rPr>
              <a:t>την </a:t>
            </a:r>
            <a:r>
              <a:rPr lang="el-GR" dirty="0" err="1">
                <a:solidFill>
                  <a:schemeClr val="accent3"/>
                </a:solidFill>
              </a:rPr>
              <a:t>Εβδ</a:t>
            </a:r>
            <a:r>
              <a:rPr lang="el-GR" dirty="0">
                <a:solidFill>
                  <a:schemeClr val="accent3"/>
                </a:solidFill>
              </a:rPr>
              <a:t>.</a:t>
            </a:r>
            <a:r>
              <a:rPr lang="en-GB" dirty="0">
                <a:solidFill>
                  <a:schemeClr val="accent3"/>
                </a:solidFill>
              </a:rPr>
              <a:t> 16</a:t>
            </a:r>
            <a:r>
              <a:rPr lang="el-GR" dirty="0">
                <a:solidFill>
                  <a:schemeClr val="accent3"/>
                </a:solidFill>
              </a:rPr>
              <a:t> </a:t>
            </a:r>
            <a:r>
              <a:rPr lang="el-GR" sz="1800" dirty="0">
                <a:solidFill>
                  <a:schemeClr val="accent3"/>
                </a:solidFill>
              </a:rPr>
              <a:t>(Βελτίωση από νωρίς)</a:t>
            </a:r>
            <a:br>
              <a:rPr lang="en-GB" sz="1800" dirty="0">
                <a:solidFill>
                  <a:schemeClr val="accent3"/>
                </a:solidFill>
              </a:rPr>
            </a:br>
            <a:r>
              <a:rPr lang="en-GB" sz="1800" b="0" dirty="0">
                <a:solidFill>
                  <a:schemeClr val="accent3"/>
                </a:solidFill>
              </a:rPr>
              <a:t>ACR20, 50 </a:t>
            </a:r>
            <a:r>
              <a:rPr lang="el-GR" sz="1800" b="0" dirty="0">
                <a:solidFill>
                  <a:schemeClr val="accent3"/>
                </a:solidFill>
              </a:rPr>
              <a:t>και</a:t>
            </a:r>
            <a:r>
              <a:rPr lang="en-GB" sz="1800" b="0" dirty="0">
                <a:solidFill>
                  <a:schemeClr val="accent3"/>
                </a:solidFill>
              </a:rPr>
              <a:t> 70</a:t>
            </a:r>
            <a:endParaRPr lang="en-GB" b="0" dirty="0">
              <a:solidFill>
                <a:schemeClr val="accent3"/>
              </a:solidFill>
            </a:endParaRPr>
          </a:p>
        </p:txBody>
      </p:sp>
      <p:sp>
        <p:nvSpPr>
          <p:cNvPr id="57" name="TextBox 56">
            <a:extLst>
              <a:ext uri="{FF2B5EF4-FFF2-40B4-BE49-F238E27FC236}">
                <a16:creationId xmlns:a16="http://schemas.microsoft.com/office/drawing/2014/main" id="{75C89102-DCE9-409A-A115-D069116EF7F6}"/>
              </a:ext>
            </a:extLst>
          </p:cNvPr>
          <p:cNvSpPr txBox="1"/>
          <p:nvPr/>
        </p:nvSpPr>
        <p:spPr>
          <a:xfrm>
            <a:off x="862965" y="6186429"/>
            <a:ext cx="10337770" cy="415444"/>
          </a:xfrm>
          <a:prstGeom prst="rect">
            <a:avLst/>
          </a:prstGeom>
          <a:noFill/>
        </p:spPr>
        <p:txBody>
          <a:bodyPr wrap="square" lIns="0" tIns="0" rIns="0" bIns="0" rtlCol="0" anchor="b" anchorCtr="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*p&lt;0.0001; </a:t>
            </a:r>
            <a:r>
              <a:rPr kumimoji="0" lang="en-GB" sz="900" b="0" i="0" u="none" strike="noStrike" kern="1200" cap="none" spc="0" normalizeH="0" baseline="30000" noProof="0" dirty="0">
                <a:ln>
                  <a:noFill/>
                </a:ln>
                <a:solidFill>
                  <a:srgbClr val="000000"/>
                </a:solidFill>
                <a:effectLst/>
                <a:uLnTx/>
                <a:uFillTx/>
                <a:latin typeface="Arial"/>
                <a:ea typeface="ＭＳ Ｐゴシック" charset="-128"/>
                <a:cs typeface="+mn-cs"/>
              </a:rPr>
              <a:t>†</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p&lt;0.001; </a:t>
            </a:r>
            <a:r>
              <a:rPr kumimoji="0" lang="en-GB" sz="900" b="0" i="0" u="none" strike="noStrike" kern="1200" cap="none" spc="0" normalizeH="0" baseline="30000" noProof="0" dirty="0">
                <a:ln>
                  <a:noFill/>
                </a:ln>
                <a:solidFill>
                  <a:srgbClr val="000000"/>
                </a:solidFill>
                <a:effectLst/>
                <a:uLnTx/>
                <a:uFillTx/>
                <a:latin typeface="Arial"/>
                <a:ea typeface="ＭＳ Ｐゴシック" charset="-128"/>
                <a:cs typeface="+mn-cs"/>
              </a:rPr>
              <a:t>‡</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p&lt;0.01; </a:t>
            </a:r>
            <a:r>
              <a:rPr kumimoji="0" lang="en-GB" sz="900" b="0" i="0" u="none" strike="noStrike" kern="1200" cap="none" spc="0" normalizeH="0" baseline="30000" noProof="0" dirty="0">
                <a:ln>
                  <a:noFill/>
                </a:ln>
                <a:solidFill>
                  <a:srgbClr val="000000"/>
                </a:solidFill>
                <a:effectLst/>
                <a:uLnTx/>
                <a:uFillTx/>
                <a:latin typeface="Arial"/>
                <a:ea typeface="ＭＳ Ｐゴシック" charset="-128"/>
                <a:cs typeface="+mn-cs"/>
              </a:rPr>
              <a:t>§</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p&lt;0.05. All comparisons are versus placebo. NRI has been applied following early withdrawal from study and at missed visits. </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NRI, non-responder imputation. </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LEO data on file. Tables 11.2.1.1.1., 11.2.2.1.1. and 11.2.2.1.5. </a:t>
            </a:r>
          </a:p>
        </p:txBody>
      </p:sp>
      <p:graphicFrame>
        <p:nvGraphicFramePr>
          <p:cNvPr id="86" name="Content Placeholder 6">
            <a:extLst>
              <a:ext uri="{FF2B5EF4-FFF2-40B4-BE49-F238E27FC236}">
                <a16:creationId xmlns:a16="http://schemas.microsoft.com/office/drawing/2014/main" id="{36884003-0157-4575-9CA2-4C1D443BC779}"/>
              </a:ext>
            </a:extLst>
          </p:cNvPr>
          <p:cNvGraphicFramePr>
            <a:graphicFrameLocks/>
          </p:cNvGraphicFramePr>
          <p:nvPr/>
        </p:nvGraphicFramePr>
        <p:xfrm>
          <a:off x="520182" y="2046142"/>
          <a:ext cx="3599531" cy="36417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7" name="Content Placeholder 6">
            <a:extLst>
              <a:ext uri="{FF2B5EF4-FFF2-40B4-BE49-F238E27FC236}">
                <a16:creationId xmlns:a16="http://schemas.microsoft.com/office/drawing/2014/main" id="{DC890DA9-99F4-4942-A3F4-62678CD5384C}"/>
              </a:ext>
            </a:extLst>
          </p:cNvPr>
          <p:cNvGraphicFramePr>
            <a:graphicFrameLocks/>
          </p:cNvGraphicFramePr>
          <p:nvPr/>
        </p:nvGraphicFramePr>
        <p:xfrm>
          <a:off x="4029570" y="2046143"/>
          <a:ext cx="3599531" cy="36703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8" name="Content Placeholder 6">
            <a:extLst>
              <a:ext uri="{FF2B5EF4-FFF2-40B4-BE49-F238E27FC236}">
                <a16:creationId xmlns:a16="http://schemas.microsoft.com/office/drawing/2014/main" id="{457C8F98-D818-48EA-93F4-4F867EF41C71}"/>
              </a:ext>
            </a:extLst>
          </p:cNvPr>
          <p:cNvGraphicFramePr>
            <a:graphicFrameLocks/>
          </p:cNvGraphicFramePr>
          <p:nvPr/>
        </p:nvGraphicFramePr>
        <p:xfrm>
          <a:off x="7629101" y="2046143"/>
          <a:ext cx="3599531" cy="3670397"/>
        </p:xfrm>
        <a:graphic>
          <a:graphicData uri="http://schemas.openxmlformats.org/drawingml/2006/chart">
            <c:chart xmlns:c="http://schemas.openxmlformats.org/drawingml/2006/chart" xmlns:r="http://schemas.openxmlformats.org/officeDocument/2006/relationships" r:id="rId5"/>
          </a:graphicData>
        </a:graphic>
      </p:graphicFrame>
      <p:sp>
        <p:nvSpPr>
          <p:cNvPr id="89" name="TextBox 88">
            <a:extLst>
              <a:ext uri="{FF2B5EF4-FFF2-40B4-BE49-F238E27FC236}">
                <a16:creationId xmlns:a16="http://schemas.microsoft.com/office/drawing/2014/main" id="{62BEB6E5-DF89-4FC1-B389-B4B76AA9264D}"/>
              </a:ext>
            </a:extLst>
          </p:cNvPr>
          <p:cNvSpPr txBox="1"/>
          <p:nvPr/>
        </p:nvSpPr>
        <p:spPr>
          <a:xfrm rot="16200000">
            <a:off x="-403622" y="3536418"/>
            <a:ext cx="1609515" cy="184642"/>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Patients (%)</a:t>
            </a:r>
          </a:p>
        </p:txBody>
      </p:sp>
      <p:sp>
        <p:nvSpPr>
          <p:cNvPr id="90" name="TextBox 89">
            <a:extLst>
              <a:ext uri="{FF2B5EF4-FFF2-40B4-BE49-F238E27FC236}">
                <a16:creationId xmlns:a16="http://schemas.microsoft.com/office/drawing/2014/main" id="{1551DCD4-00C1-4B87-A9CE-1F953E55BB0E}"/>
              </a:ext>
            </a:extLst>
          </p:cNvPr>
          <p:cNvSpPr txBox="1"/>
          <p:nvPr/>
        </p:nvSpPr>
        <p:spPr>
          <a:xfrm rot="10800000" flipV="1">
            <a:off x="1624940" y="1731942"/>
            <a:ext cx="1609515" cy="21541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rPr>
              <a:t>AMVISION-1</a:t>
            </a:r>
          </a:p>
        </p:txBody>
      </p:sp>
      <p:sp>
        <p:nvSpPr>
          <p:cNvPr id="91" name="TextBox 90">
            <a:extLst>
              <a:ext uri="{FF2B5EF4-FFF2-40B4-BE49-F238E27FC236}">
                <a16:creationId xmlns:a16="http://schemas.microsoft.com/office/drawing/2014/main" id="{48ECDA57-20F6-4FBD-88F2-1CDCD594F7EC}"/>
              </a:ext>
            </a:extLst>
          </p:cNvPr>
          <p:cNvSpPr txBox="1"/>
          <p:nvPr/>
        </p:nvSpPr>
        <p:spPr>
          <a:xfrm rot="10800000" flipV="1">
            <a:off x="5291244" y="1731943"/>
            <a:ext cx="1609515" cy="21541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rPr>
              <a:t>AMVISION-2</a:t>
            </a:r>
          </a:p>
        </p:txBody>
      </p:sp>
      <p:sp>
        <p:nvSpPr>
          <p:cNvPr id="92" name="TextBox 91">
            <a:extLst>
              <a:ext uri="{FF2B5EF4-FFF2-40B4-BE49-F238E27FC236}">
                <a16:creationId xmlns:a16="http://schemas.microsoft.com/office/drawing/2014/main" id="{D4F2E795-2D39-4D72-AA07-15DAF301C5CE}"/>
              </a:ext>
            </a:extLst>
          </p:cNvPr>
          <p:cNvSpPr txBox="1"/>
          <p:nvPr/>
        </p:nvSpPr>
        <p:spPr>
          <a:xfrm rot="10800000" flipV="1">
            <a:off x="8834082" y="1619038"/>
            <a:ext cx="1609515" cy="430831"/>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rPr>
              <a:t>Pooled (AMVISION-1 &amp; -2)</a:t>
            </a:r>
          </a:p>
        </p:txBody>
      </p:sp>
      <p:grpSp>
        <p:nvGrpSpPr>
          <p:cNvPr id="93" name="Group 92">
            <a:extLst>
              <a:ext uri="{FF2B5EF4-FFF2-40B4-BE49-F238E27FC236}">
                <a16:creationId xmlns:a16="http://schemas.microsoft.com/office/drawing/2014/main" id="{B99DD9F0-6890-4D91-A929-C62EBCD7FBA7}"/>
              </a:ext>
            </a:extLst>
          </p:cNvPr>
          <p:cNvGrpSpPr/>
          <p:nvPr/>
        </p:nvGrpSpPr>
        <p:grpSpPr>
          <a:xfrm>
            <a:off x="4266497" y="5801259"/>
            <a:ext cx="3901267" cy="209523"/>
            <a:chOff x="3234081" y="5591175"/>
            <a:chExt cx="3901775" cy="209550"/>
          </a:xfrm>
        </p:grpSpPr>
        <p:sp>
          <p:nvSpPr>
            <p:cNvPr id="94" name="Rectangle 93">
              <a:extLst>
                <a:ext uri="{FF2B5EF4-FFF2-40B4-BE49-F238E27FC236}">
                  <a16:creationId xmlns:a16="http://schemas.microsoft.com/office/drawing/2014/main" id="{18DCF405-48A9-4297-B18B-B3A75EF6D996}"/>
                </a:ext>
              </a:extLst>
            </p:cNvPr>
            <p:cNvSpPr/>
            <p:nvPr/>
          </p:nvSpPr>
          <p:spPr bwMode="auto">
            <a:xfrm>
              <a:off x="3234081" y="5591175"/>
              <a:ext cx="223494" cy="209550"/>
            </a:xfrm>
            <a:prstGeom prst="rect">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95" name="Rectangle 94">
              <a:extLst>
                <a:ext uri="{FF2B5EF4-FFF2-40B4-BE49-F238E27FC236}">
                  <a16:creationId xmlns:a16="http://schemas.microsoft.com/office/drawing/2014/main" id="{28BF6297-ADE8-49B3-9838-53FBC3CCF76D}"/>
                </a:ext>
              </a:extLst>
            </p:cNvPr>
            <p:cNvSpPr/>
            <p:nvPr/>
          </p:nvSpPr>
          <p:spPr bwMode="auto">
            <a:xfrm>
              <a:off x="4573159" y="5591175"/>
              <a:ext cx="223494" cy="209550"/>
            </a:xfrm>
            <a:prstGeom prst="rect">
              <a:avLst/>
            </a:prstGeom>
            <a:solidFill>
              <a:srgbClr val="3C5F5F"/>
            </a:solidFill>
            <a:ln w="9525" cap="flat" cmpd="sng" algn="ctr">
              <a:solidFill>
                <a:srgbClr val="3C5F5F"/>
              </a:solid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96" name="Rectangle 95">
              <a:extLst>
                <a:ext uri="{FF2B5EF4-FFF2-40B4-BE49-F238E27FC236}">
                  <a16:creationId xmlns:a16="http://schemas.microsoft.com/office/drawing/2014/main" id="{8847C19F-95DF-4A73-A5F6-578A28DEBDA9}"/>
                </a:ext>
              </a:extLst>
            </p:cNvPr>
            <p:cNvSpPr/>
            <p:nvPr/>
          </p:nvSpPr>
          <p:spPr bwMode="auto">
            <a:xfrm>
              <a:off x="5912237" y="5591175"/>
              <a:ext cx="223494" cy="209550"/>
            </a:xfrm>
            <a:prstGeom prst="rect">
              <a:avLst/>
            </a:prstGeom>
            <a:solidFill>
              <a:srgbClr val="CFCFCF">
                <a:lumMod val="90000"/>
              </a:srgbClr>
            </a:solidFill>
            <a:ln w="9525" cap="flat" cmpd="sng" algn="ctr">
              <a:solidFill>
                <a:srgbClr val="CFCFCF">
                  <a:lumMod val="90000"/>
                </a:srgbClr>
              </a:solid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97" name="TextBox 96">
              <a:extLst>
                <a:ext uri="{FF2B5EF4-FFF2-40B4-BE49-F238E27FC236}">
                  <a16:creationId xmlns:a16="http://schemas.microsoft.com/office/drawing/2014/main" id="{22C47CD5-8247-4DC6-A70E-257D1441B3E4}"/>
                </a:ext>
              </a:extLst>
            </p:cNvPr>
            <p:cNvSpPr txBox="1"/>
            <p:nvPr/>
          </p:nvSpPr>
          <p:spPr>
            <a:xfrm rot="10800000" flipV="1">
              <a:off x="3505200" y="5606566"/>
              <a:ext cx="952500" cy="184666"/>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ACR20</a:t>
              </a:r>
            </a:p>
          </p:txBody>
        </p:sp>
        <p:sp>
          <p:nvSpPr>
            <p:cNvPr id="98" name="TextBox 97">
              <a:extLst>
                <a:ext uri="{FF2B5EF4-FFF2-40B4-BE49-F238E27FC236}">
                  <a16:creationId xmlns:a16="http://schemas.microsoft.com/office/drawing/2014/main" id="{54685B5D-4EEF-41E1-AC8A-C710AAB1A2F4}"/>
                </a:ext>
              </a:extLst>
            </p:cNvPr>
            <p:cNvSpPr txBox="1"/>
            <p:nvPr/>
          </p:nvSpPr>
          <p:spPr>
            <a:xfrm rot="10800000" flipV="1">
              <a:off x="4857983" y="5597042"/>
              <a:ext cx="952500" cy="184666"/>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ACR50</a:t>
              </a:r>
            </a:p>
          </p:txBody>
        </p:sp>
        <p:sp>
          <p:nvSpPr>
            <p:cNvPr id="99" name="TextBox 98">
              <a:extLst>
                <a:ext uri="{FF2B5EF4-FFF2-40B4-BE49-F238E27FC236}">
                  <a16:creationId xmlns:a16="http://schemas.microsoft.com/office/drawing/2014/main" id="{087D6177-6581-4A9F-9EE2-33EB11A98658}"/>
                </a:ext>
              </a:extLst>
            </p:cNvPr>
            <p:cNvSpPr txBox="1"/>
            <p:nvPr/>
          </p:nvSpPr>
          <p:spPr>
            <a:xfrm rot="10800000" flipV="1">
              <a:off x="6183356" y="5597042"/>
              <a:ext cx="952500" cy="184666"/>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ACR70</a:t>
              </a:r>
            </a:p>
          </p:txBody>
        </p:sp>
      </p:grpSp>
      <p:sp>
        <p:nvSpPr>
          <p:cNvPr id="100" name="TextBox 99">
            <a:extLst>
              <a:ext uri="{FF2B5EF4-FFF2-40B4-BE49-F238E27FC236}">
                <a16:creationId xmlns:a16="http://schemas.microsoft.com/office/drawing/2014/main" id="{5AC63CF6-B8C1-435B-9E2E-128045374C36}"/>
              </a:ext>
            </a:extLst>
          </p:cNvPr>
          <p:cNvSpPr txBox="1"/>
          <p:nvPr/>
        </p:nvSpPr>
        <p:spPr>
          <a:xfrm>
            <a:off x="2087611" y="2739980"/>
            <a:ext cx="260656"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01" name="TextBox 100">
            <a:extLst>
              <a:ext uri="{FF2B5EF4-FFF2-40B4-BE49-F238E27FC236}">
                <a16:creationId xmlns:a16="http://schemas.microsoft.com/office/drawing/2014/main" id="{5C2D7E54-416C-4DC4-8C4E-7CA580469A58}"/>
              </a:ext>
            </a:extLst>
          </p:cNvPr>
          <p:cNvSpPr txBox="1"/>
          <p:nvPr/>
        </p:nvSpPr>
        <p:spPr>
          <a:xfrm>
            <a:off x="2321734" y="3665782"/>
            <a:ext cx="227569"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02" name="TextBox 101">
            <a:extLst>
              <a:ext uri="{FF2B5EF4-FFF2-40B4-BE49-F238E27FC236}">
                <a16:creationId xmlns:a16="http://schemas.microsoft.com/office/drawing/2014/main" id="{C386702C-B763-41F9-9037-7C269B161B34}"/>
              </a:ext>
            </a:extLst>
          </p:cNvPr>
          <p:cNvSpPr txBox="1"/>
          <p:nvPr/>
        </p:nvSpPr>
        <p:spPr>
          <a:xfrm>
            <a:off x="3148007" y="2232461"/>
            <a:ext cx="191940"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03" name="TextBox 102">
            <a:extLst>
              <a:ext uri="{FF2B5EF4-FFF2-40B4-BE49-F238E27FC236}">
                <a16:creationId xmlns:a16="http://schemas.microsoft.com/office/drawing/2014/main" id="{9DB7FA19-37B9-4A7C-9C70-8CD38F7E5731}"/>
              </a:ext>
            </a:extLst>
          </p:cNvPr>
          <p:cNvSpPr txBox="1"/>
          <p:nvPr/>
        </p:nvSpPr>
        <p:spPr>
          <a:xfrm>
            <a:off x="5575409" y="2321289"/>
            <a:ext cx="283444"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04" name="TextBox 103">
            <a:extLst>
              <a:ext uri="{FF2B5EF4-FFF2-40B4-BE49-F238E27FC236}">
                <a16:creationId xmlns:a16="http://schemas.microsoft.com/office/drawing/2014/main" id="{5CE0C993-140C-4F1C-9026-75D7D34D2CD0}"/>
              </a:ext>
            </a:extLst>
          </p:cNvPr>
          <p:cNvSpPr txBox="1"/>
          <p:nvPr/>
        </p:nvSpPr>
        <p:spPr>
          <a:xfrm>
            <a:off x="6623997" y="2664748"/>
            <a:ext cx="247937"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05" name="TextBox 104">
            <a:extLst>
              <a:ext uri="{FF2B5EF4-FFF2-40B4-BE49-F238E27FC236}">
                <a16:creationId xmlns:a16="http://schemas.microsoft.com/office/drawing/2014/main" id="{53ED3C43-1169-4811-96C4-3CAD468DF310}"/>
              </a:ext>
            </a:extLst>
          </p:cNvPr>
          <p:cNvSpPr txBox="1"/>
          <p:nvPr/>
        </p:nvSpPr>
        <p:spPr>
          <a:xfrm>
            <a:off x="9211740" y="2551103"/>
            <a:ext cx="199745"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06" name="TextBox 105">
            <a:extLst>
              <a:ext uri="{FF2B5EF4-FFF2-40B4-BE49-F238E27FC236}">
                <a16:creationId xmlns:a16="http://schemas.microsoft.com/office/drawing/2014/main" id="{39F98851-0E65-4F4F-A8B2-781445F79613}"/>
              </a:ext>
            </a:extLst>
          </p:cNvPr>
          <p:cNvSpPr txBox="1"/>
          <p:nvPr/>
        </p:nvSpPr>
        <p:spPr>
          <a:xfrm>
            <a:off x="10244843" y="2483937"/>
            <a:ext cx="207567"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07" name="TextBox 106">
            <a:extLst>
              <a:ext uri="{FF2B5EF4-FFF2-40B4-BE49-F238E27FC236}">
                <a16:creationId xmlns:a16="http://schemas.microsoft.com/office/drawing/2014/main" id="{89049ABB-DDEC-4F60-9406-7021FDFB363C}"/>
              </a:ext>
            </a:extLst>
          </p:cNvPr>
          <p:cNvSpPr txBox="1"/>
          <p:nvPr/>
        </p:nvSpPr>
        <p:spPr>
          <a:xfrm>
            <a:off x="3367200" y="3208678"/>
            <a:ext cx="195237"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08" name="TextBox 107">
            <a:extLst>
              <a:ext uri="{FF2B5EF4-FFF2-40B4-BE49-F238E27FC236}">
                <a16:creationId xmlns:a16="http://schemas.microsoft.com/office/drawing/2014/main" id="{423949DE-B5FE-492E-A889-63E14692B297}"/>
              </a:ext>
            </a:extLst>
          </p:cNvPr>
          <p:cNvSpPr txBox="1"/>
          <p:nvPr/>
        </p:nvSpPr>
        <p:spPr>
          <a:xfrm>
            <a:off x="5819839" y="3361803"/>
            <a:ext cx="247365"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09" name="TextBox 108">
            <a:extLst>
              <a:ext uri="{FF2B5EF4-FFF2-40B4-BE49-F238E27FC236}">
                <a16:creationId xmlns:a16="http://schemas.microsoft.com/office/drawing/2014/main" id="{B5EDB0D1-515B-4D52-8D48-D4E3262F1CE3}"/>
              </a:ext>
            </a:extLst>
          </p:cNvPr>
          <p:cNvSpPr txBox="1"/>
          <p:nvPr/>
        </p:nvSpPr>
        <p:spPr>
          <a:xfrm>
            <a:off x="9438031" y="3504923"/>
            <a:ext cx="199746"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10" name="TextBox 109">
            <a:extLst>
              <a:ext uri="{FF2B5EF4-FFF2-40B4-BE49-F238E27FC236}">
                <a16:creationId xmlns:a16="http://schemas.microsoft.com/office/drawing/2014/main" id="{69332354-CBC9-4095-8F48-5F5701B8D3F9}"/>
              </a:ext>
            </a:extLst>
          </p:cNvPr>
          <p:cNvSpPr txBox="1"/>
          <p:nvPr/>
        </p:nvSpPr>
        <p:spPr>
          <a:xfrm>
            <a:off x="10457929" y="3425465"/>
            <a:ext cx="234128"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11" name="TextBox 110">
            <a:extLst>
              <a:ext uri="{FF2B5EF4-FFF2-40B4-BE49-F238E27FC236}">
                <a16:creationId xmlns:a16="http://schemas.microsoft.com/office/drawing/2014/main" id="{6DBBC1A5-CB7C-4318-8CF2-51CC6BA34124}"/>
              </a:ext>
            </a:extLst>
          </p:cNvPr>
          <p:cNvSpPr txBox="1"/>
          <p:nvPr/>
        </p:nvSpPr>
        <p:spPr>
          <a:xfrm>
            <a:off x="2539779" y="4131087"/>
            <a:ext cx="237594"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12" name="TextBox 111">
            <a:extLst>
              <a:ext uri="{FF2B5EF4-FFF2-40B4-BE49-F238E27FC236}">
                <a16:creationId xmlns:a16="http://schemas.microsoft.com/office/drawing/2014/main" id="{76569721-9E92-4B61-826A-0AC6672BDE59}"/>
              </a:ext>
            </a:extLst>
          </p:cNvPr>
          <p:cNvSpPr txBox="1"/>
          <p:nvPr/>
        </p:nvSpPr>
        <p:spPr>
          <a:xfrm>
            <a:off x="6053350" y="4036560"/>
            <a:ext cx="247365"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13" name="TextBox 112">
            <a:extLst>
              <a:ext uri="{FF2B5EF4-FFF2-40B4-BE49-F238E27FC236}">
                <a16:creationId xmlns:a16="http://schemas.microsoft.com/office/drawing/2014/main" id="{1E84B452-3D12-4232-AF02-D87A5F516919}"/>
              </a:ext>
            </a:extLst>
          </p:cNvPr>
          <p:cNvSpPr txBox="1"/>
          <p:nvPr/>
        </p:nvSpPr>
        <p:spPr>
          <a:xfrm>
            <a:off x="7110729" y="4131087"/>
            <a:ext cx="180849"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14" name="TextBox 113">
            <a:extLst>
              <a:ext uri="{FF2B5EF4-FFF2-40B4-BE49-F238E27FC236}">
                <a16:creationId xmlns:a16="http://schemas.microsoft.com/office/drawing/2014/main" id="{6804257F-9F9C-4381-87A0-B3E3F9DFD235}"/>
              </a:ext>
            </a:extLst>
          </p:cNvPr>
          <p:cNvSpPr txBox="1"/>
          <p:nvPr/>
        </p:nvSpPr>
        <p:spPr>
          <a:xfrm>
            <a:off x="10692057" y="4071838"/>
            <a:ext cx="234129"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15" name="TextBox 114">
            <a:extLst>
              <a:ext uri="{FF2B5EF4-FFF2-40B4-BE49-F238E27FC236}">
                <a16:creationId xmlns:a16="http://schemas.microsoft.com/office/drawing/2014/main" id="{FBA3980A-5A77-48D1-A9E0-B04CBBEFCA15}"/>
              </a:ext>
            </a:extLst>
          </p:cNvPr>
          <p:cNvSpPr txBox="1"/>
          <p:nvPr/>
        </p:nvSpPr>
        <p:spPr>
          <a:xfrm>
            <a:off x="3577959" y="3895096"/>
            <a:ext cx="227569"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16" name="TextBox 115">
            <a:extLst>
              <a:ext uri="{FF2B5EF4-FFF2-40B4-BE49-F238E27FC236}">
                <a16:creationId xmlns:a16="http://schemas.microsoft.com/office/drawing/2014/main" id="{BF0C3E2B-18B8-4E91-A79E-9776207ECDCE}"/>
              </a:ext>
            </a:extLst>
          </p:cNvPr>
          <p:cNvSpPr txBox="1"/>
          <p:nvPr/>
        </p:nvSpPr>
        <p:spPr>
          <a:xfrm>
            <a:off x="9653726" y="4092833"/>
            <a:ext cx="227569"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117" name="TextBox 116">
            <a:extLst>
              <a:ext uri="{FF2B5EF4-FFF2-40B4-BE49-F238E27FC236}">
                <a16:creationId xmlns:a16="http://schemas.microsoft.com/office/drawing/2014/main" id="{56FC6E06-145B-4C0A-9156-E0F2DC41FFAE}"/>
              </a:ext>
            </a:extLst>
          </p:cNvPr>
          <p:cNvSpPr txBox="1"/>
          <p:nvPr/>
        </p:nvSpPr>
        <p:spPr>
          <a:xfrm>
            <a:off x="6852567" y="3579028"/>
            <a:ext cx="247937"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a:ea typeface="ＭＳ Ｐゴシック" charset="-128"/>
                <a:cs typeface="+mn-cs"/>
              </a:rPr>
              <a:t>‡</a:t>
            </a:r>
          </a:p>
        </p:txBody>
      </p:sp>
      <p:sp>
        <p:nvSpPr>
          <p:cNvPr id="2" name="Rectangle 1">
            <a:extLst>
              <a:ext uri="{FF2B5EF4-FFF2-40B4-BE49-F238E27FC236}">
                <a16:creationId xmlns:a16="http://schemas.microsoft.com/office/drawing/2014/main" id="{39E7D5EB-27E4-45E8-BA78-36056C642FA8}"/>
              </a:ext>
            </a:extLst>
          </p:cNvPr>
          <p:cNvSpPr/>
          <p:nvPr/>
        </p:nvSpPr>
        <p:spPr bwMode="auto">
          <a:xfrm>
            <a:off x="2997741" y="2142022"/>
            <a:ext cx="942129" cy="3545911"/>
          </a:xfrm>
          <a:prstGeom prst="rect">
            <a:avLst/>
          </a:prstGeom>
          <a:noFill/>
          <a:ln w="28575" cap="flat" cmpd="sng" algn="ctr">
            <a:solidFill>
              <a:schemeClr val="accent6"/>
            </a:solid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8" name="Rectangle 37">
            <a:extLst>
              <a:ext uri="{FF2B5EF4-FFF2-40B4-BE49-F238E27FC236}">
                <a16:creationId xmlns:a16="http://schemas.microsoft.com/office/drawing/2014/main" id="{EDDDFB2E-9C13-4E40-B680-E7A1414E0211}"/>
              </a:ext>
            </a:extLst>
          </p:cNvPr>
          <p:cNvSpPr/>
          <p:nvPr/>
        </p:nvSpPr>
        <p:spPr bwMode="auto">
          <a:xfrm>
            <a:off x="6482980" y="2142022"/>
            <a:ext cx="942129" cy="3545911"/>
          </a:xfrm>
          <a:prstGeom prst="rect">
            <a:avLst/>
          </a:prstGeom>
          <a:noFill/>
          <a:ln w="28575" cap="flat" cmpd="sng" algn="ctr">
            <a:solidFill>
              <a:schemeClr val="accent6"/>
            </a:solid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39" name="Rectangle 38">
            <a:extLst>
              <a:ext uri="{FF2B5EF4-FFF2-40B4-BE49-F238E27FC236}">
                <a16:creationId xmlns:a16="http://schemas.microsoft.com/office/drawing/2014/main" id="{7B1F4BCE-DD39-462A-97FE-A4393972FD09}"/>
              </a:ext>
            </a:extLst>
          </p:cNvPr>
          <p:cNvSpPr/>
          <p:nvPr/>
        </p:nvSpPr>
        <p:spPr bwMode="auto">
          <a:xfrm>
            <a:off x="10104390" y="2142022"/>
            <a:ext cx="942129" cy="3545911"/>
          </a:xfrm>
          <a:prstGeom prst="rect">
            <a:avLst/>
          </a:prstGeom>
          <a:noFill/>
          <a:ln w="28575" cap="flat" cmpd="sng" algn="ctr">
            <a:solidFill>
              <a:schemeClr val="accent6"/>
            </a:solid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Tree>
    <p:extLst>
      <p:ext uri="{BB962C8B-B14F-4D97-AF65-F5344CB8AC3E}">
        <p14:creationId xmlns:p14="http://schemas.microsoft.com/office/powerpoint/2010/main" val="4993602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220E50-347A-40DF-97D7-A7395EFE2104}"/>
              </a:ext>
            </a:extLst>
          </p:cNvPr>
          <p:cNvSpPr>
            <a:spLocks noGrp="1"/>
          </p:cNvSpPr>
          <p:nvPr>
            <p:ph type="title"/>
          </p:nvPr>
        </p:nvSpPr>
        <p:spPr/>
        <p:txBody>
          <a:bodyPr/>
          <a:lstStyle/>
          <a:p>
            <a:r>
              <a:rPr lang="el-GR" dirty="0">
                <a:solidFill>
                  <a:schemeClr val="accent3"/>
                </a:solidFill>
              </a:rPr>
              <a:t>Ποσοστά ανταποκρίσεων κατά ACR την </a:t>
            </a:r>
            <a:r>
              <a:rPr lang="el-GR" dirty="0" err="1">
                <a:solidFill>
                  <a:schemeClr val="accent3"/>
                </a:solidFill>
              </a:rPr>
              <a:t>Εβδ</a:t>
            </a:r>
            <a:r>
              <a:rPr lang="el-GR" dirty="0">
                <a:solidFill>
                  <a:schemeClr val="accent3"/>
                </a:solidFill>
              </a:rPr>
              <a:t>. 24 </a:t>
            </a:r>
            <a:r>
              <a:rPr lang="el-GR" sz="1600" dirty="0">
                <a:solidFill>
                  <a:schemeClr val="accent3"/>
                </a:solidFill>
              </a:rPr>
              <a:t>(Περεταίρω βελτίωση στο χρόνο)</a:t>
            </a:r>
            <a:br>
              <a:rPr lang="en-GB" dirty="0">
                <a:solidFill>
                  <a:schemeClr val="accent3"/>
                </a:solidFill>
              </a:rPr>
            </a:br>
            <a:r>
              <a:rPr lang="el-GR" sz="1800" b="0" dirty="0">
                <a:solidFill>
                  <a:schemeClr val="accent3"/>
                </a:solidFill>
              </a:rPr>
              <a:t>Συγκεντρωτική ανάλυση των ποσοστών </a:t>
            </a:r>
            <a:r>
              <a:rPr lang="en-GB" sz="1800" b="0" dirty="0">
                <a:solidFill>
                  <a:schemeClr val="accent3"/>
                </a:solidFill>
              </a:rPr>
              <a:t>ACR20, 50 </a:t>
            </a:r>
            <a:r>
              <a:rPr lang="el-GR" sz="1800" b="0" dirty="0">
                <a:solidFill>
                  <a:schemeClr val="accent3"/>
                </a:solidFill>
              </a:rPr>
              <a:t>και</a:t>
            </a:r>
            <a:r>
              <a:rPr lang="en-GB" sz="1800" b="0" dirty="0">
                <a:solidFill>
                  <a:schemeClr val="accent3"/>
                </a:solidFill>
              </a:rPr>
              <a:t> 70</a:t>
            </a:r>
            <a:endParaRPr lang="en-GB" b="0" dirty="0">
              <a:solidFill>
                <a:schemeClr val="accent3"/>
              </a:solidFill>
            </a:endParaRPr>
          </a:p>
        </p:txBody>
      </p:sp>
      <p:sp>
        <p:nvSpPr>
          <p:cNvPr id="4" name="Slide Number Placeholder 3">
            <a:extLst>
              <a:ext uri="{FF2B5EF4-FFF2-40B4-BE49-F238E27FC236}">
                <a16:creationId xmlns:a16="http://schemas.microsoft.com/office/drawing/2014/main" id="{458FCF91-BF88-4C80-900A-1D24DA6099F7}"/>
              </a:ext>
            </a:extLst>
          </p:cNvPr>
          <p:cNvSpPr>
            <a:spLocks noGrp="1"/>
          </p:cNvSpPr>
          <p:nvPr>
            <p:ph type="sldNum" sz="quarter" idx="4"/>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5E425EE3-649D-47AA-A51A-6C53D1975ED0}" type="slidenum">
              <a:rPr kumimoji="0" lang="en-GB" sz="900" b="0" i="0" u="none" strike="noStrike" kern="1200" cap="none" spc="0" normalizeH="0" baseline="0" noProof="0">
                <a:ln>
                  <a:noFill/>
                </a:ln>
                <a:solidFill>
                  <a:srgbClr val="000000"/>
                </a:solidFill>
                <a:effectLst/>
                <a:uLnTx/>
                <a:uFillTx/>
                <a:latin typeface="Arial"/>
                <a:ea typeface="ＭＳ Ｐゴシック" charset="-128"/>
                <a:cs typeface="+mn-cs"/>
              </a:rPr>
              <a:pPr marL="0" marR="0" lvl="0" indent="0" algn="l" defTabSz="914309" rtl="0" eaLnBrk="1" fontAlgn="auto" latinLnBrk="0" hangingPunct="1">
                <a:lnSpc>
                  <a:spcPct val="100000"/>
                </a:lnSpc>
                <a:spcBef>
                  <a:spcPts val="0"/>
                </a:spcBef>
                <a:spcAft>
                  <a:spcPts val="0"/>
                </a:spcAft>
                <a:buClrTx/>
                <a:buSzTx/>
                <a:buFontTx/>
                <a:buNone/>
                <a:tabLst/>
                <a:defRPr/>
              </a:pPr>
              <a:t>82</a:t>
            </a:fld>
            <a:endParaRPr kumimoji="0" lang="en-GB" sz="900" b="0" i="0" u="none" strike="noStrike" kern="1200" cap="none" spc="0" normalizeH="0" baseline="0" noProof="0">
              <a:ln>
                <a:noFill/>
              </a:ln>
              <a:solidFill>
                <a:srgbClr val="000000"/>
              </a:solidFill>
              <a:effectLst/>
              <a:uLnTx/>
              <a:uFillTx/>
              <a:latin typeface="Arial"/>
              <a:ea typeface="ＭＳ Ｐゴシック" charset="-128"/>
              <a:cs typeface="+mn-cs"/>
            </a:endParaRPr>
          </a:p>
        </p:txBody>
      </p:sp>
      <p:sp>
        <p:nvSpPr>
          <p:cNvPr id="26" name="TextBox 25">
            <a:extLst>
              <a:ext uri="{FF2B5EF4-FFF2-40B4-BE49-F238E27FC236}">
                <a16:creationId xmlns:a16="http://schemas.microsoft.com/office/drawing/2014/main" id="{06C0E3ED-B9AF-4094-87D2-D56E4E6F47DC}"/>
              </a:ext>
            </a:extLst>
          </p:cNvPr>
          <p:cNvSpPr txBox="1"/>
          <p:nvPr/>
        </p:nvSpPr>
        <p:spPr>
          <a:xfrm>
            <a:off x="862965" y="6047947"/>
            <a:ext cx="10337770" cy="553926"/>
          </a:xfrm>
          <a:prstGeom prst="rect">
            <a:avLst/>
          </a:prstGeom>
          <a:noFill/>
        </p:spPr>
        <p:txBody>
          <a:bodyPr wrap="square" lIns="0" tIns="0" rIns="0" bIns="0" rtlCol="0" anchor="b" anchorCtr="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Full Analysis Set</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GEE and NRI applied for reasons other than premature study termination.</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GEE, generalised estimating equation model. </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LEO data on file. </a:t>
            </a:r>
          </a:p>
        </p:txBody>
      </p:sp>
      <p:grpSp>
        <p:nvGrpSpPr>
          <p:cNvPr id="1402" name="Group 1401">
            <a:extLst>
              <a:ext uri="{FF2B5EF4-FFF2-40B4-BE49-F238E27FC236}">
                <a16:creationId xmlns:a16="http://schemas.microsoft.com/office/drawing/2014/main" id="{59FA9EBD-BE49-411A-8940-89CEE7B7F76F}"/>
              </a:ext>
            </a:extLst>
          </p:cNvPr>
          <p:cNvGrpSpPr/>
          <p:nvPr/>
        </p:nvGrpSpPr>
        <p:grpSpPr>
          <a:xfrm>
            <a:off x="7549898" y="1571648"/>
            <a:ext cx="3482040" cy="2896290"/>
            <a:chOff x="7934914" y="1668985"/>
            <a:chExt cx="3846258" cy="3199232"/>
          </a:xfrm>
        </p:grpSpPr>
        <p:sp>
          <p:nvSpPr>
            <p:cNvPr id="1403" name="Oval 1402">
              <a:extLst>
                <a:ext uri="{FF2B5EF4-FFF2-40B4-BE49-F238E27FC236}">
                  <a16:creationId xmlns:a16="http://schemas.microsoft.com/office/drawing/2014/main" id="{4AF6CFF3-8130-43B2-98B1-88E04EAD10CC}"/>
                </a:ext>
              </a:extLst>
            </p:cNvPr>
            <p:cNvSpPr/>
            <p:nvPr/>
          </p:nvSpPr>
          <p:spPr bwMode="auto">
            <a:xfrm>
              <a:off x="8498475" y="4300520"/>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04" name="TextBox 1403">
              <a:extLst>
                <a:ext uri="{FF2B5EF4-FFF2-40B4-BE49-F238E27FC236}">
                  <a16:creationId xmlns:a16="http://schemas.microsoft.com/office/drawing/2014/main" id="{892D20B7-005C-432A-B3AA-A51C03D53E3B}"/>
                </a:ext>
              </a:extLst>
            </p:cNvPr>
            <p:cNvSpPr txBox="1"/>
            <p:nvPr/>
          </p:nvSpPr>
          <p:spPr>
            <a:xfrm rot="10800000" flipV="1">
              <a:off x="9357997" y="1668985"/>
              <a:ext cx="1609723" cy="23794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rPr>
                <a:t>ACR70</a:t>
              </a:r>
            </a:p>
          </p:txBody>
        </p:sp>
        <p:cxnSp>
          <p:nvCxnSpPr>
            <p:cNvPr id="1405" name="Straight Connector 1404">
              <a:extLst>
                <a:ext uri="{FF2B5EF4-FFF2-40B4-BE49-F238E27FC236}">
                  <a16:creationId xmlns:a16="http://schemas.microsoft.com/office/drawing/2014/main" id="{F31EF87C-8649-407F-B5A3-0189539299F8}"/>
                </a:ext>
              </a:extLst>
            </p:cNvPr>
            <p:cNvCxnSpPr>
              <a:cxnSpLocks/>
            </p:cNvCxnSpPr>
            <p:nvPr/>
          </p:nvCxnSpPr>
          <p:spPr bwMode="auto">
            <a:xfrm>
              <a:off x="8464854" y="2627271"/>
              <a:ext cx="0" cy="1760561"/>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06" name="Straight Connector 1405">
              <a:extLst>
                <a:ext uri="{FF2B5EF4-FFF2-40B4-BE49-F238E27FC236}">
                  <a16:creationId xmlns:a16="http://schemas.microsoft.com/office/drawing/2014/main" id="{EE5793AC-DA33-415E-9F3C-547898E671E3}"/>
                </a:ext>
              </a:extLst>
            </p:cNvPr>
            <p:cNvCxnSpPr>
              <a:cxnSpLocks/>
            </p:cNvCxnSpPr>
            <p:nvPr/>
          </p:nvCxnSpPr>
          <p:spPr bwMode="auto">
            <a:xfrm flipH="1">
              <a:off x="8464854" y="4384657"/>
              <a:ext cx="3262308" cy="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407" name="Group 1406">
              <a:extLst>
                <a:ext uri="{FF2B5EF4-FFF2-40B4-BE49-F238E27FC236}">
                  <a16:creationId xmlns:a16="http://schemas.microsoft.com/office/drawing/2014/main" id="{A601AF95-1C9C-45E0-A44B-49437B50B3DA}"/>
                </a:ext>
              </a:extLst>
            </p:cNvPr>
            <p:cNvGrpSpPr/>
            <p:nvPr/>
          </p:nvGrpSpPr>
          <p:grpSpPr>
            <a:xfrm>
              <a:off x="8514066" y="4384657"/>
              <a:ext cx="3159120" cy="50799"/>
              <a:chOff x="822324" y="4391025"/>
              <a:chExt cx="3159125" cy="50800"/>
            </a:xfrm>
          </p:grpSpPr>
          <p:cxnSp>
            <p:nvCxnSpPr>
              <p:cNvPr id="1547" name="Straight Connector 1546">
                <a:extLst>
                  <a:ext uri="{FF2B5EF4-FFF2-40B4-BE49-F238E27FC236}">
                    <a16:creationId xmlns:a16="http://schemas.microsoft.com/office/drawing/2014/main" id="{B9C78BFD-0FEF-46A3-B8C0-806E0AA8D152}"/>
                  </a:ext>
                </a:extLst>
              </p:cNvPr>
              <p:cNvCxnSpPr>
                <a:cxnSpLocks/>
              </p:cNvCxnSpPr>
              <p:nvPr/>
            </p:nvCxnSpPr>
            <p:spPr bwMode="auto">
              <a:xfrm>
                <a:off x="822324"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8" name="Straight Connector 1547">
                <a:extLst>
                  <a:ext uri="{FF2B5EF4-FFF2-40B4-BE49-F238E27FC236}">
                    <a16:creationId xmlns:a16="http://schemas.microsoft.com/office/drawing/2014/main" id="{6DA37ECB-24A0-4FA7-81B0-FBDF591D8FD3}"/>
                  </a:ext>
                </a:extLst>
              </p:cNvPr>
              <p:cNvCxnSpPr>
                <a:cxnSpLocks/>
              </p:cNvCxnSpPr>
              <p:nvPr/>
            </p:nvCxnSpPr>
            <p:spPr bwMode="auto">
              <a:xfrm>
                <a:off x="1110869"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9" name="Straight Connector 1548">
                <a:extLst>
                  <a:ext uri="{FF2B5EF4-FFF2-40B4-BE49-F238E27FC236}">
                    <a16:creationId xmlns:a16="http://schemas.microsoft.com/office/drawing/2014/main" id="{E4953E9B-EED7-4B7D-9A06-2AA3A1DBD558}"/>
                  </a:ext>
                </a:extLst>
              </p:cNvPr>
              <p:cNvCxnSpPr>
                <a:cxnSpLocks/>
              </p:cNvCxnSpPr>
              <p:nvPr/>
            </p:nvCxnSpPr>
            <p:spPr bwMode="auto">
              <a:xfrm>
                <a:off x="1685924"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50" name="Straight Connector 1549">
                <a:extLst>
                  <a:ext uri="{FF2B5EF4-FFF2-40B4-BE49-F238E27FC236}">
                    <a16:creationId xmlns:a16="http://schemas.microsoft.com/office/drawing/2014/main" id="{71A6A5BB-C74B-4886-9C5F-16E4F452CF36}"/>
                  </a:ext>
                </a:extLst>
              </p:cNvPr>
              <p:cNvCxnSpPr>
                <a:cxnSpLocks/>
              </p:cNvCxnSpPr>
              <p:nvPr/>
            </p:nvCxnSpPr>
            <p:spPr bwMode="auto">
              <a:xfrm>
                <a:off x="2257423"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51" name="Straight Connector 1550">
                <a:extLst>
                  <a:ext uri="{FF2B5EF4-FFF2-40B4-BE49-F238E27FC236}">
                    <a16:creationId xmlns:a16="http://schemas.microsoft.com/office/drawing/2014/main" id="{B1EC113A-3222-4A17-8A7F-2807AC3DA349}"/>
                  </a:ext>
                </a:extLst>
              </p:cNvPr>
              <p:cNvCxnSpPr>
                <a:cxnSpLocks/>
              </p:cNvCxnSpPr>
              <p:nvPr/>
            </p:nvCxnSpPr>
            <p:spPr bwMode="auto">
              <a:xfrm>
                <a:off x="2835273"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52" name="Straight Connector 1551">
                <a:extLst>
                  <a:ext uri="{FF2B5EF4-FFF2-40B4-BE49-F238E27FC236}">
                    <a16:creationId xmlns:a16="http://schemas.microsoft.com/office/drawing/2014/main" id="{1848A5FE-D189-4DF2-A453-02343D21A098}"/>
                  </a:ext>
                </a:extLst>
              </p:cNvPr>
              <p:cNvCxnSpPr>
                <a:cxnSpLocks/>
              </p:cNvCxnSpPr>
              <p:nvPr/>
            </p:nvCxnSpPr>
            <p:spPr bwMode="auto">
              <a:xfrm>
                <a:off x="3408774"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53" name="Straight Connector 1552">
                <a:extLst>
                  <a:ext uri="{FF2B5EF4-FFF2-40B4-BE49-F238E27FC236}">
                    <a16:creationId xmlns:a16="http://schemas.microsoft.com/office/drawing/2014/main" id="{AB51B394-BDA6-4966-9895-C36A203B8547}"/>
                  </a:ext>
                </a:extLst>
              </p:cNvPr>
              <p:cNvCxnSpPr>
                <a:cxnSpLocks/>
              </p:cNvCxnSpPr>
              <p:nvPr/>
            </p:nvCxnSpPr>
            <p:spPr bwMode="auto">
              <a:xfrm>
                <a:off x="3981449"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08" name="Group 1407">
              <a:extLst>
                <a:ext uri="{FF2B5EF4-FFF2-40B4-BE49-F238E27FC236}">
                  <a16:creationId xmlns:a16="http://schemas.microsoft.com/office/drawing/2014/main" id="{7DD5EC56-F393-4250-B911-0F16916FE087}"/>
                </a:ext>
              </a:extLst>
            </p:cNvPr>
            <p:cNvGrpSpPr/>
            <p:nvPr/>
          </p:nvGrpSpPr>
          <p:grpSpPr>
            <a:xfrm>
              <a:off x="8410880" y="2674927"/>
              <a:ext cx="50799" cy="1656169"/>
              <a:chOff x="912813" y="2674938"/>
              <a:chExt cx="50800" cy="1656176"/>
            </a:xfrm>
          </p:grpSpPr>
          <p:cxnSp>
            <p:nvCxnSpPr>
              <p:cNvPr id="1536" name="Straight Connector 1535">
                <a:extLst>
                  <a:ext uri="{FF2B5EF4-FFF2-40B4-BE49-F238E27FC236}">
                    <a16:creationId xmlns:a16="http://schemas.microsoft.com/office/drawing/2014/main" id="{3B7BAE91-F6CD-4132-9BD2-A251D2362C3D}"/>
                  </a:ext>
                </a:extLst>
              </p:cNvPr>
              <p:cNvCxnSpPr>
                <a:cxnSpLocks/>
              </p:cNvCxnSpPr>
              <p:nvPr/>
            </p:nvCxnSpPr>
            <p:spPr bwMode="auto">
              <a:xfrm rot="5400000">
                <a:off x="938213" y="2649538"/>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7" name="Straight Connector 1536">
                <a:extLst>
                  <a:ext uri="{FF2B5EF4-FFF2-40B4-BE49-F238E27FC236}">
                    <a16:creationId xmlns:a16="http://schemas.microsoft.com/office/drawing/2014/main" id="{CC36CE81-4278-4AEB-AF0F-30B60627A720}"/>
                  </a:ext>
                </a:extLst>
              </p:cNvPr>
              <p:cNvCxnSpPr>
                <a:cxnSpLocks/>
              </p:cNvCxnSpPr>
              <p:nvPr/>
            </p:nvCxnSpPr>
            <p:spPr bwMode="auto">
              <a:xfrm rot="5400000">
                <a:off x="938213" y="2815156"/>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8" name="Straight Connector 1537">
                <a:extLst>
                  <a:ext uri="{FF2B5EF4-FFF2-40B4-BE49-F238E27FC236}">
                    <a16:creationId xmlns:a16="http://schemas.microsoft.com/office/drawing/2014/main" id="{19FAAEF8-4CCB-43BD-8233-F36A1CF4783A}"/>
                  </a:ext>
                </a:extLst>
              </p:cNvPr>
              <p:cNvCxnSpPr>
                <a:cxnSpLocks/>
              </p:cNvCxnSpPr>
              <p:nvPr/>
            </p:nvCxnSpPr>
            <p:spPr bwMode="auto">
              <a:xfrm rot="5400000">
                <a:off x="938213" y="3312010"/>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9" name="Straight Connector 1538">
                <a:extLst>
                  <a:ext uri="{FF2B5EF4-FFF2-40B4-BE49-F238E27FC236}">
                    <a16:creationId xmlns:a16="http://schemas.microsoft.com/office/drawing/2014/main" id="{BBB01ECA-7904-4480-8782-A0FFDFDE60C2}"/>
                  </a:ext>
                </a:extLst>
              </p:cNvPr>
              <p:cNvCxnSpPr>
                <a:cxnSpLocks/>
              </p:cNvCxnSpPr>
              <p:nvPr/>
            </p:nvCxnSpPr>
            <p:spPr bwMode="auto">
              <a:xfrm rot="5400000">
                <a:off x="938213" y="3643246"/>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0" name="Straight Connector 1539">
                <a:extLst>
                  <a:ext uri="{FF2B5EF4-FFF2-40B4-BE49-F238E27FC236}">
                    <a16:creationId xmlns:a16="http://schemas.microsoft.com/office/drawing/2014/main" id="{7FADC5F6-7B60-44E3-92FB-C8B25D3B16CB}"/>
                  </a:ext>
                </a:extLst>
              </p:cNvPr>
              <p:cNvCxnSpPr>
                <a:cxnSpLocks/>
              </p:cNvCxnSpPr>
              <p:nvPr/>
            </p:nvCxnSpPr>
            <p:spPr bwMode="auto">
              <a:xfrm rot="5400000">
                <a:off x="938213" y="3808864"/>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1" name="Straight Connector 1540">
                <a:extLst>
                  <a:ext uri="{FF2B5EF4-FFF2-40B4-BE49-F238E27FC236}">
                    <a16:creationId xmlns:a16="http://schemas.microsoft.com/office/drawing/2014/main" id="{F9A66F31-7749-40ED-849B-8C8431C89620}"/>
                  </a:ext>
                </a:extLst>
              </p:cNvPr>
              <p:cNvCxnSpPr>
                <a:cxnSpLocks/>
              </p:cNvCxnSpPr>
              <p:nvPr/>
            </p:nvCxnSpPr>
            <p:spPr bwMode="auto">
              <a:xfrm rot="5400000">
                <a:off x="938213" y="4305714"/>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2" name="Straight Connector 1541">
                <a:extLst>
                  <a:ext uri="{FF2B5EF4-FFF2-40B4-BE49-F238E27FC236}">
                    <a16:creationId xmlns:a16="http://schemas.microsoft.com/office/drawing/2014/main" id="{899B7D0C-6959-49DD-8951-18E624BE5721}"/>
                  </a:ext>
                </a:extLst>
              </p:cNvPr>
              <p:cNvCxnSpPr>
                <a:cxnSpLocks/>
              </p:cNvCxnSpPr>
              <p:nvPr/>
            </p:nvCxnSpPr>
            <p:spPr bwMode="auto">
              <a:xfrm rot="5400000">
                <a:off x="938213" y="3477628"/>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3" name="Straight Connector 1542">
                <a:extLst>
                  <a:ext uri="{FF2B5EF4-FFF2-40B4-BE49-F238E27FC236}">
                    <a16:creationId xmlns:a16="http://schemas.microsoft.com/office/drawing/2014/main" id="{20D7290E-EBB5-4734-896D-86D385854A6A}"/>
                  </a:ext>
                </a:extLst>
              </p:cNvPr>
              <p:cNvCxnSpPr>
                <a:cxnSpLocks/>
              </p:cNvCxnSpPr>
              <p:nvPr/>
            </p:nvCxnSpPr>
            <p:spPr bwMode="auto">
              <a:xfrm rot="5400000">
                <a:off x="938213" y="3974482"/>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4" name="Straight Connector 1543">
                <a:extLst>
                  <a:ext uri="{FF2B5EF4-FFF2-40B4-BE49-F238E27FC236}">
                    <a16:creationId xmlns:a16="http://schemas.microsoft.com/office/drawing/2014/main" id="{5BB86080-B7A7-4532-91A4-A13F50A7BAC6}"/>
                  </a:ext>
                </a:extLst>
              </p:cNvPr>
              <p:cNvCxnSpPr>
                <a:cxnSpLocks/>
              </p:cNvCxnSpPr>
              <p:nvPr/>
            </p:nvCxnSpPr>
            <p:spPr bwMode="auto">
              <a:xfrm rot="5400000">
                <a:off x="938213" y="4140100"/>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5" name="Straight Connector 1544">
                <a:extLst>
                  <a:ext uri="{FF2B5EF4-FFF2-40B4-BE49-F238E27FC236}">
                    <a16:creationId xmlns:a16="http://schemas.microsoft.com/office/drawing/2014/main" id="{AC152A19-2600-406D-B168-D46E34A1E419}"/>
                  </a:ext>
                </a:extLst>
              </p:cNvPr>
              <p:cNvCxnSpPr>
                <a:cxnSpLocks/>
              </p:cNvCxnSpPr>
              <p:nvPr/>
            </p:nvCxnSpPr>
            <p:spPr bwMode="auto">
              <a:xfrm rot="5400000">
                <a:off x="938213" y="2980774"/>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6" name="Straight Connector 1545">
                <a:extLst>
                  <a:ext uri="{FF2B5EF4-FFF2-40B4-BE49-F238E27FC236}">
                    <a16:creationId xmlns:a16="http://schemas.microsoft.com/office/drawing/2014/main" id="{A0C5BBE3-97C5-4F15-800E-4D6AE52ACB14}"/>
                  </a:ext>
                </a:extLst>
              </p:cNvPr>
              <p:cNvCxnSpPr>
                <a:cxnSpLocks/>
              </p:cNvCxnSpPr>
              <p:nvPr/>
            </p:nvCxnSpPr>
            <p:spPr bwMode="auto">
              <a:xfrm rot="5400000">
                <a:off x="938213" y="3146392"/>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409" name="TextBox 1408">
              <a:extLst>
                <a:ext uri="{FF2B5EF4-FFF2-40B4-BE49-F238E27FC236}">
                  <a16:creationId xmlns:a16="http://schemas.microsoft.com/office/drawing/2014/main" id="{33096AD8-EEB9-4EDF-9954-E0AACFE59F34}"/>
                </a:ext>
              </a:extLst>
            </p:cNvPr>
            <p:cNvSpPr txBox="1"/>
            <p:nvPr/>
          </p:nvSpPr>
          <p:spPr>
            <a:xfrm>
              <a:off x="9346427" y="4664262"/>
              <a:ext cx="1528759" cy="203955"/>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Weeks</a:t>
              </a:r>
            </a:p>
          </p:txBody>
        </p:sp>
        <p:sp>
          <p:nvSpPr>
            <p:cNvPr id="1411" name="TextBox 1410">
              <a:extLst>
                <a:ext uri="{FF2B5EF4-FFF2-40B4-BE49-F238E27FC236}">
                  <a16:creationId xmlns:a16="http://schemas.microsoft.com/office/drawing/2014/main" id="{790C4324-ABAA-45B8-8EC0-81AF3BB4867A}"/>
                </a:ext>
              </a:extLst>
            </p:cNvPr>
            <p:cNvSpPr txBox="1"/>
            <p:nvPr/>
          </p:nvSpPr>
          <p:spPr>
            <a:xfrm>
              <a:off x="8415640" y="4478471"/>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a:t>
              </a:r>
            </a:p>
          </p:txBody>
        </p:sp>
        <p:sp>
          <p:nvSpPr>
            <p:cNvPr id="1412" name="TextBox 1411">
              <a:extLst>
                <a:ext uri="{FF2B5EF4-FFF2-40B4-BE49-F238E27FC236}">
                  <a16:creationId xmlns:a16="http://schemas.microsoft.com/office/drawing/2014/main" id="{B19100F1-85C3-40F7-85D9-51BFA0791583}"/>
                </a:ext>
              </a:extLst>
            </p:cNvPr>
            <p:cNvSpPr txBox="1"/>
            <p:nvPr/>
          </p:nvSpPr>
          <p:spPr>
            <a:xfrm>
              <a:off x="8704186" y="4478471"/>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4</a:t>
              </a:r>
            </a:p>
          </p:txBody>
        </p:sp>
        <p:sp>
          <p:nvSpPr>
            <p:cNvPr id="1413" name="TextBox 1412">
              <a:extLst>
                <a:ext uri="{FF2B5EF4-FFF2-40B4-BE49-F238E27FC236}">
                  <a16:creationId xmlns:a16="http://schemas.microsoft.com/office/drawing/2014/main" id="{954F6AC4-28E2-4DDC-B6EA-610BF966506D}"/>
                </a:ext>
              </a:extLst>
            </p:cNvPr>
            <p:cNvSpPr txBox="1"/>
            <p:nvPr/>
          </p:nvSpPr>
          <p:spPr>
            <a:xfrm>
              <a:off x="9279239" y="4478471"/>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8</a:t>
              </a:r>
            </a:p>
          </p:txBody>
        </p:sp>
        <p:sp>
          <p:nvSpPr>
            <p:cNvPr id="1414" name="TextBox 1413">
              <a:extLst>
                <a:ext uri="{FF2B5EF4-FFF2-40B4-BE49-F238E27FC236}">
                  <a16:creationId xmlns:a16="http://schemas.microsoft.com/office/drawing/2014/main" id="{12C4C36D-C6D6-4EE5-BFE7-19770C3BF69D}"/>
                </a:ext>
              </a:extLst>
            </p:cNvPr>
            <p:cNvSpPr txBox="1"/>
            <p:nvPr/>
          </p:nvSpPr>
          <p:spPr>
            <a:xfrm>
              <a:off x="9854293" y="4478471"/>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12</a:t>
              </a:r>
            </a:p>
          </p:txBody>
        </p:sp>
        <p:sp>
          <p:nvSpPr>
            <p:cNvPr id="1415" name="TextBox 1414">
              <a:extLst>
                <a:ext uri="{FF2B5EF4-FFF2-40B4-BE49-F238E27FC236}">
                  <a16:creationId xmlns:a16="http://schemas.microsoft.com/office/drawing/2014/main" id="{F7C0F350-EEFD-47B1-AFA5-37DEA1CF7566}"/>
                </a:ext>
              </a:extLst>
            </p:cNvPr>
            <p:cNvSpPr txBox="1"/>
            <p:nvPr/>
          </p:nvSpPr>
          <p:spPr>
            <a:xfrm>
              <a:off x="10429347" y="4478471"/>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16</a:t>
              </a:r>
            </a:p>
          </p:txBody>
        </p:sp>
        <p:sp>
          <p:nvSpPr>
            <p:cNvPr id="1416" name="TextBox 1415">
              <a:extLst>
                <a:ext uri="{FF2B5EF4-FFF2-40B4-BE49-F238E27FC236}">
                  <a16:creationId xmlns:a16="http://schemas.microsoft.com/office/drawing/2014/main" id="{6952AC92-CC4F-4B7A-B993-44CFF112C795}"/>
                </a:ext>
              </a:extLst>
            </p:cNvPr>
            <p:cNvSpPr txBox="1"/>
            <p:nvPr/>
          </p:nvSpPr>
          <p:spPr>
            <a:xfrm>
              <a:off x="11002086" y="4478471"/>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20</a:t>
              </a:r>
            </a:p>
          </p:txBody>
        </p:sp>
        <p:sp>
          <p:nvSpPr>
            <p:cNvPr id="1417" name="TextBox 1416">
              <a:extLst>
                <a:ext uri="{FF2B5EF4-FFF2-40B4-BE49-F238E27FC236}">
                  <a16:creationId xmlns:a16="http://schemas.microsoft.com/office/drawing/2014/main" id="{830BB39A-B87B-48DC-9468-3EAFB8B62B2B}"/>
                </a:ext>
              </a:extLst>
            </p:cNvPr>
            <p:cNvSpPr txBox="1"/>
            <p:nvPr/>
          </p:nvSpPr>
          <p:spPr>
            <a:xfrm>
              <a:off x="11584318" y="4478470"/>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24</a:t>
              </a:r>
            </a:p>
          </p:txBody>
        </p:sp>
        <p:sp>
          <p:nvSpPr>
            <p:cNvPr id="1418" name="TextBox 1417">
              <a:extLst>
                <a:ext uri="{FF2B5EF4-FFF2-40B4-BE49-F238E27FC236}">
                  <a16:creationId xmlns:a16="http://schemas.microsoft.com/office/drawing/2014/main" id="{11EED11F-63EE-4287-A183-6476244102C6}"/>
                </a:ext>
              </a:extLst>
            </p:cNvPr>
            <p:cNvSpPr txBox="1"/>
            <p:nvPr/>
          </p:nvSpPr>
          <p:spPr>
            <a:xfrm>
              <a:off x="7934914" y="2605677"/>
              <a:ext cx="414051"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100</a:t>
              </a:r>
            </a:p>
          </p:txBody>
        </p:sp>
        <p:sp>
          <p:nvSpPr>
            <p:cNvPr id="1419" name="TextBox 1418">
              <a:extLst>
                <a:ext uri="{FF2B5EF4-FFF2-40B4-BE49-F238E27FC236}">
                  <a16:creationId xmlns:a16="http://schemas.microsoft.com/office/drawing/2014/main" id="{101413F1-3ABC-49AC-99BC-C8E882C18458}"/>
                </a:ext>
              </a:extLst>
            </p:cNvPr>
            <p:cNvSpPr txBox="1"/>
            <p:nvPr/>
          </p:nvSpPr>
          <p:spPr>
            <a:xfrm>
              <a:off x="8152113" y="2771228"/>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90</a:t>
              </a:r>
            </a:p>
          </p:txBody>
        </p:sp>
        <p:sp>
          <p:nvSpPr>
            <p:cNvPr id="1420" name="TextBox 1419">
              <a:extLst>
                <a:ext uri="{FF2B5EF4-FFF2-40B4-BE49-F238E27FC236}">
                  <a16:creationId xmlns:a16="http://schemas.microsoft.com/office/drawing/2014/main" id="{CBDA243C-1780-4609-B191-EA2E695A494C}"/>
                </a:ext>
              </a:extLst>
            </p:cNvPr>
            <p:cNvSpPr txBox="1"/>
            <p:nvPr/>
          </p:nvSpPr>
          <p:spPr>
            <a:xfrm>
              <a:off x="8152113" y="2936778"/>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80</a:t>
              </a:r>
            </a:p>
          </p:txBody>
        </p:sp>
        <p:sp>
          <p:nvSpPr>
            <p:cNvPr id="1421" name="TextBox 1420">
              <a:extLst>
                <a:ext uri="{FF2B5EF4-FFF2-40B4-BE49-F238E27FC236}">
                  <a16:creationId xmlns:a16="http://schemas.microsoft.com/office/drawing/2014/main" id="{CAC41A71-33B0-44A8-85F4-279E3C6D9ABB}"/>
                </a:ext>
              </a:extLst>
            </p:cNvPr>
            <p:cNvSpPr txBox="1"/>
            <p:nvPr/>
          </p:nvSpPr>
          <p:spPr>
            <a:xfrm>
              <a:off x="8152113" y="3102328"/>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70</a:t>
              </a:r>
            </a:p>
          </p:txBody>
        </p:sp>
        <p:sp>
          <p:nvSpPr>
            <p:cNvPr id="1422" name="TextBox 1421">
              <a:extLst>
                <a:ext uri="{FF2B5EF4-FFF2-40B4-BE49-F238E27FC236}">
                  <a16:creationId xmlns:a16="http://schemas.microsoft.com/office/drawing/2014/main" id="{7D795917-2051-4EB9-AECA-53CB3D0FB424}"/>
                </a:ext>
              </a:extLst>
            </p:cNvPr>
            <p:cNvSpPr txBox="1"/>
            <p:nvPr/>
          </p:nvSpPr>
          <p:spPr>
            <a:xfrm>
              <a:off x="8152113" y="3267879"/>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60</a:t>
              </a:r>
            </a:p>
          </p:txBody>
        </p:sp>
        <p:sp>
          <p:nvSpPr>
            <p:cNvPr id="1423" name="TextBox 1422">
              <a:extLst>
                <a:ext uri="{FF2B5EF4-FFF2-40B4-BE49-F238E27FC236}">
                  <a16:creationId xmlns:a16="http://schemas.microsoft.com/office/drawing/2014/main" id="{5A4542FF-E826-4535-A7EC-897BFB58059B}"/>
                </a:ext>
              </a:extLst>
            </p:cNvPr>
            <p:cNvSpPr txBox="1"/>
            <p:nvPr/>
          </p:nvSpPr>
          <p:spPr>
            <a:xfrm>
              <a:off x="8152113" y="3433429"/>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50</a:t>
              </a:r>
            </a:p>
          </p:txBody>
        </p:sp>
        <p:sp>
          <p:nvSpPr>
            <p:cNvPr id="1424" name="TextBox 1423">
              <a:extLst>
                <a:ext uri="{FF2B5EF4-FFF2-40B4-BE49-F238E27FC236}">
                  <a16:creationId xmlns:a16="http://schemas.microsoft.com/office/drawing/2014/main" id="{CC3B9AD3-5A46-4A21-878F-DDB650E66D74}"/>
                </a:ext>
              </a:extLst>
            </p:cNvPr>
            <p:cNvSpPr txBox="1"/>
            <p:nvPr/>
          </p:nvSpPr>
          <p:spPr>
            <a:xfrm>
              <a:off x="8152113" y="3598980"/>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40</a:t>
              </a:r>
            </a:p>
          </p:txBody>
        </p:sp>
        <p:sp>
          <p:nvSpPr>
            <p:cNvPr id="1425" name="TextBox 1424">
              <a:extLst>
                <a:ext uri="{FF2B5EF4-FFF2-40B4-BE49-F238E27FC236}">
                  <a16:creationId xmlns:a16="http://schemas.microsoft.com/office/drawing/2014/main" id="{387BB54F-6AE6-45BE-B328-E0D1A639D52B}"/>
                </a:ext>
              </a:extLst>
            </p:cNvPr>
            <p:cNvSpPr txBox="1"/>
            <p:nvPr/>
          </p:nvSpPr>
          <p:spPr>
            <a:xfrm>
              <a:off x="8152113" y="3764532"/>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30</a:t>
              </a:r>
            </a:p>
          </p:txBody>
        </p:sp>
        <p:sp>
          <p:nvSpPr>
            <p:cNvPr id="1426" name="TextBox 1425">
              <a:extLst>
                <a:ext uri="{FF2B5EF4-FFF2-40B4-BE49-F238E27FC236}">
                  <a16:creationId xmlns:a16="http://schemas.microsoft.com/office/drawing/2014/main" id="{A7B19C41-A489-418E-94C4-24042D6911EE}"/>
                </a:ext>
              </a:extLst>
            </p:cNvPr>
            <p:cNvSpPr txBox="1"/>
            <p:nvPr/>
          </p:nvSpPr>
          <p:spPr>
            <a:xfrm>
              <a:off x="8152113" y="3930082"/>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20</a:t>
              </a:r>
            </a:p>
          </p:txBody>
        </p:sp>
        <p:sp>
          <p:nvSpPr>
            <p:cNvPr id="1427" name="TextBox 1426">
              <a:extLst>
                <a:ext uri="{FF2B5EF4-FFF2-40B4-BE49-F238E27FC236}">
                  <a16:creationId xmlns:a16="http://schemas.microsoft.com/office/drawing/2014/main" id="{CC58B35D-6A50-45C5-8475-CDC944D3FD62}"/>
                </a:ext>
              </a:extLst>
            </p:cNvPr>
            <p:cNvSpPr txBox="1"/>
            <p:nvPr/>
          </p:nvSpPr>
          <p:spPr>
            <a:xfrm>
              <a:off x="8152113" y="4095633"/>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10</a:t>
              </a:r>
            </a:p>
          </p:txBody>
        </p:sp>
        <p:sp>
          <p:nvSpPr>
            <p:cNvPr id="1428" name="TextBox 1427">
              <a:extLst>
                <a:ext uri="{FF2B5EF4-FFF2-40B4-BE49-F238E27FC236}">
                  <a16:creationId xmlns:a16="http://schemas.microsoft.com/office/drawing/2014/main" id="{76B6BF6B-3745-46FC-947C-CCD4D037C7D5}"/>
                </a:ext>
              </a:extLst>
            </p:cNvPr>
            <p:cNvSpPr txBox="1"/>
            <p:nvPr/>
          </p:nvSpPr>
          <p:spPr>
            <a:xfrm>
              <a:off x="8152113" y="4261183"/>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0</a:t>
              </a:r>
            </a:p>
          </p:txBody>
        </p:sp>
        <p:sp>
          <p:nvSpPr>
            <p:cNvPr id="1429" name="Freeform 13">
              <a:extLst>
                <a:ext uri="{FF2B5EF4-FFF2-40B4-BE49-F238E27FC236}">
                  <a16:creationId xmlns:a16="http://schemas.microsoft.com/office/drawing/2014/main" id="{0A7F4E2F-A243-4A9C-AABB-50982299D311}"/>
                </a:ext>
              </a:extLst>
            </p:cNvPr>
            <p:cNvSpPr/>
            <p:nvPr/>
          </p:nvSpPr>
          <p:spPr bwMode="auto">
            <a:xfrm>
              <a:off x="8518509" y="3981430"/>
              <a:ext cx="3159120" cy="339723"/>
            </a:xfrm>
            <a:custGeom>
              <a:avLst/>
              <a:gdLst>
                <a:gd name="connsiteX0" fmla="*/ 0 w 3159125"/>
                <a:gd name="connsiteY0" fmla="*/ 339725 h 339725"/>
                <a:gd name="connsiteX1" fmla="*/ 295275 w 3159125"/>
                <a:gd name="connsiteY1" fmla="*/ 276225 h 339725"/>
                <a:gd name="connsiteX2" fmla="*/ 857250 w 3159125"/>
                <a:gd name="connsiteY2" fmla="*/ 190500 h 339725"/>
                <a:gd name="connsiteX3" fmla="*/ 1441450 w 3159125"/>
                <a:gd name="connsiteY3" fmla="*/ 174625 h 339725"/>
                <a:gd name="connsiteX4" fmla="*/ 2006600 w 3159125"/>
                <a:gd name="connsiteY4" fmla="*/ 146050 h 339725"/>
                <a:gd name="connsiteX5" fmla="*/ 2578100 w 3159125"/>
                <a:gd name="connsiteY5" fmla="*/ 38100 h 339725"/>
                <a:gd name="connsiteX6" fmla="*/ 3159125 w 3159125"/>
                <a:gd name="connsiteY6" fmla="*/ 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125" h="339725">
                  <a:moveTo>
                    <a:pt x="0" y="339725"/>
                  </a:moveTo>
                  <a:lnTo>
                    <a:pt x="295275" y="276225"/>
                  </a:lnTo>
                  <a:lnTo>
                    <a:pt x="857250" y="190500"/>
                  </a:lnTo>
                  <a:lnTo>
                    <a:pt x="1441450" y="174625"/>
                  </a:lnTo>
                  <a:lnTo>
                    <a:pt x="2006600" y="146050"/>
                  </a:lnTo>
                  <a:lnTo>
                    <a:pt x="2578100" y="38100"/>
                  </a:lnTo>
                  <a:lnTo>
                    <a:pt x="3159125" y="0"/>
                  </a:lnTo>
                </a:path>
              </a:pathLst>
            </a:custGeom>
            <a:noFill/>
            <a:ln w="9525" cap="flat" cmpd="sng" algn="ctr">
              <a:solidFill>
                <a:srgbClr val="D6B099"/>
              </a:solidFill>
              <a:prstDash val="solid"/>
              <a:miter lim="800000"/>
              <a:headEnd type="none" w="med" len="med"/>
              <a:tailEnd type="none" w="med" len="me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charset="-128"/>
                <a:cs typeface="+mn-cs"/>
              </a:endParaRPr>
            </a:p>
          </p:txBody>
        </p:sp>
        <p:sp>
          <p:nvSpPr>
            <p:cNvPr id="1430" name="Freeform 50">
              <a:extLst>
                <a:ext uri="{FF2B5EF4-FFF2-40B4-BE49-F238E27FC236}">
                  <a16:creationId xmlns:a16="http://schemas.microsoft.com/office/drawing/2014/main" id="{6FC5919F-2E36-4D81-8F4B-FAEBFDD9A805}"/>
                </a:ext>
              </a:extLst>
            </p:cNvPr>
            <p:cNvSpPr/>
            <p:nvPr/>
          </p:nvSpPr>
          <p:spPr bwMode="auto">
            <a:xfrm>
              <a:off x="8518509" y="4095729"/>
              <a:ext cx="3159120" cy="234949"/>
            </a:xfrm>
            <a:custGeom>
              <a:avLst/>
              <a:gdLst>
                <a:gd name="connsiteX0" fmla="*/ 0 w 3159125"/>
                <a:gd name="connsiteY0" fmla="*/ 234950 h 234950"/>
                <a:gd name="connsiteX1" fmla="*/ 292100 w 3159125"/>
                <a:gd name="connsiteY1" fmla="*/ 190500 h 234950"/>
                <a:gd name="connsiteX2" fmla="*/ 860425 w 3159125"/>
                <a:gd name="connsiteY2" fmla="*/ 133350 h 234950"/>
                <a:gd name="connsiteX3" fmla="*/ 1435100 w 3159125"/>
                <a:gd name="connsiteY3" fmla="*/ 98425 h 234950"/>
                <a:gd name="connsiteX4" fmla="*/ 2009775 w 3159125"/>
                <a:gd name="connsiteY4" fmla="*/ 34925 h 234950"/>
                <a:gd name="connsiteX5" fmla="*/ 2578100 w 3159125"/>
                <a:gd name="connsiteY5" fmla="*/ 25400 h 234950"/>
                <a:gd name="connsiteX6" fmla="*/ 3159125 w 3159125"/>
                <a:gd name="connsiteY6"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125" h="234950">
                  <a:moveTo>
                    <a:pt x="0" y="234950"/>
                  </a:moveTo>
                  <a:lnTo>
                    <a:pt x="292100" y="190500"/>
                  </a:lnTo>
                  <a:lnTo>
                    <a:pt x="860425" y="133350"/>
                  </a:lnTo>
                  <a:lnTo>
                    <a:pt x="1435100" y="98425"/>
                  </a:lnTo>
                  <a:lnTo>
                    <a:pt x="2009775" y="34925"/>
                  </a:lnTo>
                  <a:lnTo>
                    <a:pt x="2578100" y="25400"/>
                  </a:lnTo>
                  <a:lnTo>
                    <a:pt x="3159125" y="0"/>
                  </a:lnTo>
                </a:path>
              </a:pathLst>
            </a:custGeom>
            <a:noFill/>
            <a:ln w="9525" cap="flat" cmpd="sng" algn="ctr">
              <a:solidFill>
                <a:srgbClr val="7180AD"/>
              </a:solidFill>
              <a:prstDash val="solid"/>
              <a:miter lim="800000"/>
              <a:headEnd type="none" w="med" len="med"/>
              <a:tailEnd type="none" w="med" len="me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charset="-128"/>
                <a:cs typeface="+mn-cs"/>
              </a:endParaRPr>
            </a:p>
          </p:txBody>
        </p:sp>
        <p:sp>
          <p:nvSpPr>
            <p:cNvPr id="1431" name="Freeform 51">
              <a:extLst>
                <a:ext uri="{FF2B5EF4-FFF2-40B4-BE49-F238E27FC236}">
                  <a16:creationId xmlns:a16="http://schemas.microsoft.com/office/drawing/2014/main" id="{EC4579D7-B210-41E4-AE56-8FBD05AD634E}"/>
                </a:ext>
              </a:extLst>
            </p:cNvPr>
            <p:cNvSpPr/>
            <p:nvPr/>
          </p:nvSpPr>
          <p:spPr bwMode="auto">
            <a:xfrm>
              <a:off x="8515335" y="4254479"/>
              <a:ext cx="3159120" cy="69850"/>
            </a:xfrm>
            <a:custGeom>
              <a:avLst/>
              <a:gdLst>
                <a:gd name="connsiteX0" fmla="*/ 0 w 3159125"/>
                <a:gd name="connsiteY0" fmla="*/ 69850 h 69850"/>
                <a:gd name="connsiteX1" fmla="*/ 866775 w 3159125"/>
                <a:gd name="connsiteY1" fmla="*/ 9525 h 69850"/>
                <a:gd name="connsiteX2" fmla="*/ 1438275 w 3159125"/>
                <a:gd name="connsiteY2" fmla="*/ 38100 h 69850"/>
                <a:gd name="connsiteX3" fmla="*/ 2009775 w 3159125"/>
                <a:gd name="connsiteY3" fmla="*/ 25400 h 69850"/>
                <a:gd name="connsiteX4" fmla="*/ 2584450 w 3159125"/>
                <a:gd name="connsiteY4" fmla="*/ 3175 h 69850"/>
                <a:gd name="connsiteX5" fmla="*/ 3159125 w 3159125"/>
                <a:gd name="connsiteY5" fmla="*/ 0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125" h="69850">
                  <a:moveTo>
                    <a:pt x="0" y="69850"/>
                  </a:moveTo>
                  <a:lnTo>
                    <a:pt x="866775" y="9525"/>
                  </a:lnTo>
                  <a:lnTo>
                    <a:pt x="1438275" y="38100"/>
                  </a:lnTo>
                  <a:lnTo>
                    <a:pt x="2009775" y="25400"/>
                  </a:lnTo>
                  <a:lnTo>
                    <a:pt x="2584450" y="3175"/>
                  </a:lnTo>
                  <a:lnTo>
                    <a:pt x="3159125" y="0"/>
                  </a:lnTo>
                </a:path>
              </a:pathLst>
            </a:custGeom>
            <a:noFill/>
            <a:ln w="9525" cap="flat" cmpd="sng" algn="ctr">
              <a:solidFill>
                <a:srgbClr val="96D2D2"/>
              </a:solidFill>
              <a:prstDash val="solid"/>
              <a:miter lim="800000"/>
              <a:headEnd type="none" w="med" len="med"/>
              <a:tailEnd type="none" w="med" len="me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charset="-128"/>
                <a:cs typeface="+mn-cs"/>
              </a:endParaRPr>
            </a:p>
          </p:txBody>
        </p:sp>
        <p:sp>
          <p:nvSpPr>
            <p:cNvPr id="1432" name="Oval 1431">
              <a:extLst>
                <a:ext uri="{FF2B5EF4-FFF2-40B4-BE49-F238E27FC236}">
                  <a16:creationId xmlns:a16="http://schemas.microsoft.com/office/drawing/2014/main" id="{56D9760A-149C-489D-9497-034CE6500719}"/>
                </a:ext>
              </a:extLst>
            </p:cNvPr>
            <p:cNvSpPr/>
            <p:nvPr/>
          </p:nvSpPr>
          <p:spPr bwMode="auto">
            <a:xfrm>
              <a:off x="8778391" y="4281466"/>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33" name="Oval 1432">
              <a:extLst>
                <a:ext uri="{FF2B5EF4-FFF2-40B4-BE49-F238E27FC236}">
                  <a16:creationId xmlns:a16="http://schemas.microsoft.com/office/drawing/2014/main" id="{531B4CC1-9751-45B9-ACAD-4346F159903D}"/>
                </a:ext>
              </a:extLst>
            </p:cNvPr>
            <p:cNvSpPr/>
            <p:nvPr/>
          </p:nvSpPr>
          <p:spPr bwMode="auto">
            <a:xfrm>
              <a:off x="9353681" y="4242412"/>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34" name="Oval 1433">
              <a:extLst>
                <a:ext uri="{FF2B5EF4-FFF2-40B4-BE49-F238E27FC236}">
                  <a16:creationId xmlns:a16="http://schemas.microsoft.com/office/drawing/2014/main" id="{846B6E58-0081-4B04-8AD9-0DF1146B9D7E}"/>
                </a:ext>
              </a:extLst>
            </p:cNvPr>
            <p:cNvSpPr/>
            <p:nvPr/>
          </p:nvSpPr>
          <p:spPr bwMode="auto">
            <a:xfrm>
              <a:off x="9932494" y="4261811"/>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35" name="Oval 1434">
              <a:extLst>
                <a:ext uri="{FF2B5EF4-FFF2-40B4-BE49-F238E27FC236}">
                  <a16:creationId xmlns:a16="http://schemas.microsoft.com/office/drawing/2014/main" id="{69FD50EF-E8A6-4B9A-A722-8AB5A39BB183}"/>
                </a:ext>
              </a:extLst>
            </p:cNvPr>
            <p:cNvSpPr/>
            <p:nvPr/>
          </p:nvSpPr>
          <p:spPr bwMode="auto">
            <a:xfrm>
              <a:off x="10504609" y="4255211"/>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36" name="Oval 1435">
              <a:extLst>
                <a:ext uri="{FF2B5EF4-FFF2-40B4-BE49-F238E27FC236}">
                  <a16:creationId xmlns:a16="http://schemas.microsoft.com/office/drawing/2014/main" id="{FFA0420A-BD66-454A-B23B-88EB97006ADE}"/>
                </a:ext>
              </a:extLst>
            </p:cNvPr>
            <p:cNvSpPr/>
            <p:nvPr/>
          </p:nvSpPr>
          <p:spPr bwMode="auto">
            <a:xfrm>
              <a:off x="11076724" y="4234134"/>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37" name="Oval 1436">
              <a:extLst>
                <a:ext uri="{FF2B5EF4-FFF2-40B4-BE49-F238E27FC236}">
                  <a16:creationId xmlns:a16="http://schemas.microsoft.com/office/drawing/2014/main" id="{8F981DD3-47B5-4B5A-90C4-B323FF677680}"/>
                </a:ext>
              </a:extLst>
            </p:cNvPr>
            <p:cNvSpPr/>
            <p:nvPr/>
          </p:nvSpPr>
          <p:spPr bwMode="auto">
            <a:xfrm>
              <a:off x="11650641" y="4232986"/>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38" name="Rectangle 1437">
              <a:extLst>
                <a:ext uri="{FF2B5EF4-FFF2-40B4-BE49-F238E27FC236}">
                  <a16:creationId xmlns:a16="http://schemas.microsoft.com/office/drawing/2014/main" id="{2F0534E5-4205-4E18-9B5B-03B8B2F27F44}"/>
                </a:ext>
              </a:extLst>
            </p:cNvPr>
            <p:cNvSpPr/>
            <p:nvPr/>
          </p:nvSpPr>
          <p:spPr bwMode="auto">
            <a:xfrm>
              <a:off x="8497547" y="4300518"/>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39" name="Rectangle 1438">
              <a:extLst>
                <a:ext uri="{FF2B5EF4-FFF2-40B4-BE49-F238E27FC236}">
                  <a16:creationId xmlns:a16="http://schemas.microsoft.com/office/drawing/2014/main" id="{B32D01BB-D557-4F62-BB63-07002FB65FFF}"/>
                </a:ext>
              </a:extLst>
            </p:cNvPr>
            <p:cNvSpPr/>
            <p:nvPr/>
          </p:nvSpPr>
          <p:spPr bwMode="auto">
            <a:xfrm>
              <a:off x="9932494" y="4172128"/>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40" name="Rectangle 1439">
              <a:extLst>
                <a:ext uri="{FF2B5EF4-FFF2-40B4-BE49-F238E27FC236}">
                  <a16:creationId xmlns:a16="http://schemas.microsoft.com/office/drawing/2014/main" id="{E3C0DBF1-94D7-4217-8725-1ED625A9A7C3}"/>
                </a:ext>
              </a:extLst>
            </p:cNvPr>
            <p:cNvSpPr/>
            <p:nvPr/>
          </p:nvSpPr>
          <p:spPr bwMode="auto">
            <a:xfrm>
              <a:off x="10503961" y="4112410"/>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41" name="Rectangle 1440">
              <a:extLst>
                <a:ext uri="{FF2B5EF4-FFF2-40B4-BE49-F238E27FC236}">
                  <a16:creationId xmlns:a16="http://schemas.microsoft.com/office/drawing/2014/main" id="{D8F71C42-24A6-48A0-A054-28539BCCE892}"/>
                </a:ext>
              </a:extLst>
            </p:cNvPr>
            <p:cNvSpPr/>
            <p:nvPr/>
          </p:nvSpPr>
          <p:spPr bwMode="auto">
            <a:xfrm>
              <a:off x="11076701" y="4092892"/>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42" name="Rectangle 1441">
              <a:extLst>
                <a:ext uri="{FF2B5EF4-FFF2-40B4-BE49-F238E27FC236}">
                  <a16:creationId xmlns:a16="http://schemas.microsoft.com/office/drawing/2014/main" id="{15BCAF24-2B71-4137-BF0C-6DEB34F33F10}"/>
                </a:ext>
              </a:extLst>
            </p:cNvPr>
            <p:cNvSpPr/>
            <p:nvPr/>
          </p:nvSpPr>
          <p:spPr bwMode="auto">
            <a:xfrm>
              <a:off x="11645025" y="4072653"/>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43" name="Triangle 401">
              <a:extLst>
                <a:ext uri="{FF2B5EF4-FFF2-40B4-BE49-F238E27FC236}">
                  <a16:creationId xmlns:a16="http://schemas.microsoft.com/office/drawing/2014/main" id="{1A7412D9-A1E6-49E5-AF7F-DF0211999AD2}"/>
                </a:ext>
              </a:extLst>
            </p:cNvPr>
            <p:cNvSpPr/>
            <p:nvPr/>
          </p:nvSpPr>
          <p:spPr bwMode="auto">
            <a:xfrm>
              <a:off x="11076701" y="3988118"/>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44" name="Triangle 402">
              <a:extLst>
                <a:ext uri="{FF2B5EF4-FFF2-40B4-BE49-F238E27FC236}">
                  <a16:creationId xmlns:a16="http://schemas.microsoft.com/office/drawing/2014/main" id="{A68D2968-23D5-4E28-8F3B-7008B3C4543A}"/>
                </a:ext>
              </a:extLst>
            </p:cNvPr>
            <p:cNvSpPr/>
            <p:nvPr/>
          </p:nvSpPr>
          <p:spPr bwMode="auto">
            <a:xfrm>
              <a:off x="11651374" y="3949195"/>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nvGrpSpPr>
            <p:cNvPr id="1445" name="Group 1444">
              <a:extLst>
                <a:ext uri="{FF2B5EF4-FFF2-40B4-BE49-F238E27FC236}">
                  <a16:creationId xmlns:a16="http://schemas.microsoft.com/office/drawing/2014/main" id="{F32D9750-5D81-4875-A3F7-0CED8462551E}"/>
                </a:ext>
              </a:extLst>
            </p:cNvPr>
            <p:cNvGrpSpPr/>
            <p:nvPr/>
          </p:nvGrpSpPr>
          <p:grpSpPr>
            <a:xfrm>
              <a:off x="11638174" y="4196743"/>
              <a:ext cx="68400" cy="92057"/>
              <a:chOff x="11638195" y="4196762"/>
              <a:chExt cx="68400" cy="92058"/>
            </a:xfrm>
          </p:grpSpPr>
          <p:cxnSp>
            <p:nvCxnSpPr>
              <p:cNvPr id="1533" name="Straight Connector 1532">
                <a:extLst>
                  <a:ext uri="{FF2B5EF4-FFF2-40B4-BE49-F238E27FC236}">
                    <a16:creationId xmlns:a16="http://schemas.microsoft.com/office/drawing/2014/main" id="{D62458A0-CBD2-4EC6-BAB6-A47B90C04062}"/>
                  </a:ext>
                </a:extLst>
              </p:cNvPr>
              <p:cNvCxnSpPr>
                <a:cxnSpLocks/>
              </p:cNvCxnSpPr>
              <p:nvPr/>
            </p:nvCxnSpPr>
            <p:spPr bwMode="auto">
              <a:xfrm>
                <a:off x="11672395" y="4196762"/>
                <a:ext cx="0" cy="92058"/>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4" name="Straight Connector 1533">
                <a:extLst>
                  <a:ext uri="{FF2B5EF4-FFF2-40B4-BE49-F238E27FC236}">
                    <a16:creationId xmlns:a16="http://schemas.microsoft.com/office/drawing/2014/main" id="{F6947927-3AD2-4D2F-AF3F-30F4402B23A5}"/>
                  </a:ext>
                </a:extLst>
              </p:cNvPr>
              <p:cNvCxnSpPr>
                <a:cxnSpLocks/>
              </p:cNvCxnSpPr>
              <p:nvPr/>
            </p:nvCxnSpPr>
            <p:spPr bwMode="auto">
              <a:xfrm>
                <a:off x="11638195" y="4286378"/>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5" name="Straight Connector 1534">
                <a:extLst>
                  <a:ext uri="{FF2B5EF4-FFF2-40B4-BE49-F238E27FC236}">
                    <a16:creationId xmlns:a16="http://schemas.microsoft.com/office/drawing/2014/main" id="{3833D18B-BAC9-4F76-8A9E-093B77EA4080}"/>
                  </a:ext>
                </a:extLst>
              </p:cNvPr>
              <p:cNvCxnSpPr>
                <a:cxnSpLocks/>
              </p:cNvCxnSpPr>
              <p:nvPr/>
            </p:nvCxnSpPr>
            <p:spPr bwMode="auto">
              <a:xfrm>
                <a:off x="11638195" y="419676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46" name="Group 1445">
              <a:extLst>
                <a:ext uri="{FF2B5EF4-FFF2-40B4-BE49-F238E27FC236}">
                  <a16:creationId xmlns:a16="http://schemas.microsoft.com/office/drawing/2014/main" id="{2BADA78E-A118-42D6-BBC9-5D57C600EE0B}"/>
                </a:ext>
              </a:extLst>
            </p:cNvPr>
            <p:cNvGrpSpPr/>
            <p:nvPr/>
          </p:nvGrpSpPr>
          <p:grpSpPr>
            <a:xfrm>
              <a:off x="11066561" y="4206745"/>
              <a:ext cx="68400" cy="88217"/>
              <a:chOff x="11638195" y="4196762"/>
              <a:chExt cx="68400" cy="88217"/>
            </a:xfrm>
          </p:grpSpPr>
          <p:cxnSp>
            <p:nvCxnSpPr>
              <p:cNvPr id="1530" name="Straight Connector 1529">
                <a:extLst>
                  <a:ext uri="{FF2B5EF4-FFF2-40B4-BE49-F238E27FC236}">
                    <a16:creationId xmlns:a16="http://schemas.microsoft.com/office/drawing/2014/main" id="{98875F49-01C3-41F6-A1C5-59DF66A33D91}"/>
                  </a:ext>
                </a:extLst>
              </p:cNvPr>
              <p:cNvCxnSpPr>
                <a:cxnSpLocks/>
              </p:cNvCxnSpPr>
              <p:nvPr/>
            </p:nvCxnSpPr>
            <p:spPr bwMode="auto">
              <a:xfrm>
                <a:off x="11672395" y="4196762"/>
                <a:ext cx="0" cy="88217"/>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1" name="Straight Connector 1530">
                <a:extLst>
                  <a:ext uri="{FF2B5EF4-FFF2-40B4-BE49-F238E27FC236}">
                    <a16:creationId xmlns:a16="http://schemas.microsoft.com/office/drawing/2014/main" id="{DE931010-AF5E-42DB-B691-A6B6987976D7}"/>
                  </a:ext>
                </a:extLst>
              </p:cNvPr>
              <p:cNvCxnSpPr>
                <a:cxnSpLocks/>
              </p:cNvCxnSpPr>
              <p:nvPr/>
            </p:nvCxnSpPr>
            <p:spPr bwMode="auto">
              <a:xfrm>
                <a:off x="11638195" y="4283203"/>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2" name="Straight Connector 1531">
                <a:extLst>
                  <a:ext uri="{FF2B5EF4-FFF2-40B4-BE49-F238E27FC236}">
                    <a16:creationId xmlns:a16="http://schemas.microsoft.com/office/drawing/2014/main" id="{093F78CF-AD44-4F7B-A6BB-CE1CA157ABFE}"/>
                  </a:ext>
                </a:extLst>
              </p:cNvPr>
              <p:cNvCxnSpPr>
                <a:cxnSpLocks/>
              </p:cNvCxnSpPr>
              <p:nvPr/>
            </p:nvCxnSpPr>
            <p:spPr bwMode="auto">
              <a:xfrm>
                <a:off x="11638195" y="419676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47" name="Group 1446">
              <a:extLst>
                <a:ext uri="{FF2B5EF4-FFF2-40B4-BE49-F238E27FC236}">
                  <a16:creationId xmlns:a16="http://schemas.microsoft.com/office/drawing/2014/main" id="{3A874364-A2DC-4D1C-9C73-51213203FFD1}"/>
                </a:ext>
              </a:extLst>
            </p:cNvPr>
            <p:cNvGrpSpPr/>
            <p:nvPr/>
          </p:nvGrpSpPr>
          <p:grpSpPr>
            <a:xfrm>
              <a:off x="10494949" y="4228961"/>
              <a:ext cx="68400" cy="75636"/>
              <a:chOff x="11638195" y="4209342"/>
              <a:chExt cx="68400" cy="75637"/>
            </a:xfrm>
          </p:grpSpPr>
          <p:cxnSp>
            <p:nvCxnSpPr>
              <p:cNvPr id="1527" name="Straight Connector 1526">
                <a:extLst>
                  <a:ext uri="{FF2B5EF4-FFF2-40B4-BE49-F238E27FC236}">
                    <a16:creationId xmlns:a16="http://schemas.microsoft.com/office/drawing/2014/main" id="{996A544F-4071-47A5-8053-14F61FB253A8}"/>
                  </a:ext>
                </a:extLst>
              </p:cNvPr>
              <p:cNvCxnSpPr>
                <a:cxnSpLocks/>
              </p:cNvCxnSpPr>
              <p:nvPr/>
            </p:nvCxnSpPr>
            <p:spPr bwMode="auto">
              <a:xfrm>
                <a:off x="11672395" y="4209342"/>
                <a:ext cx="0" cy="75637"/>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8" name="Straight Connector 1527">
                <a:extLst>
                  <a:ext uri="{FF2B5EF4-FFF2-40B4-BE49-F238E27FC236}">
                    <a16:creationId xmlns:a16="http://schemas.microsoft.com/office/drawing/2014/main" id="{E86D145E-F712-4E66-AB77-C200C659CE67}"/>
                  </a:ext>
                </a:extLst>
              </p:cNvPr>
              <p:cNvCxnSpPr>
                <a:cxnSpLocks/>
              </p:cNvCxnSpPr>
              <p:nvPr/>
            </p:nvCxnSpPr>
            <p:spPr bwMode="auto">
              <a:xfrm>
                <a:off x="11638195" y="4283203"/>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9" name="Straight Connector 1528">
                <a:extLst>
                  <a:ext uri="{FF2B5EF4-FFF2-40B4-BE49-F238E27FC236}">
                    <a16:creationId xmlns:a16="http://schemas.microsoft.com/office/drawing/2014/main" id="{55C16226-7E96-467E-8A5B-258A494A5A86}"/>
                  </a:ext>
                </a:extLst>
              </p:cNvPr>
              <p:cNvCxnSpPr>
                <a:cxnSpLocks/>
              </p:cNvCxnSpPr>
              <p:nvPr/>
            </p:nvCxnSpPr>
            <p:spPr bwMode="auto">
              <a:xfrm>
                <a:off x="11638195" y="420934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48" name="Group 1447">
              <a:extLst>
                <a:ext uri="{FF2B5EF4-FFF2-40B4-BE49-F238E27FC236}">
                  <a16:creationId xmlns:a16="http://schemas.microsoft.com/office/drawing/2014/main" id="{879AE00B-EEE8-4EB4-AA89-84E47D6F8BF2}"/>
                </a:ext>
              </a:extLst>
            </p:cNvPr>
            <p:cNvGrpSpPr/>
            <p:nvPr/>
          </p:nvGrpSpPr>
          <p:grpSpPr>
            <a:xfrm>
              <a:off x="9918573" y="4238294"/>
              <a:ext cx="68400" cy="71144"/>
              <a:chOff x="11638195" y="4209342"/>
              <a:chExt cx="68400" cy="71145"/>
            </a:xfrm>
          </p:grpSpPr>
          <p:cxnSp>
            <p:nvCxnSpPr>
              <p:cNvPr id="1524" name="Straight Connector 1523">
                <a:extLst>
                  <a:ext uri="{FF2B5EF4-FFF2-40B4-BE49-F238E27FC236}">
                    <a16:creationId xmlns:a16="http://schemas.microsoft.com/office/drawing/2014/main" id="{E3F0C306-9384-4B4B-A371-983B1587C61E}"/>
                  </a:ext>
                </a:extLst>
              </p:cNvPr>
              <p:cNvCxnSpPr>
                <a:cxnSpLocks/>
              </p:cNvCxnSpPr>
              <p:nvPr/>
            </p:nvCxnSpPr>
            <p:spPr bwMode="auto">
              <a:xfrm>
                <a:off x="11672395" y="4209342"/>
                <a:ext cx="0" cy="71145"/>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5" name="Straight Connector 1524">
                <a:extLst>
                  <a:ext uri="{FF2B5EF4-FFF2-40B4-BE49-F238E27FC236}">
                    <a16:creationId xmlns:a16="http://schemas.microsoft.com/office/drawing/2014/main" id="{446A225B-4BD0-40CA-8CFC-47FCA6581FD0}"/>
                  </a:ext>
                </a:extLst>
              </p:cNvPr>
              <p:cNvCxnSpPr>
                <a:cxnSpLocks/>
              </p:cNvCxnSpPr>
              <p:nvPr/>
            </p:nvCxnSpPr>
            <p:spPr bwMode="auto">
              <a:xfrm>
                <a:off x="11638195" y="4280028"/>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6" name="Straight Connector 1525">
                <a:extLst>
                  <a:ext uri="{FF2B5EF4-FFF2-40B4-BE49-F238E27FC236}">
                    <a16:creationId xmlns:a16="http://schemas.microsoft.com/office/drawing/2014/main" id="{3AB1BDA7-A119-4F33-BBB7-E224228ADAAE}"/>
                  </a:ext>
                </a:extLst>
              </p:cNvPr>
              <p:cNvCxnSpPr>
                <a:cxnSpLocks/>
              </p:cNvCxnSpPr>
              <p:nvPr/>
            </p:nvCxnSpPr>
            <p:spPr bwMode="auto">
              <a:xfrm>
                <a:off x="11638195" y="420934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49" name="Group 1448">
              <a:extLst>
                <a:ext uri="{FF2B5EF4-FFF2-40B4-BE49-F238E27FC236}">
                  <a16:creationId xmlns:a16="http://schemas.microsoft.com/office/drawing/2014/main" id="{CDD95949-EF85-4E67-89E9-13B785537D0F}"/>
                </a:ext>
              </a:extLst>
            </p:cNvPr>
            <p:cNvGrpSpPr/>
            <p:nvPr/>
          </p:nvGrpSpPr>
          <p:grpSpPr>
            <a:xfrm>
              <a:off x="9341017" y="4222376"/>
              <a:ext cx="68400" cy="71144"/>
              <a:chOff x="11638195" y="4209342"/>
              <a:chExt cx="68400" cy="71145"/>
            </a:xfrm>
          </p:grpSpPr>
          <p:cxnSp>
            <p:nvCxnSpPr>
              <p:cNvPr id="1521" name="Straight Connector 1520">
                <a:extLst>
                  <a:ext uri="{FF2B5EF4-FFF2-40B4-BE49-F238E27FC236}">
                    <a16:creationId xmlns:a16="http://schemas.microsoft.com/office/drawing/2014/main" id="{07BDD1C0-35B3-4893-B809-C0DBDFECB6C1}"/>
                  </a:ext>
                </a:extLst>
              </p:cNvPr>
              <p:cNvCxnSpPr>
                <a:cxnSpLocks/>
              </p:cNvCxnSpPr>
              <p:nvPr/>
            </p:nvCxnSpPr>
            <p:spPr bwMode="auto">
              <a:xfrm>
                <a:off x="11672395" y="4209342"/>
                <a:ext cx="0" cy="71145"/>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2" name="Straight Connector 1521">
                <a:extLst>
                  <a:ext uri="{FF2B5EF4-FFF2-40B4-BE49-F238E27FC236}">
                    <a16:creationId xmlns:a16="http://schemas.microsoft.com/office/drawing/2014/main" id="{1D873D2E-5E8D-45DE-9701-F0FE6AFCD224}"/>
                  </a:ext>
                </a:extLst>
              </p:cNvPr>
              <p:cNvCxnSpPr>
                <a:cxnSpLocks/>
              </p:cNvCxnSpPr>
              <p:nvPr/>
            </p:nvCxnSpPr>
            <p:spPr bwMode="auto">
              <a:xfrm>
                <a:off x="11638195" y="4280028"/>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3" name="Straight Connector 1522">
                <a:extLst>
                  <a:ext uri="{FF2B5EF4-FFF2-40B4-BE49-F238E27FC236}">
                    <a16:creationId xmlns:a16="http://schemas.microsoft.com/office/drawing/2014/main" id="{F201AB7C-E5B7-4317-9292-433F98DFAB84}"/>
                  </a:ext>
                </a:extLst>
              </p:cNvPr>
              <p:cNvCxnSpPr>
                <a:cxnSpLocks/>
              </p:cNvCxnSpPr>
              <p:nvPr/>
            </p:nvCxnSpPr>
            <p:spPr bwMode="auto">
              <a:xfrm>
                <a:off x="11638195" y="420934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50" name="Group 1449">
              <a:extLst>
                <a:ext uri="{FF2B5EF4-FFF2-40B4-BE49-F238E27FC236}">
                  <a16:creationId xmlns:a16="http://schemas.microsoft.com/office/drawing/2014/main" id="{14F77004-3695-4B8F-A582-3A9D96049088}"/>
                </a:ext>
              </a:extLst>
            </p:cNvPr>
            <p:cNvGrpSpPr/>
            <p:nvPr/>
          </p:nvGrpSpPr>
          <p:grpSpPr>
            <a:xfrm>
              <a:off x="8773021" y="4271150"/>
              <a:ext cx="68400" cy="50048"/>
              <a:chOff x="11638195" y="4230439"/>
              <a:chExt cx="68400" cy="50048"/>
            </a:xfrm>
          </p:grpSpPr>
          <p:cxnSp>
            <p:nvCxnSpPr>
              <p:cNvPr id="1518" name="Straight Connector 1517">
                <a:extLst>
                  <a:ext uri="{FF2B5EF4-FFF2-40B4-BE49-F238E27FC236}">
                    <a16:creationId xmlns:a16="http://schemas.microsoft.com/office/drawing/2014/main" id="{E3960240-7E11-43E0-94D6-9BDF3A9AF718}"/>
                  </a:ext>
                </a:extLst>
              </p:cNvPr>
              <p:cNvCxnSpPr>
                <a:cxnSpLocks/>
              </p:cNvCxnSpPr>
              <p:nvPr/>
            </p:nvCxnSpPr>
            <p:spPr bwMode="auto">
              <a:xfrm>
                <a:off x="11672395" y="4230439"/>
                <a:ext cx="0" cy="50048"/>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9" name="Straight Connector 1518">
                <a:extLst>
                  <a:ext uri="{FF2B5EF4-FFF2-40B4-BE49-F238E27FC236}">
                    <a16:creationId xmlns:a16="http://schemas.microsoft.com/office/drawing/2014/main" id="{68CFAED4-3144-4319-B346-9EDD92F683EA}"/>
                  </a:ext>
                </a:extLst>
              </p:cNvPr>
              <p:cNvCxnSpPr>
                <a:cxnSpLocks/>
              </p:cNvCxnSpPr>
              <p:nvPr/>
            </p:nvCxnSpPr>
            <p:spPr bwMode="auto">
              <a:xfrm>
                <a:off x="11638195" y="4280028"/>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0" name="Straight Connector 1519">
                <a:extLst>
                  <a:ext uri="{FF2B5EF4-FFF2-40B4-BE49-F238E27FC236}">
                    <a16:creationId xmlns:a16="http://schemas.microsoft.com/office/drawing/2014/main" id="{411D2644-FD59-4ACF-BCF1-54B3690096C7}"/>
                  </a:ext>
                </a:extLst>
              </p:cNvPr>
              <p:cNvCxnSpPr>
                <a:cxnSpLocks/>
              </p:cNvCxnSpPr>
              <p:nvPr/>
            </p:nvCxnSpPr>
            <p:spPr bwMode="auto">
              <a:xfrm>
                <a:off x="11638195" y="4232361"/>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451" name="Rectangle 1450">
              <a:extLst>
                <a:ext uri="{FF2B5EF4-FFF2-40B4-BE49-F238E27FC236}">
                  <a16:creationId xmlns:a16="http://schemas.microsoft.com/office/drawing/2014/main" id="{2EBD1F66-D221-4085-8EF1-47330345F226}"/>
                </a:ext>
              </a:extLst>
            </p:cNvPr>
            <p:cNvSpPr/>
            <p:nvPr/>
          </p:nvSpPr>
          <p:spPr bwMode="auto">
            <a:xfrm>
              <a:off x="8778390" y="4271150"/>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nvGrpSpPr>
            <p:cNvPr id="1452" name="Group 1451">
              <a:extLst>
                <a:ext uri="{FF2B5EF4-FFF2-40B4-BE49-F238E27FC236}">
                  <a16:creationId xmlns:a16="http://schemas.microsoft.com/office/drawing/2014/main" id="{DD1A6B02-EEBF-4371-A33B-D4D813E87C00}"/>
                </a:ext>
              </a:extLst>
            </p:cNvPr>
            <p:cNvGrpSpPr/>
            <p:nvPr/>
          </p:nvGrpSpPr>
          <p:grpSpPr>
            <a:xfrm>
              <a:off x="8484310" y="4292080"/>
              <a:ext cx="68400" cy="50507"/>
              <a:chOff x="11638195" y="4209342"/>
              <a:chExt cx="68400" cy="50507"/>
            </a:xfrm>
          </p:grpSpPr>
          <p:cxnSp>
            <p:nvCxnSpPr>
              <p:cNvPr id="1515" name="Straight Connector 1514">
                <a:extLst>
                  <a:ext uri="{FF2B5EF4-FFF2-40B4-BE49-F238E27FC236}">
                    <a16:creationId xmlns:a16="http://schemas.microsoft.com/office/drawing/2014/main" id="{EDE5FD06-E827-45E9-9520-CE0E86191C41}"/>
                  </a:ext>
                </a:extLst>
              </p:cNvPr>
              <p:cNvCxnSpPr>
                <a:cxnSpLocks/>
              </p:cNvCxnSpPr>
              <p:nvPr/>
            </p:nvCxnSpPr>
            <p:spPr bwMode="auto">
              <a:xfrm>
                <a:off x="11672395" y="4209342"/>
                <a:ext cx="0" cy="50507"/>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6" name="Straight Connector 1515">
                <a:extLst>
                  <a:ext uri="{FF2B5EF4-FFF2-40B4-BE49-F238E27FC236}">
                    <a16:creationId xmlns:a16="http://schemas.microsoft.com/office/drawing/2014/main" id="{69AFFA7E-9C84-4862-A2F6-EBC291363B99}"/>
                  </a:ext>
                </a:extLst>
              </p:cNvPr>
              <p:cNvCxnSpPr>
                <a:cxnSpLocks/>
              </p:cNvCxnSpPr>
              <p:nvPr/>
            </p:nvCxnSpPr>
            <p:spPr bwMode="auto">
              <a:xfrm>
                <a:off x="11638195" y="4252706"/>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7" name="Straight Connector 1516">
                <a:extLst>
                  <a:ext uri="{FF2B5EF4-FFF2-40B4-BE49-F238E27FC236}">
                    <a16:creationId xmlns:a16="http://schemas.microsoft.com/office/drawing/2014/main" id="{C3D929B5-275D-49E2-BBAE-90502CCDBF66}"/>
                  </a:ext>
                </a:extLst>
              </p:cNvPr>
              <p:cNvCxnSpPr>
                <a:cxnSpLocks/>
              </p:cNvCxnSpPr>
              <p:nvPr/>
            </p:nvCxnSpPr>
            <p:spPr bwMode="auto">
              <a:xfrm>
                <a:off x="11638195" y="420934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53" name="Group 1452">
              <a:extLst>
                <a:ext uri="{FF2B5EF4-FFF2-40B4-BE49-F238E27FC236}">
                  <a16:creationId xmlns:a16="http://schemas.microsoft.com/office/drawing/2014/main" id="{340EE0F9-C77F-4DFE-9133-45616F40429E}"/>
                </a:ext>
              </a:extLst>
            </p:cNvPr>
            <p:cNvGrpSpPr/>
            <p:nvPr/>
          </p:nvGrpSpPr>
          <p:grpSpPr>
            <a:xfrm>
              <a:off x="11633904" y="4011155"/>
              <a:ext cx="68400" cy="150460"/>
              <a:chOff x="11638195" y="4138360"/>
              <a:chExt cx="68400" cy="150460"/>
            </a:xfrm>
          </p:grpSpPr>
          <p:cxnSp>
            <p:nvCxnSpPr>
              <p:cNvPr id="1512" name="Straight Connector 1511">
                <a:extLst>
                  <a:ext uri="{FF2B5EF4-FFF2-40B4-BE49-F238E27FC236}">
                    <a16:creationId xmlns:a16="http://schemas.microsoft.com/office/drawing/2014/main" id="{3DB45C6E-4F20-4BE8-AEAF-9AC471B278C0}"/>
                  </a:ext>
                </a:extLst>
              </p:cNvPr>
              <p:cNvCxnSpPr>
                <a:cxnSpLocks/>
              </p:cNvCxnSpPr>
              <p:nvPr/>
            </p:nvCxnSpPr>
            <p:spPr bwMode="auto">
              <a:xfrm>
                <a:off x="11672395" y="4139135"/>
                <a:ext cx="0" cy="149685"/>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3" name="Straight Connector 1512">
                <a:extLst>
                  <a:ext uri="{FF2B5EF4-FFF2-40B4-BE49-F238E27FC236}">
                    <a16:creationId xmlns:a16="http://schemas.microsoft.com/office/drawing/2014/main" id="{55E52638-A108-4610-8864-53A5C94408B2}"/>
                  </a:ext>
                </a:extLst>
              </p:cNvPr>
              <p:cNvCxnSpPr>
                <a:cxnSpLocks/>
              </p:cNvCxnSpPr>
              <p:nvPr/>
            </p:nvCxnSpPr>
            <p:spPr bwMode="auto">
              <a:xfrm>
                <a:off x="11638195" y="4286378"/>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4" name="Straight Connector 1513">
                <a:extLst>
                  <a:ext uri="{FF2B5EF4-FFF2-40B4-BE49-F238E27FC236}">
                    <a16:creationId xmlns:a16="http://schemas.microsoft.com/office/drawing/2014/main" id="{01E296A3-3AC3-484D-BC62-32BE447545D2}"/>
                  </a:ext>
                </a:extLst>
              </p:cNvPr>
              <p:cNvCxnSpPr>
                <a:cxnSpLocks/>
              </p:cNvCxnSpPr>
              <p:nvPr/>
            </p:nvCxnSpPr>
            <p:spPr bwMode="auto">
              <a:xfrm>
                <a:off x="11638195" y="4138360"/>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54" name="Group 1453">
              <a:extLst>
                <a:ext uri="{FF2B5EF4-FFF2-40B4-BE49-F238E27FC236}">
                  <a16:creationId xmlns:a16="http://schemas.microsoft.com/office/drawing/2014/main" id="{806FA926-1B89-49DE-9059-75B57E79CCED}"/>
                </a:ext>
              </a:extLst>
            </p:cNvPr>
            <p:cNvGrpSpPr/>
            <p:nvPr/>
          </p:nvGrpSpPr>
          <p:grpSpPr>
            <a:xfrm>
              <a:off x="11067725" y="4035743"/>
              <a:ext cx="68400" cy="144418"/>
              <a:chOff x="11638195" y="4144401"/>
              <a:chExt cx="68400" cy="144419"/>
            </a:xfrm>
          </p:grpSpPr>
          <p:cxnSp>
            <p:nvCxnSpPr>
              <p:cNvPr id="1509" name="Straight Connector 1508">
                <a:extLst>
                  <a:ext uri="{FF2B5EF4-FFF2-40B4-BE49-F238E27FC236}">
                    <a16:creationId xmlns:a16="http://schemas.microsoft.com/office/drawing/2014/main" id="{989BB21C-C472-428B-B2F1-B31210FB3C80}"/>
                  </a:ext>
                </a:extLst>
              </p:cNvPr>
              <p:cNvCxnSpPr>
                <a:cxnSpLocks/>
              </p:cNvCxnSpPr>
              <p:nvPr/>
            </p:nvCxnSpPr>
            <p:spPr bwMode="auto">
              <a:xfrm>
                <a:off x="11672395" y="4144401"/>
                <a:ext cx="0" cy="144419"/>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0" name="Straight Connector 1509">
                <a:extLst>
                  <a:ext uri="{FF2B5EF4-FFF2-40B4-BE49-F238E27FC236}">
                    <a16:creationId xmlns:a16="http://schemas.microsoft.com/office/drawing/2014/main" id="{35A0D556-BBD1-4BB9-8380-52D7334054E4}"/>
                  </a:ext>
                </a:extLst>
              </p:cNvPr>
              <p:cNvCxnSpPr>
                <a:cxnSpLocks/>
              </p:cNvCxnSpPr>
              <p:nvPr/>
            </p:nvCxnSpPr>
            <p:spPr bwMode="auto">
              <a:xfrm>
                <a:off x="11638195" y="4286378"/>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1" name="Straight Connector 1510">
                <a:extLst>
                  <a:ext uri="{FF2B5EF4-FFF2-40B4-BE49-F238E27FC236}">
                    <a16:creationId xmlns:a16="http://schemas.microsoft.com/office/drawing/2014/main" id="{D0DC1535-31FD-48EA-8CDC-E31E8F49229C}"/>
                  </a:ext>
                </a:extLst>
              </p:cNvPr>
              <p:cNvCxnSpPr>
                <a:cxnSpLocks/>
              </p:cNvCxnSpPr>
              <p:nvPr/>
            </p:nvCxnSpPr>
            <p:spPr bwMode="auto">
              <a:xfrm>
                <a:off x="11638195" y="415139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55" name="Group 1454">
              <a:extLst>
                <a:ext uri="{FF2B5EF4-FFF2-40B4-BE49-F238E27FC236}">
                  <a16:creationId xmlns:a16="http://schemas.microsoft.com/office/drawing/2014/main" id="{C32DD26F-E672-4495-836E-6FA086DFC1DC}"/>
                </a:ext>
              </a:extLst>
            </p:cNvPr>
            <p:cNvGrpSpPr/>
            <p:nvPr/>
          </p:nvGrpSpPr>
          <p:grpSpPr>
            <a:xfrm>
              <a:off x="9918520" y="4126095"/>
              <a:ext cx="68400" cy="106794"/>
              <a:chOff x="11638195" y="4151396"/>
              <a:chExt cx="68400" cy="106794"/>
            </a:xfrm>
          </p:grpSpPr>
          <p:cxnSp>
            <p:nvCxnSpPr>
              <p:cNvPr id="1506" name="Straight Connector 1505">
                <a:extLst>
                  <a:ext uri="{FF2B5EF4-FFF2-40B4-BE49-F238E27FC236}">
                    <a16:creationId xmlns:a16="http://schemas.microsoft.com/office/drawing/2014/main" id="{042A12F0-A245-4F35-A6D3-03D71EAA01C4}"/>
                  </a:ext>
                </a:extLst>
              </p:cNvPr>
              <p:cNvCxnSpPr>
                <a:cxnSpLocks/>
              </p:cNvCxnSpPr>
              <p:nvPr/>
            </p:nvCxnSpPr>
            <p:spPr bwMode="auto">
              <a:xfrm>
                <a:off x="11672395" y="4152255"/>
                <a:ext cx="0" cy="102007"/>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07" name="Straight Connector 1506">
                <a:extLst>
                  <a:ext uri="{FF2B5EF4-FFF2-40B4-BE49-F238E27FC236}">
                    <a16:creationId xmlns:a16="http://schemas.microsoft.com/office/drawing/2014/main" id="{F45EEF0A-8A15-4D17-A32B-D455E55F74D2}"/>
                  </a:ext>
                </a:extLst>
              </p:cNvPr>
              <p:cNvCxnSpPr>
                <a:cxnSpLocks/>
              </p:cNvCxnSpPr>
              <p:nvPr/>
            </p:nvCxnSpPr>
            <p:spPr bwMode="auto">
              <a:xfrm>
                <a:off x="11638195" y="4258190"/>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08" name="Straight Connector 1507">
                <a:extLst>
                  <a:ext uri="{FF2B5EF4-FFF2-40B4-BE49-F238E27FC236}">
                    <a16:creationId xmlns:a16="http://schemas.microsoft.com/office/drawing/2014/main" id="{3DAC3B82-7F91-47D9-9CAE-491B4E488146}"/>
                  </a:ext>
                </a:extLst>
              </p:cNvPr>
              <p:cNvCxnSpPr>
                <a:cxnSpLocks/>
              </p:cNvCxnSpPr>
              <p:nvPr/>
            </p:nvCxnSpPr>
            <p:spPr bwMode="auto">
              <a:xfrm>
                <a:off x="11638195" y="415139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456" name="Triangle 398">
              <a:extLst>
                <a:ext uri="{FF2B5EF4-FFF2-40B4-BE49-F238E27FC236}">
                  <a16:creationId xmlns:a16="http://schemas.microsoft.com/office/drawing/2014/main" id="{2C7AD380-F9D1-46C2-B3F9-24F24FD307BC}"/>
                </a:ext>
              </a:extLst>
            </p:cNvPr>
            <p:cNvSpPr/>
            <p:nvPr/>
          </p:nvSpPr>
          <p:spPr bwMode="auto">
            <a:xfrm>
              <a:off x="9931077" y="4127281"/>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57" name="Rectangle 1456">
              <a:extLst>
                <a:ext uri="{FF2B5EF4-FFF2-40B4-BE49-F238E27FC236}">
                  <a16:creationId xmlns:a16="http://schemas.microsoft.com/office/drawing/2014/main" id="{3DAA5323-3F68-4AEF-9034-7684E313C9B0}"/>
                </a:ext>
              </a:extLst>
            </p:cNvPr>
            <p:cNvSpPr/>
            <p:nvPr/>
          </p:nvSpPr>
          <p:spPr bwMode="auto">
            <a:xfrm>
              <a:off x="9353681" y="4205149"/>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nvGrpSpPr>
            <p:cNvPr id="1458" name="Group 1457">
              <a:extLst>
                <a:ext uri="{FF2B5EF4-FFF2-40B4-BE49-F238E27FC236}">
                  <a16:creationId xmlns:a16="http://schemas.microsoft.com/office/drawing/2014/main" id="{B6E8061F-DB28-4A7B-A14C-22CC69F39D94}"/>
                </a:ext>
              </a:extLst>
            </p:cNvPr>
            <p:cNvGrpSpPr/>
            <p:nvPr/>
          </p:nvGrpSpPr>
          <p:grpSpPr>
            <a:xfrm>
              <a:off x="9341017" y="4166580"/>
              <a:ext cx="68400" cy="102865"/>
              <a:chOff x="11638195" y="4151396"/>
              <a:chExt cx="68400" cy="102866"/>
            </a:xfrm>
          </p:grpSpPr>
          <p:cxnSp>
            <p:nvCxnSpPr>
              <p:cNvPr id="1503" name="Straight Connector 1502">
                <a:extLst>
                  <a:ext uri="{FF2B5EF4-FFF2-40B4-BE49-F238E27FC236}">
                    <a16:creationId xmlns:a16="http://schemas.microsoft.com/office/drawing/2014/main" id="{DA91B8BF-6840-46A4-9A4D-7972C3FABE78}"/>
                  </a:ext>
                </a:extLst>
              </p:cNvPr>
              <p:cNvCxnSpPr>
                <a:cxnSpLocks/>
              </p:cNvCxnSpPr>
              <p:nvPr/>
            </p:nvCxnSpPr>
            <p:spPr bwMode="auto">
              <a:xfrm>
                <a:off x="11672395" y="4152255"/>
                <a:ext cx="0" cy="102007"/>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04" name="Straight Connector 1503">
                <a:extLst>
                  <a:ext uri="{FF2B5EF4-FFF2-40B4-BE49-F238E27FC236}">
                    <a16:creationId xmlns:a16="http://schemas.microsoft.com/office/drawing/2014/main" id="{264A7856-CD50-4490-8804-3DA21CBD41EB}"/>
                  </a:ext>
                </a:extLst>
              </p:cNvPr>
              <p:cNvCxnSpPr>
                <a:cxnSpLocks/>
              </p:cNvCxnSpPr>
              <p:nvPr/>
            </p:nvCxnSpPr>
            <p:spPr bwMode="auto">
              <a:xfrm>
                <a:off x="11638195" y="4251840"/>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05" name="Straight Connector 1504">
                <a:extLst>
                  <a:ext uri="{FF2B5EF4-FFF2-40B4-BE49-F238E27FC236}">
                    <a16:creationId xmlns:a16="http://schemas.microsoft.com/office/drawing/2014/main" id="{2C6BE045-DE4E-4D11-961C-14884726A5A9}"/>
                  </a:ext>
                </a:extLst>
              </p:cNvPr>
              <p:cNvCxnSpPr>
                <a:cxnSpLocks/>
              </p:cNvCxnSpPr>
              <p:nvPr/>
            </p:nvCxnSpPr>
            <p:spPr bwMode="auto">
              <a:xfrm>
                <a:off x="11638195" y="415139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459" name="Triangle 397">
              <a:extLst>
                <a:ext uri="{FF2B5EF4-FFF2-40B4-BE49-F238E27FC236}">
                  <a16:creationId xmlns:a16="http://schemas.microsoft.com/office/drawing/2014/main" id="{50BE38FA-E1A4-4EC1-A7F2-994DA862D9F0}"/>
                </a:ext>
              </a:extLst>
            </p:cNvPr>
            <p:cNvSpPr/>
            <p:nvPr/>
          </p:nvSpPr>
          <p:spPr bwMode="auto">
            <a:xfrm>
              <a:off x="9353680" y="4142768"/>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nvGrpSpPr>
            <p:cNvPr id="1460" name="Group 1459">
              <a:extLst>
                <a:ext uri="{FF2B5EF4-FFF2-40B4-BE49-F238E27FC236}">
                  <a16:creationId xmlns:a16="http://schemas.microsoft.com/office/drawing/2014/main" id="{DA7CA7A8-3807-445F-AD94-D7DDD810951E}"/>
                </a:ext>
              </a:extLst>
            </p:cNvPr>
            <p:cNvGrpSpPr/>
            <p:nvPr/>
          </p:nvGrpSpPr>
          <p:grpSpPr>
            <a:xfrm>
              <a:off x="8769375" y="4246558"/>
              <a:ext cx="68400" cy="62881"/>
              <a:chOff x="11638195" y="4151396"/>
              <a:chExt cx="68400" cy="62881"/>
            </a:xfrm>
          </p:grpSpPr>
          <p:cxnSp>
            <p:nvCxnSpPr>
              <p:cNvPr id="1500" name="Straight Connector 1499">
                <a:extLst>
                  <a:ext uri="{FF2B5EF4-FFF2-40B4-BE49-F238E27FC236}">
                    <a16:creationId xmlns:a16="http://schemas.microsoft.com/office/drawing/2014/main" id="{666A57EC-843F-4AB2-A390-C3A0A83E48F4}"/>
                  </a:ext>
                </a:extLst>
              </p:cNvPr>
              <p:cNvCxnSpPr>
                <a:cxnSpLocks/>
              </p:cNvCxnSpPr>
              <p:nvPr/>
            </p:nvCxnSpPr>
            <p:spPr bwMode="auto">
              <a:xfrm>
                <a:off x="11672395" y="4152255"/>
                <a:ext cx="0" cy="62022"/>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01" name="Straight Connector 1500">
                <a:extLst>
                  <a:ext uri="{FF2B5EF4-FFF2-40B4-BE49-F238E27FC236}">
                    <a16:creationId xmlns:a16="http://schemas.microsoft.com/office/drawing/2014/main" id="{28A46F66-7CE2-42C3-905F-A5ECF2941D5A}"/>
                  </a:ext>
                </a:extLst>
              </p:cNvPr>
              <p:cNvCxnSpPr>
                <a:cxnSpLocks/>
              </p:cNvCxnSpPr>
              <p:nvPr/>
            </p:nvCxnSpPr>
            <p:spPr bwMode="auto">
              <a:xfrm>
                <a:off x="11638195" y="4214277"/>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02" name="Straight Connector 1501">
                <a:extLst>
                  <a:ext uri="{FF2B5EF4-FFF2-40B4-BE49-F238E27FC236}">
                    <a16:creationId xmlns:a16="http://schemas.microsoft.com/office/drawing/2014/main" id="{5649A5BA-B3A0-4310-8AAC-81D5515D6565}"/>
                  </a:ext>
                </a:extLst>
              </p:cNvPr>
              <p:cNvCxnSpPr>
                <a:cxnSpLocks/>
              </p:cNvCxnSpPr>
              <p:nvPr/>
            </p:nvCxnSpPr>
            <p:spPr bwMode="auto">
              <a:xfrm>
                <a:off x="11638195" y="415139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461" name="Triangle 396">
              <a:extLst>
                <a:ext uri="{FF2B5EF4-FFF2-40B4-BE49-F238E27FC236}">
                  <a16:creationId xmlns:a16="http://schemas.microsoft.com/office/drawing/2014/main" id="{92EDA193-DAFC-4BF3-A7D5-ECA7F80061C6}"/>
                </a:ext>
              </a:extLst>
            </p:cNvPr>
            <p:cNvSpPr/>
            <p:nvPr/>
          </p:nvSpPr>
          <p:spPr bwMode="auto">
            <a:xfrm>
              <a:off x="8778389" y="4231493"/>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nvGrpSpPr>
            <p:cNvPr id="1462" name="Group 1461">
              <a:extLst>
                <a:ext uri="{FF2B5EF4-FFF2-40B4-BE49-F238E27FC236}">
                  <a16:creationId xmlns:a16="http://schemas.microsoft.com/office/drawing/2014/main" id="{9BE8147B-9E93-4172-96F8-FBA61FF3EFBF}"/>
                </a:ext>
              </a:extLst>
            </p:cNvPr>
            <p:cNvGrpSpPr/>
            <p:nvPr/>
          </p:nvGrpSpPr>
          <p:grpSpPr>
            <a:xfrm>
              <a:off x="8484310" y="4288801"/>
              <a:ext cx="68400" cy="44014"/>
              <a:chOff x="11638195" y="4173438"/>
              <a:chExt cx="68400" cy="44014"/>
            </a:xfrm>
          </p:grpSpPr>
          <p:cxnSp>
            <p:nvCxnSpPr>
              <p:cNvPr id="1497" name="Straight Connector 1496">
                <a:extLst>
                  <a:ext uri="{FF2B5EF4-FFF2-40B4-BE49-F238E27FC236}">
                    <a16:creationId xmlns:a16="http://schemas.microsoft.com/office/drawing/2014/main" id="{B1A23329-CAF6-44BD-A77E-8756DB497925}"/>
                  </a:ext>
                </a:extLst>
              </p:cNvPr>
              <p:cNvCxnSpPr>
                <a:cxnSpLocks/>
              </p:cNvCxnSpPr>
              <p:nvPr/>
            </p:nvCxnSpPr>
            <p:spPr bwMode="auto">
              <a:xfrm>
                <a:off x="11672395" y="4173438"/>
                <a:ext cx="0" cy="44014"/>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98" name="Straight Connector 1497">
                <a:extLst>
                  <a:ext uri="{FF2B5EF4-FFF2-40B4-BE49-F238E27FC236}">
                    <a16:creationId xmlns:a16="http://schemas.microsoft.com/office/drawing/2014/main" id="{4073F6CE-6DDF-4E41-8034-F2FF67D3AD2F}"/>
                  </a:ext>
                </a:extLst>
              </p:cNvPr>
              <p:cNvCxnSpPr>
                <a:cxnSpLocks/>
              </p:cNvCxnSpPr>
              <p:nvPr/>
            </p:nvCxnSpPr>
            <p:spPr bwMode="auto">
              <a:xfrm>
                <a:off x="11638195" y="4214277"/>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99" name="Straight Connector 1498">
                <a:extLst>
                  <a:ext uri="{FF2B5EF4-FFF2-40B4-BE49-F238E27FC236}">
                    <a16:creationId xmlns:a16="http://schemas.microsoft.com/office/drawing/2014/main" id="{ACA806C7-E133-4680-BFBF-A62AF954E0BD}"/>
                  </a:ext>
                </a:extLst>
              </p:cNvPr>
              <p:cNvCxnSpPr>
                <a:cxnSpLocks/>
              </p:cNvCxnSpPr>
              <p:nvPr/>
            </p:nvCxnSpPr>
            <p:spPr bwMode="auto">
              <a:xfrm>
                <a:off x="11638195" y="4179599"/>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463" name="Triangle 395">
              <a:extLst>
                <a:ext uri="{FF2B5EF4-FFF2-40B4-BE49-F238E27FC236}">
                  <a16:creationId xmlns:a16="http://schemas.microsoft.com/office/drawing/2014/main" id="{88AB58E0-E25F-4212-B955-1794D0A66E00}"/>
                </a:ext>
              </a:extLst>
            </p:cNvPr>
            <p:cNvSpPr/>
            <p:nvPr/>
          </p:nvSpPr>
          <p:spPr bwMode="auto">
            <a:xfrm>
              <a:off x="8496451" y="4294964"/>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464" name="Triangle 400">
              <a:extLst>
                <a:ext uri="{FF2B5EF4-FFF2-40B4-BE49-F238E27FC236}">
                  <a16:creationId xmlns:a16="http://schemas.microsoft.com/office/drawing/2014/main" id="{8117FB4F-076F-4818-B0C5-815FABD5D729}"/>
                </a:ext>
              </a:extLst>
            </p:cNvPr>
            <p:cNvSpPr/>
            <p:nvPr/>
          </p:nvSpPr>
          <p:spPr bwMode="auto">
            <a:xfrm>
              <a:off x="10502576" y="4105652"/>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nvGrpSpPr>
            <p:cNvPr id="1465" name="Group 1464">
              <a:extLst>
                <a:ext uri="{FF2B5EF4-FFF2-40B4-BE49-F238E27FC236}">
                  <a16:creationId xmlns:a16="http://schemas.microsoft.com/office/drawing/2014/main" id="{1C340A1E-ECB6-4BA3-94FA-4DF9AE68D47F}"/>
                </a:ext>
              </a:extLst>
            </p:cNvPr>
            <p:cNvGrpSpPr/>
            <p:nvPr/>
          </p:nvGrpSpPr>
          <p:grpSpPr>
            <a:xfrm>
              <a:off x="8484311" y="4275011"/>
              <a:ext cx="68400" cy="62881"/>
              <a:chOff x="11638195" y="4151396"/>
              <a:chExt cx="68400" cy="62881"/>
            </a:xfrm>
          </p:grpSpPr>
          <p:cxnSp>
            <p:nvCxnSpPr>
              <p:cNvPr id="1494" name="Straight Connector 1493">
                <a:extLst>
                  <a:ext uri="{FF2B5EF4-FFF2-40B4-BE49-F238E27FC236}">
                    <a16:creationId xmlns:a16="http://schemas.microsoft.com/office/drawing/2014/main" id="{67CFB46B-68BB-460A-9EE9-C5E25C1EB4FB}"/>
                  </a:ext>
                </a:extLst>
              </p:cNvPr>
              <p:cNvCxnSpPr>
                <a:cxnSpLocks/>
              </p:cNvCxnSpPr>
              <p:nvPr/>
            </p:nvCxnSpPr>
            <p:spPr bwMode="auto">
              <a:xfrm>
                <a:off x="11672395" y="4152255"/>
                <a:ext cx="0" cy="62022"/>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95" name="Straight Connector 1494">
                <a:extLst>
                  <a:ext uri="{FF2B5EF4-FFF2-40B4-BE49-F238E27FC236}">
                    <a16:creationId xmlns:a16="http://schemas.microsoft.com/office/drawing/2014/main" id="{8ED23B84-52BB-4DC6-B90C-2708BBFFF5A9}"/>
                  </a:ext>
                </a:extLst>
              </p:cNvPr>
              <p:cNvCxnSpPr>
                <a:cxnSpLocks/>
              </p:cNvCxnSpPr>
              <p:nvPr/>
            </p:nvCxnSpPr>
            <p:spPr bwMode="auto">
              <a:xfrm>
                <a:off x="11638195" y="4214277"/>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96" name="Straight Connector 1495">
                <a:extLst>
                  <a:ext uri="{FF2B5EF4-FFF2-40B4-BE49-F238E27FC236}">
                    <a16:creationId xmlns:a16="http://schemas.microsoft.com/office/drawing/2014/main" id="{0BE3FE39-273E-411B-9580-79C760CB5756}"/>
                  </a:ext>
                </a:extLst>
              </p:cNvPr>
              <p:cNvCxnSpPr>
                <a:cxnSpLocks/>
              </p:cNvCxnSpPr>
              <p:nvPr/>
            </p:nvCxnSpPr>
            <p:spPr bwMode="auto">
              <a:xfrm>
                <a:off x="11638195" y="415139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66" name="Group 1465">
              <a:extLst>
                <a:ext uri="{FF2B5EF4-FFF2-40B4-BE49-F238E27FC236}">
                  <a16:creationId xmlns:a16="http://schemas.microsoft.com/office/drawing/2014/main" id="{5CB1BBCE-C67E-4717-A74A-A817C5D22754}"/>
                </a:ext>
              </a:extLst>
            </p:cNvPr>
            <p:cNvGrpSpPr/>
            <p:nvPr/>
          </p:nvGrpSpPr>
          <p:grpSpPr>
            <a:xfrm>
              <a:off x="8773625" y="4211790"/>
              <a:ext cx="68400" cy="62881"/>
              <a:chOff x="11638195" y="4151396"/>
              <a:chExt cx="68400" cy="62881"/>
            </a:xfrm>
          </p:grpSpPr>
          <p:cxnSp>
            <p:nvCxnSpPr>
              <p:cNvPr id="1491" name="Straight Connector 1490">
                <a:extLst>
                  <a:ext uri="{FF2B5EF4-FFF2-40B4-BE49-F238E27FC236}">
                    <a16:creationId xmlns:a16="http://schemas.microsoft.com/office/drawing/2014/main" id="{0E2A50C1-061A-42ED-9E44-E4E0F2B98D1C}"/>
                  </a:ext>
                </a:extLst>
              </p:cNvPr>
              <p:cNvCxnSpPr>
                <a:cxnSpLocks/>
              </p:cNvCxnSpPr>
              <p:nvPr/>
            </p:nvCxnSpPr>
            <p:spPr bwMode="auto">
              <a:xfrm>
                <a:off x="11672395" y="4152255"/>
                <a:ext cx="0" cy="62022"/>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92" name="Straight Connector 1491">
                <a:extLst>
                  <a:ext uri="{FF2B5EF4-FFF2-40B4-BE49-F238E27FC236}">
                    <a16:creationId xmlns:a16="http://schemas.microsoft.com/office/drawing/2014/main" id="{B713802E-DDD4-4693-8AC8-09BF80B73BB0}"/>
                  </a:ext>
                </a:extLst>
              </p:cNvPr>
              <p:cNvCxnSpPr>
                <a:cxnSpLocks/>
              </p:cNvCxnSpPr>
              <p:nvPr/>
            </p:nvCxnSpPr>
            <p:spPr bwMode="auto">
              <a:xfrm>
                <a:off x="11638195" y="4214277"/>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93" name="Straight Connector 1492">
                <a:extLst>
                  <a:ext uri="{FF2B5EF4-FFF2-40B4-BE49-F238E27FC236}">
                    <a16:creationId xmlns:a16="http://schemas.microsoft.com/office/drawing/2014/main" id="{8826AADD-9FA2-476F-AA03-CC09B8B1AEC9}"/>
                  </a:ext>
                </a:extLst>
              </p:cNvPr>
              <p:cNvCxnSpPr>
                <a:cxnSpLocks/>
              </p:cNvCxnSpPr>
              <p:nvPr/>
            </p:nvCxnSpPr>
            <p:spPr bwMode="auto">
              <a:xfrm>
                <a:off x="11638195" y="415139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67" name="Group 1466">
              <a:extLst>
                <a:ext uri="{FF2B5EF4-FFF2-40B4-BE49-F238E27FC236}">
                  <a16:creationId xmlns:a16="http://schemas.microsoft.com/office/drawing/2014/main" id="{41610684-D836-4D99-B4AD-2DE270DBD9FA}"/>
                </a:ext>
              </a:extLst>
            </p:cNvPr>
            <p:cNvGrpSpPr/>
            <p:nvPr/>
          </p:nvGrpSpPr>
          <p:grpSpPr>
            <a:xfrm>
              <a:off x="9341977" y="4112417"/>
              <a:ext cx="68400" cy="107343"/>
              <a:chOff x="11638195" y="4150869"/>
              <a:chExt cx="68400" cy="107343"/>
            </a:xfrm>
          </p:grpSpPr>
          <p:cxnSp>
            <p:nvCxnSpPr>
              <p:cNvPr id="1488" name="Straight Connector 1487">
                <a:extLst>
                  <a:ext uri="{FF2B5EF4-FFF2-40B4-BE49-F238E27FC236}">
                    <a16:creationId xmlns:a16="http://schemas.microsoft.com/office/drawing/2014/main" id="{15ADBE34-17C7-4964-8C93-91D5DE5ACDB9}"/>
                  </a:ext>
                </a:extLst>
              </p:cNvPr>
              <p:cNvCxnSpPr>
                <a:cxnSpLocks/>
              </p:cNvCxnSpPr>
              <p:nvPr/>
            </p:nvCxnSpPr>
            <p:spPr bwMode="auto">
              <a:xfrm>
                <a:off x="11672395" y="4150869"/>
                <a:ext cx="0" cy="103971"/>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89" name="Straight Connector 1488">
                <a:extLst>
                  <a:ext uri="{FF2B5EF4-FFF2-40B4-BE49-F238E27FC236}">
                    <a16:creationId xmlns:a16="http://schemas.microsoft.com/office/drawing/2014/main" id="{9C6ED6D4-2008-4107-B7CC-72AC3D98CDBA}"/>
                  </a:ext>
                </a:extLst>
              </p:cNvPr>
              <p:cNvCxnSpPr>
                <a:cxnSpLocks/>
              </p:cNvCxnSpPr>
              <p:nvPr/>
            </p:nvCxnSpPr>
            <p:spPr bwMode="auto">
              <a:xfrm>
                <a:off x="11638195" y="4258212"/>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90" name="Straight Connector 1489">
                <a:extLst>
                  <a:ext uri="{FF2B5EF4-FFF2-40B4-BE49-F238E27FC236}">
                    <a16:creationId xmlns:a16="http://schemas.microsoft.com/office/drawing/2014/main" id="{8B6B5221-C6F0-4C47-A7C9-07AD0A5D70CB}"/>
                  </a:ext>
                </a:extLst>
              </p:cNvPr>
              <p:cNvCxnSpPr>
                <a:cxnSpLocks/>
              </p:cNvCxnSpPr>
              <p:nvPr/>
            </p:nvCxnSpPr>
            <p:spPr bwMode="auto">
              <a:xfrm>
                <a:off x="11638195" y="415139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68" name="Group 1467">
              <a:extLst>
                <a:ext uri="{FF2B5EF4-FFF2-40B4-BE49-F238E27FC236}">
                  <a16:creationId xmlns:a16="http://schemas.microsoft.com/office/drawing/2014/main" id="{BCE99DE2-B621-4A87-B29C-FB7D3C80B96C}"/>
                </a:ext>
              </a:extLst>
            </p:cNvPr>
            <p:cNvGrpSpPr/>
            <p:nvPr/>
          </p:nvGrpSpPr>
          <p:grpSpPr>
            <a:xfrm>
              <a:off x="9918571" y="4076110"/>
              <a:ext cx="68400" cy="129046"/>
              <a:chOff x="11638195" y="4150869"/>
              <a:chExt cx="68400" cy="129046"/>
            </a:xfrm>
          </p:grpSpPr>
          <p:cxnSp>
            <p:nvCxnSpPr>
              <p:cNvPr id="1485" name="Straight Connector 1484">
                <a:extLst>
                  <a:ext uri="{FF2B5EF4-FFF2-40B4-BE49-F238E27FC236}">
                    <a16:creationId xmlns:a16="http://schemas.microsoft.com/office/drawing/2014/main" id="{DA5C388B-CA5D-4FC4-9BB7-645BCA580B6E}"/>
                  </a:ext>
                </a:extLst>
              </p:cNvPr>
              <p:cNvCxnSpPr>
                <a:cxnSpLocks/>
              </p:cNvCxnSpPr>
              <p:nvPr/>
            </p:nvCxnSpPr>
            <p:spPr bwMode="auto">
              <a:xfrm>
                <a:off x="11672395" y="4150869"/>
                <a:ext cx="0" cy="129046"/>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86" name="Straight Connector 1485">
                <a:extLst>
                  <a:ext uri="{FF2B5EF4-FFF2-40B4-BE49-F238E27FC236}">
                    <a16:creationId xmlns:a16="http://schemas.microsoft.com/office/drawing/2014/main" id="{D30C5F4B-6983-4E8F-A427-D3123A6E6C7F}"/>
                  </a:ext>
                </a:extLst>
              </p:cNvPr>
              <p:cNvCxnSpPr>
                <a:cxnSpLocks/>
              </p:cNvCxnSpPr>
              <p:nvPr/>
            </p:nvCxnSpPr>
            <p:spPr bwMode="auto">
              <a:xfrm>
                <a:off x="11638195" y="427873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87" name="Straight Connector 1486">
                <a:extLst>
                  <a:ext uri="{FF2B5EF4-FFF2-40B4-BE49-F238E27FC236}">
                    <a16:creationId xmlns:a16="http://schemas.microsoft.com/office/drawing/2014/main" id="{467D29E1-BE4A-444A-99B1-2D526459F644}"/>
                  </a:ext>
                </a:extLst>
              </p:cNvPr>
              <p:cNvCxnSpPr>
                <a:cxnSpLocks/>
              </p:cNvCxnSpPr>
              <p:nvPr/>
            </p:nvCxnSpPr>
            <p:spPr bwMode="auto">
              <a:xfrm>
                <a:off x="11638195" y="415139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69" name="Group 1468">
              <a:extLst>
                <a:ext uri="{FF2B5EF4-FFF2-40B4-BE49-F238E27FC236}">
                  <a16:creationId xmlns:a16="http://schemas.microsoft.com/office/drawing/2014/main" id="{793C1611-3EC3-4636-B7A0-54FE17F52C55}"/>
                </a:ext>
              </a:extLst>
            </p:cNvPr>
            <p:cNvGrpSpPr/>
            <p:nvPr/>
          </p:nvGrpSpPr>
          <p:grpSpPr>
            <a:xfrm>
              <a:off x="10490775" y="4057202"/>
              <a:ext cx="68400" cy="129046"/>
              <a:chOff x="11638195" y="4150869"/>
              <a:chExt cx="68400" cy="129046"/>
            </a:xfrm>
          </p:grpSpPr>
          <p:cxnSp>
            <p:nvCxnSpPr>
              <p:cNvPr id="1482" name="Straight Connector 1481">
                <a:extLst>
                  <a:ext uri="{FF2B5EF4-FFF2-40B4-BE49-F238E27FC236}">
                    <a16:creationId xmlns:a16="http://schemas.microsoft.com/office/drawing/2014/main" id="{13121969-E7D3-45C4-9B50-83500C2C51A1}"/>
                  </a:ext>
                </a:extLst>
              </p:cNvPr>
              <p:cNvCxnSpPr>
                <a:cxnSpLocks/>
              </p:cNvCxnSpPr>
              <p:nvPr/>
            </p:nvCxnSpPr>
            <p:spPr bwMode="auto">
              <a:xfrm>
                <a:off x="11672395" y="4150869"/>
                <a:ext cx="0" cy="129046"/>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83" name="Straight Connector 1482">
                <a:extLst>
                  <a:ext uri="{FF2B5EF4-FFF2-40B4-BE49-F238E27FC236}">
                    <a16:creationId xmlns:a16="http://schemas.microsoft.com/office/drawing/2014/main" id="{4111BCA1-2423-488D-B65E-72A2BAA2CA0B}"/>
                  </a:ext>
                </a:extLst>
              </p:cNvPr>
              <p:cNvCxnSpPr>
                <a:cxnSpLocks/>
              </p:cNvCxnSpPr>
              <p:nvPr/>
            </p:nvCxnSpPr>
            <p:spPr bwMode="auto">
              <a:xfrm>
                <a:off x="11638195" y="427873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84" name="Straight Connector 1483">
                <a:extLst>
                  <a:ext uri="{FF2B5EF4-FFF2-40B4-BE49-F238E27FC236}">
                    <a16:creationId xmlns:a16="http://schemas.microsoft.com/office/drawing/2014/main" id="{2332668E-3E49-43C6-8E9F-FB3813C65DCC}"/>
                  </a:ext>
                </a:extLst>
              </p:cNvPr>
              <p:cNvCxnSpPr>
                <a:cxnSpLocks/>
              </p:cNvCxnSpPr>
              <p:nvPr/>
            </p:nvCxnSpPr>
            <p:spPr bwMode="auto">
              <a:xfrm>
                <a:off x="11638195" y="415139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70" name="Group 1469">
              <a:extLst>
                <a:ext uri="{FF2B5EF4-FFF2-40B4-BE49-F238E27FC236}">
                  <a16:creationId xmlns:a16="http://schemas.microsoft.com/office/drawing/2014/main" id="{1C789533-C2F4-4EF9-80A1-548F99191500}"/>
                </a:ext>
              </a:extLst>
            </p:cNvPr>
            <p:cNvGrpSpPr/>
            <p:nvPr/>
          </p:nvGrpSpPr>
          <p:grpSpPr>
            <a:xfrm>
              <a:off x="11066311" y="3925615"/>
              <a:ext cx="68400" cy="159630"/>
              <a:chOff x="11638195" y="4119100"/>
              <a:chExt cx="68400" cy="159630"/>
            </a:xfrm>
          </p:grpSpPr>
          <p:cxnSp>
            <p:nvCxnSpPr>
              <p:cNvPr id="1479" name="Straight Connector 1478">
                <a:extLst>
                  <a:ext uri="{FF2B5EF4-FFF2-40B4-BE49-F238E27FC236}">
                    <a16:creationId xmlns:a16="http://schemas.microsoft.com/office/drawing/2014/main" id="{45931C8C-42B2-4CFE-B722-1EAF81F0280E}"/>
                  </a:ext>
                </a:extLst>
              </p:cNvPr>
              <p:cNvCxnSpPr>
                <a:cxnSpLocks/>
              </p:cNvCxnSpPr>
              <p:nvPr/>
            </p:nvCxnSpPr>
            <p:spPr bwMode="auto">
              <a:xfrm>
                <a:off x="11672395" y="4120403"/>
                <a:ext cx="0" cy="156337"/>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80" name="Straight Connector 1479">
                <a:extLst>
                  <a:ext uri="{FF2B5EF4-FFF2-40B4-BE49-F238E27FC236}">
                    <a16:creationId xmlns:a16="http://schemas.microsoft.com/office/drawing/2014/main" id="{43D2A57D-8488-4C9F-BF23-455FD8B1A18E}"/>
                  </a:ext>
                </a:extLst>
              </p:cNvPr>
              <p:cNvCxnSpPr>
                <a:cxnSpLocks/>
              </p:cNvCxnSpPr>
              <p:nvPr/>
            </p:nvCxnSpPr>
            <p:spPr bwMode="auto">
              <a:xfrm>
                <a:off x="11638195" y="427873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81" name="Straight Connector 1480">
                <a:extLst>
                  <a:ext uri="{FF2B5EF4-FFF2-40B4-BE49-F238E27FC236}">
                    <a16:creationId xmlns:a16="http://schemas.microsoft.com/office/drawing/2014/main" id="{B6D72645-1C40-448E-98F5-829283D39828}"/>
                  </a:ext>
                </a:extLst>
              </p:cNvPr>
              <p:cNvCxnSpPr>
                <a:cxnSpLocks/>
              </p:cNvCxnSpPr>
              <p:nvPr/>
            </p:nvCxnSpPr>
            <p:spPr bwMode="auto">
              <a:xfrm>
                <a:off x="11638195" y="411910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71" name="Group 1470">
              <a:extLst>
                <a:ext uri="{FF2B5EF4-FFF2-40B4-BE49-F238E27FC236}">
                  <a16:creationId xmlns:a16="http://schemas.microsoft.com/office/drawing/2014/main" id="{518C4E78-AD7B-46B0-A65F-8050BD5C06F1}"/>
                </a:ext>
              </a:extLst>
            </p:cNvPr>
            <p:cNvGrpSpPr/>
            <p:nvPr/>
          </p:nvGrpSpPr>
          <p:grpSpPr>
            <a:xfrm>
              <a:off x="11639616" y="3890341"/>
              <a:ext cx="68400" cy="168726"/>
              <a:chOff x="11638195" y="4110005"/>
              <a:chExt cx="68400" cy="168727"/>
            </a:xfrm>
          </p:grpSpPr>
          <p:cxnSp>
            <p:nvCxnSpPr>
              <p:cNvPr id="1476" name="Straight Connector 1475">
                <a:extLst>
                  <a:ext uri="{FF2B5EF4-FFF2-40B4-BE49-F238E27FC236}">
                    <a16:creationId xmlns:a16="http://schemas.microsoft.com/office/drawing/2014/main" id="{4D5D280D-A45F-4DC8-970A-9CEE9F995ED0}"/>
                  </a:ext>
                </a:extLst>
              </p:cNvPr>
              <p:cNvCxnSpPr>
                <a:cxnSpLocks/>
              </p:cNvCxnSpPr>
              <p:nvPr/>
            </p:nvCxnSpPr>
            <p:spPr bwMode="auto">
              <a:xfrm>
                <a:off x="11672395" y="4113180"/>
                <a:ext cx="0" cy="165552"/>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77" name="Straight Connector 1476">
                <a:extLst>
                  <a:ext uri="{FF2B5EF4-FFF2-40B4-BE49-F238E27FC236}">
                    <a16:creationId xmlns:a16="http://schemas.microsoft.com/office/drawing/2014/main" id="{5B281828-819A-4AD2-B2EE-B9157609AE51}"/>
                  </a:ext>
                </a:extLst>
              </p:cNvPr>
              <p:cNvCxnSpPr>
                <a:cxnSpLocks/>
              </p:cNvCxnSpPr>
              <p:nvPr/>
            </p:nvCxnSpPr>
            <p:spPr bwMode="auto">
              <a:xfrm>
                <a:off x="11638195" y="427873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78" name="Straight Connector 1477">
                <a:extLst>
                  <a:ext uri="{FF2B5EF4-FFF2-40B4-BE49-F238E27FC236}">
                    <a16:creationId xmlns:a16="http://schemas.microsoft.com/office/drawing/2014/main" id="{DAB019A5-F7EE-42C5-AB7E-FE315EA28045}"/>
                  </a:ext>
                </a:extLst>
              </p:cNvPr>
              <p:cNvCxnSpPr>
                <a:cxnSpLocks/>
              </p:cNvCxnSpPr>
              <p:nvPr/>
            </p:nvCxnSpPr>
            <p:spPr bwMode="auto">
              <a:xfrm>
                <a:off x="11638195" y="4110005"/>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72" name="Group 1471">
              <a:extLst>
                <a:ext uri="{FF2B5EF4-FFF2-40B4-BE49-F238E27FC236}">
                  <a16:creationId xmlns:a16="http://schemas.microsoft.com/office/drawing/2014/main" id="{8B570892-51AD-4542-9F03-2AE7DFF597BD}"/>
                </a:ext>
              </a:extLst>
            </p:cNvPr>
            <p:cNvGrpSpPr/>
            <p:nvPr/>
          </p:nvGrpSpPr>
          <p:grpSpPr>
            <a:xfrm>
              <a:off x="10491791" y="4067744"/>
              <a:ext cx="68400" cy="137424"/>
              <a:chOff x="11638195" y="4151396"/>
              <a:chExt cx="68400" cy="137424"/>
            </a:xfrm>
          </p:grpSpPr>
          <p:cxnSp>
            <p:nvCxnSpPr>
              <p:cNvPr id="1473" name="Straight Connector 1472">
                <a:extLst>
                  <a:ext uri="{FF2B5EF4-FFF2-40B4-BE49-F238E27FC236}">
                    <a16:creationId xmlns:a16="http://schemas.microsoft.com/office/drawing/2014/main" id="{A288D865-F8AD-49FF-AE8E-DAC9E6C8CC4F}"/>
                  </a:ext>
                </a:extLst>
              </p:cNvPr>
              <p:cNvCxnSpPr>
                <a:cxnSpLocks/>
              </p:cNvCxnSpPr>
              <p:nvPr/>
            </p:nvCxnSpPr>
            <p:spPr bwMode="auto">
              <a:xfrm>
                <a:off x="11672395" y="4152255"/>
                <a:ext cx="0" cy="136565"/>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74" name="Straight Connector 1473">
                <a:extLst>
                  <a:ext uri="{FF2B5EF4-FFF2-40B4-BE49-F238E27FC236}">
                    <a16:creationId xmlns:a16="http://schemas.microsoft.com/office/drawing/2014/main" id="{0E947997-8845-4F3A-A18D-FABB5BE80174}"/>
                  </a:ext>
                </a:extLst>
              </p:cNvPr>
              <p:cNvCxnSpPr>
                <a:cxnSpLocks/>
              </p:cNvCxnSpPr>
              <p:nvPr/>
            </p:nvCxnSpPr>
            <p:spPr bwMode="auto">
              <a:xfrm>
                <a:off x="11638195" y="4286378"/>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75" name="Straight Connector 1474">
                <a:extLst>
                  <a:ext uri="{FF2B5EF4-FFF2-40B4-BE49-F238E27FC236}">
                    <a16:creationId xmlns:a16="http://schemas.microsoft.com/office/drawing/2014/main" id="{A362BDAC-0199-4603-97E3-252245DA550E}"/>
                  </a:ext>
                </a:extLst>
              </p:cNvPr>
              <p:cNvCxnSpPr>
                <a:cxnSpLocks/>
              </p:cNvCxnSpPr>
              <p:nvPr/>
            </p:nvCxnSpPr>
            <p:spPr bwMode="auto">
              <a:xfrm>
                <a:off x="11638195" y="415139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1554" name="Group 1553">
            <a:extLst>
              <a:ext uri="{FF2B5EF4-FFF2-40B4-BE49-F238E27FC236}">
                <a16:creationId xmlns:a16="http://schemas.microsoft.com/office/drawing/2014/main" id="{86003087-CC9E-4143-959A-4FA64D48198A}"/>
              </a:ext>
            </a:extLst>
          </p:cNvPr>
          <p:cNvGrpSpPr/>
          <p:nvPr/>
        </p:nvGrpSpPr>
        <p:grpSpPr>
          <a:xfrm>
            <a:off x="4100215" y="1525301"/>
            <a:ext cx="3439876" cy="2942637"/>
            <a:chOff x="4124405" y="1617797"/>
            <a:chExt cx="3799692" cy="3250440"/>
          </a:xfrm>
        </p:grpSpPr>
        <p:grpSp>
          <p:nvGrpSpPr>
            <p:cNvPr id="1555" name="Group 1554">
              <a:extLst>
                <a:ext uri="{FF2B5EF4-FFF2-40B4-BE49-F238E27FC236}">
                  <a16:creationId xmlns:a16="http://schemas.microsoft.com/office/drawing/2014/main" id="{4FCB6AAB-29FC-40B4-AD32-6ED3216910E8}"/>
                </a:ext>
              </a:extLst>
            </p:cNvPr>
            <p:cNvGrpSpPr/>
            <p:nvPr/>
          </p:nvGrpSpPr>
          <p:grpSpPr>
            <a:xfrm>
              <a:off x="4624117" y="4271169"/>
              <a:ext cx="68400" cy="55229"/>
              <a:chOff x="11638195" y="4263096"/>
              <a:chExt cx="68400" cy="55229"/>
            </a:xfrm>
          </p:grpSpPr>
          <p:cxnSp>
            <p:nvCxnSpPr>
              <p:cNvPr id="1702" name="Straight Connector 1701">
                <a:extLst>
                  <a:ext uri="{FF2B5EF4-FFF2-40B4-BE49-F238E27FC236}">
                    <a16:creationId xmlns:a16="http://schemas.microsoft.com/office/drawing/2014/main" id="{7822C625-B4DD-427F-AF9A-9995CF8F0AB9}"/>
                  </a:ext>
                </a:extLst>
              </p:cNvPr>
              <p:cNvCxnSpPr>
                <a:cxnSpLocks/>
              </p:cNvCxnSpPr>
              <p:nvPr/>
            </p:nvCxnSpPr>
            <p:spPr bwMode="auto">
              <a:xfrm>
                <a:off x="11672395" y="4263096"/>
                <a:ext cx="0" cy="54177"/>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03" name="Straight Connector 1702">
                <a:extLst>
                  <a:ext uri="{FF2B5EF4-FFF2-40B4-BE49-F238E27FC236}">
                    <a16:creationId xmlns:a16="http://schemas.microsoft.com/office/drawing/2014/main" id="{7FB6C322-7C01-4FF6-83D1-3650145035E1}"/>
                  </a:ext>
                </a:extLst>
              </p:cNvPr>
              <p:cNvCxnSpPr>
                <a:cxnSpLocks/>
              </p:cNvCxnSpPr>
              <p:nvPr/>
            </p:nvCxnSpPr>
            <p:spPr bwMode="auto">
              <a:xfrm>
                <a:off x="11638195" y="4318325"/>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04" name="Straight Connector 1703">
                <a:extLst>
                  <a:ext uri="{FF2B5EF4-FFF2-40B4-BE49-F238E27FC236}">
                    <a16:creationId xmlns:a16="http://schemas.microsoft.com/office/drawing/2014/main" id="{4A366304-D97C-4A90-BE63-2788B43DC05F}"/>
                  </a:ext>
                </a:extLst>
              </p:cNvPr>
              <p:cNvCxnSpPr>
                <a:cxnSpLocks/>
              </p:cNvCxnSpPr>
              <p:nvPr/>
            </p:nvCxnSpPr>
            <p:spPr bwMode="auto">
              <a:xfrm>
                <a:off x="11638195" y="4266271"/>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556" name="TextBox 1555">
              <a:extLst>
                <a:ext uri="{FF2B5EF4-FFF2-40B4-BE49-F238E27FC236}">
                  <a16:creationId xmlns:a16="http://schemas.microsoft.com/office/drawing/2014/main" id="{072EA0CC-47E0-40F0-BEBA-4F83CB66A616}"/>
                </a:ext>
              </a:extLst>
            </p:cNvPr>
            <p:cNvSpPr txBox="1"/>
            <p:nvPr/>
          </p:nvSpPr>
          <p:spPr>
            <a:xfrm rot="10800000" flipV="1">
              <a:off x="5332912" y="1617797"/>
              <a:ext cx="1609725" cy="237949"/>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rPr>
                <a:t>ACR50</a:t>
              </a:r>
            </a:p>
          </p:txBody>
        </p:sp>
        <p:cxnSp>
          <p:nvCxnSpPr>
            <p:cNvPr id="1557" name="Straight Connector 1556">
              <a:extLst>
                <a:ext uri="{FF2B5EF4-FFF2-40B4-BE49-F238E27FC236}">
                  <a16:creationId xmlns:a16="http://schemas.microsoft.com/office/drawing/2014/main" id="{886F409D-BCB6-4176-BB43-237E721616AA}"/>
                </a:ext>
              </a:extLst>
            </p:cNvPr>
            <p:cNvCxnSpPr>
              <a:cxnSpLocks/>
            </p:cNvCxnSpPr>
            <p:nvPr/>
          </p:nvCxnSpPr>
          <p:spPr bwMode="auto">
            <a:xfrm>
              <a:off x="4607774" y="2627282"/>
              <a:ext cx="0" cy="1760568"/>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58" name="Straight Connector 1557">
              <a:extLst>
                <a:ext uri="{FF2B5EF4-FFF2-40B4-BE49-F238E27FC236}">
                  <a16:creationId xmlns:a16="http://schemas.microsoft.com/office/drawing/2014/main" id="{AE1AD4B8-4D09-4C29-BEA5-E9BDC53135AF}"/>
                </a:ext>
              </a:extLst>
            </p:cNvPr>
            <p:cNvCxnSpPr>
              <a:cxnSpLocks/>
            </p:cNvCxnSpPr>
            <p:nvPr/>
          </p:nvCxnSpPr>
          <p:spPr bwMode="auto">
            <a:xfrm flipH="1">
              <a:off x="4607774" y="4384675"/>
              <a:ext cx="3262314" cy="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559" name="Group 1558">
              <a:extLst>
                <a:ext uri="{FF2B5EF4-FFF2-40B4-BE49-F238E27FC236}">
                  <a16:creationId xmlns:a16="http://schemas.microsoft.com/office/drawing/2014/main" id="{13493E90-C0CD-482B-9A59-45CE11A4166A}"/>
                </a:ext>
              </a:extLst>
            </p:cNvPr>
            <p:cNvGrpSpPr/>
            <p:nvPr/>
          </p:nvGrpSpPr>
          <p:grpSpPr>
            <a:xfrm>
              <a:off x="4656987" y="4384675"/>
              <a:ext cx="3159125" cy="50800"/>
              <a:chOff x="822324" y="4391025"/>
              <a:chExt cx="3159125" cy="50800"/>
            </a:xfrm>
          </p:grpSpPr>
          <p:cxnSp>
            <p:nvCxnSpPr>
              <p:cNvPr id="1695" name="Straight Connector 1694">
                <a:extLst>
                  <a:ext uri="{FF2B5EF4-FFF2-40B4-BE49-F238E27FC236}">
                    <a16:creationId xmlns:a16="http://schemas.microsoft.com/office/drawing/2014/main" id="{818554CB-AACB-4484-A2C9-318C0A225E47}"/>
                  </a:ext>
                </a:extLst>
              </p:cNvPr>
              <p:cNvCxnSpPr>
                <a:cxnSpLocks/>
              </p:cNvCxnSpPr>
              <p:nvPr/>
            </p:nvCxnSpPr>
            <p:spPr bwMode="auto">
              <a:xfrm>
                <a:off x="822324"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96" name="Straight Connector 1695">
                <a:extLst>
                  <a:ext uri="{FF2B5EF4-FFF2-40B4-BE49-F238E27FC236}">
                    <a16:creationId xmlns:a16="http://schemas.microsoft.com/office/drawing/2014/main" id="{85ACF347-449D-4F50-BEAE-CE245CEDBA62}"/>
                  </a:ext>
                </a:extLst>
              </p:cNvPr>
              <p:cNvCxnSpPr>
                <a:cxnSpLocks/>
              </p:cNvCxnSpPr>
              <p:nvPr/>
            </p:nvCxnSpPr>
            <p:spPr bwMode="auto">
              <a:xfrm>
                <a:off x="1110869"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97" name="Straight Connector 1696">
                <a:extLst>
                  <a:ext uri="{FF2B5EF4-FFF2-40B4-BE49-F238E27FC236}">
                    <a16:creationId xmlns:a16="http://schemas.microsoft.com/office/drawing/2014/main" id="{6749B017-9794-4959-A7AB-71252C7DEBB5}"/>
                  </a:ext>
                </a:extLst>
              </p:cNvPr>
              <p:cNvCxnSpPr>
                <a:cxnSpLocks/>
              </p:cNvCxnSpPr>
              <p:nvPr/>
            </p:nvCxnSpPr>
            <p:spPr bwMode="auto">
              <a:xfrm>
                <a:off x="1685924"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98" name="Straight Connector 1697">
                <a:extLst>
                  <a:ext uri="{FF2B5EF4-FFF2-40B4-BE49-F238E27FC236}">
                    <a16:creationId xmlns:a16="http://schemas.microsoft.com/office/drawing/2014/main" id="{6E503A77-80F7-44AE-85CA-EF87CC39DFCC}"/>
                  </a:ext>
                </a:extLst>
              </p:cNvPr>
              <p:cNvCxnSpPr>
                <a:cxnSpLocks/>
              </p:cNvCxnSpPr>
              <p:nvPr/>
            </p:nvCxnSpPr>
            <p:spPr bwMode="auto">
              <a:xfrm>
                <a:off x="2257423"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99" name="Straight Connector 1698">
                <a:extLst>
                  <a:ext uri="{FF2B5EF4-FFF2-40B4-BE49-F238E27FC236}">
                    <a16:creationId xmlns:a16="http://schemas.microsoft.com/office/drawing/2014/main" id="{D2EF887A-F8F1-4045-B701-942963DEDE95}"/>
                  </a:ext>
                </a:extLst>
              </p:cNvPr>
              <p:cNvCxnSpPr>
                <a:cxnSpLocks/>
              </p:cNvCxnSpPr>
              <p:nvPr/>
            </p:nvCxnSpPr>
            <p:spPr bwMode="auto">
              <a:xfrm>
                <a:off x="2835273"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00" name="Straight Connector 1699">
                <a:extLst>
                  <a:ext uri="{FF2B5EF4-FFF2-40B4-BE49-F238E27FC236}">
                    <a16:creationId xmlns:a16="http://schemas.microsoft.com/office/drawing/2014/main" id="{44D0B553-B83B-42B2-A28D-D70C42B8F5CA}"/>
                  </a:ext>
                </a:extLst>
              </p:cNvPr>
              <p:cNvCxnSpPr>
                <a:cxnSpLocks/>
              </p:cNvCxnSpPr>
              <p:nvPr/>
            </p:nvCxnSpPr>
            <p:spPr bwMode="auto">
              <a:xfrm>
                <a:off x="3408774"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01" name="Straight Connector 1700">
                <a:extLst>
                  <a:ext uri="{FF2B5EF4-FFF2-40B4-BE49-F238E27FC236}">
                    <a16:creationId xmlns:a16="http://schemas.microsoft.com/office/drawing/2014/main" id="{1B126F1D-4E74-4B1D-AA7B-210A8F3A5AE8}"/>
                  </a:ext>
                </a:extLst>
              </p:cNvPr>
              <p:cNvCxnSpPr>
                <a:cxnSpLocks/>
              </p:cNvCxnSpPr>
              <p:nvPr/>
            </p:nvCxnSpPr>
            <p:spPr bwMode="auto">
              <a:xfrm>
                <a:off x="3981449"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560" name="Group 1559">
              <a:extLst>
                <a:ext uri="{FF2B5EF4-FFF2-40B4-BE49-F238E27FC236}">
                  <a16:creationId xmlns:a16="http://schemas.microsoft.com/office/drawing/2014/main" id="{A5E76153-36C1-4878-BFCD-7B5CC68014FA}"/>
                </a:ext>
              </a:extLst>
            </p:cNvPr>
            <p:cNvGrpSpPr/>
            <p:nvPr/>
          </p:nvGrpSpPr>
          <p:grpSpPr>
            <a:xfrm>
              <a:off x="4553800" y="2674938"/>
              <a:ext cx="50800" cy="1656176"/>
              <a:chOff x="912813" y="2674938"/>
              <a:chExt cx="50800" cy="1656176"/>
            </a:xfrm>
          </p:grpSpPr>
          <p:cxnSp>
            <p:nvCxnSpPr>
              <p:cNvPr id="1684" name="Straight Connector 1683">
                <a:extLst>
                  <a:ext uri="{FF2B5EF4-FFF2-40B4-BE49-F238E27FC236}">
                    <a16:creationId xmlns:a16="http://schemas.microsoft.com/office/drawing/2014/main" id="{14986E01-0CB4-4C68-855B-8F655A847704}"/>
                  </a:ext>
                </a:extLst>
              </p:cNvPr>
              <p:cNvCxnSpPr>
                <a:cxnSpLocks/>
              </p:cNvCxnSpPr>
              <p:nvPr/>
            </p:nvCxnSpPr>
            <p:spPr bwMode="auto">
              <a:xfrm rot="5400000">
                <a:off x="938213" y="2649538"/>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85" name="Straight Connector 1684">
                <a:extLst>
                  <a:ext uri="{FF2B5EF4-FFF2-40B4-BE49-F238E27FC236}">
                    <a16:creationId xmlns:a16="http://schemas.microsoft.com/office/drawing/2014/main" id="{6D0469F7-E741-4521-B0BF-331BB66436E4}"/>
                  </a:ext>
                </a:extLst>
              </p:cNvPr>
              <p:cNvCxnSpPr>
                <a:cxnSpLocks/>
              </p:cNvCxnSpPr>
              <p:nvPr/>
            </p:nvCxnSpPr>
            <p:spPr bwMode="auto">
              <a:xfrm rot="5400000">
                <a:off x="938213" y="2815156"/>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86" name="Straight Connector 1685">
                <a:extLst>
                  <a:ext uri="{FF2B5EF4-FFF2-40B4-BE49-F238E27FC236}">
                    <a16:creationId xmlns:a16="http://schemas.microsoft.com/office/drawing/2014/main" id="{AC90066F-A99F-4D10-B661-B42A31C988EB}"/>
                  </a:ext>
                </a:extLst>
              </p:cNvPr>
              <p:cNvCxnSpPr>
                <a:cxnSpLocks/>
              </p:cNvCxnSpPr>
              <p:nvPr/>
            </p:nvCxnSpPr>
            <p:spPr bwMode="auto">
              <a:xfrm rot="5400000">
                <a:off x="938213" y="3312010"/>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87" name="Straight Connector 1686">
                <a:extLst>
                  <a:ext uri="{FF2B5EF4-FFF2-40B4-BE49-F238E27FC236}">
                    <a16:creationId xmlns:a16="http://schemas.microsoft.com/office/drawing/2014/main" id="{A3DB7F05-50C3-4131-8CC4-B27E3CF66118}"/>
                  </a:ext>
                </a:extLst>
              </p:cNvPr>
              <p:cNvCxnSpPr>
                <a:cxnSpLocks/>
              </p:cNvCxnSpPr>
              <p:nvPr/>
            </p:nvCxnSpPr>
            <p:spPr bwMode="auto">
              <a:xfrm rot="5400000">
                <a:off x="938213" y="3643246"/>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88" name="Straight Connector 1687">
                <a:extLst>
                  <a:ext uri="{FF2B5EF4-FFF2-40B4-BE49-F238E27FC236}">
                    <a16:creationId xmlns:a16="http://schemas.microsoft.com/office/drawing/2014/main" id="{BEA5172B-BEDF-4C94-8261-8F925B04EBF2}"/>
                  </a:ext>
                </a:extLst>
              </p:cNvPr>
              <p:cNvCxnSpPr>
                <a:cxnSpLocks/>
              </p:cNvCxnSpPr>
              <p:nvPr/>
            </p:nvCxnSpPr>
            <p:spPr bwMode="auto">
              <a:xfrm rot="5400000">
                <a:off x="938213" y="3808864"/>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89" name="Straight Connector 1688">
                <a:extLst>
                  <a:ext uri="{FF2B5EF4-FFF2-40B4-BE49-F238E27FC236}">
                    <a16:creationId xmlns:a16="http://schemas.microsoft.com/office/drawing/2014/main" id="{06821A26-2853-43C5-8751-E09B567B5CB6}"/>
                  </a:ext>
                </a:extLst>
              </p:cNvPr>
              <p:cNvCxnSpPr>
                <a:cxnSpLocks/>
              </p:cNvCxnSpPr>
              <p:nvPr/>
            </p:nvCxnSpPr>
            <p:spPr bwMode="auto">
              <a:xfrm rot="5400000">
                <a:off x="938213" y="4305714"/>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90" name="Straight Connector 1689">
                <a:extLst>
                  <a:ext uri="{FF2B5EF4-FFF2-40B4-BE49-F238E27FC236}">
                    <a16:creationId xmlns:a16="http://schemas.microsoft.com/office/drawing/2014/main" id="{70FB95DB-04FC-4178-A86C-77EF53E18F10}"/>
                  </a:ext>
                </a:extLst>
              </p:cNvPr>
              <p:cNvCxnSpPr>
                <a:cxnSpLocks/>
              </p:cNvCxnSpPr>
              <p:nvPr/>
            </p:nvCxnSpPr>
            <p:spPr bwMode="auto">
              <a:xfrm rot="5400000">
                <a:off x="938213" y="3477628"/>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91" name="Straight Connector 1690">
                <a:extLst>
                  <a:ext uri="{FF2B5EF4-FFF2-40B4-BE49-F238E27FC236}">
                    <a16:creationId xmlns:a16="http://schemas.microsoft.com/office/drawing/2014/main" id="{A9878651-477C-4831-A517-303FCE5BF5BE}"/>
                  </a:ext>
                </a:extLst>
              </p:cNvPr>
              <p:cNvCxnSpPr>
                <a:cxnSpLocks/>
              </p:cNvCxnSpPr>
              <p:nvPr/>
            </p:nvCxnSpPr>
            <p:spPr bwMode="auto">
              <a:xfrm rot="5400000">
                <a:off x="938213" y="3974482"/>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92" name="Straight Connector 1691">
                <a:extLst>
                  <a:ext uri="{FF2B5EF4-FFF2-40B4-BE49-F238E27FC236}">
                    <a16:creationId xmlns:a16="http://schemas.microsoft.com/office/drawing/2014/main" id="{F7326086-0EA2-4AE9-BCCB-2DEE432FF1A1}"/>
                  </a:ext>
                </a:extLst>
              </p:cNvPr>
              <p:cNvCxnSpPr>
                <a:cxnSpLocks/>
              </p:cNvCxnSpPr>
              <p:nvPr/>
            </p:nvCxnSpPr>
            <p:spPr bwMode="auto">
              <a:xfrm rot="5400000">
                <a:off x="938213" y="4140100"/>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93" name="Straight Connector 1692">
                <a:extLst>
                  <a:ext uri="{FF2B5EF4-FFF2-40B4-BE49-F238E27FC236}">
                    <a16:creationId xmlns:a16="http://schemas.microsoft.com/office/drawing/2014/main" id="{31BBF0CA-7A05-4492-8E3E-C5C476A6F06F}"/>
                  </a:ext>
                </a:extLst>
              </p:cNvPr>
              <p:cNvCxnSpPr>
                <a:cxnSpLocks/>
              </p:cNvCxnSpPr>
              <p:nvPr/>
            </p:nvCxnSpPr>
            <p:spPr bwMode="auto">
              <a:xfrm rot="5400000">
                <a:off x="938213" y="2980774"/>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94" name="Straight Connector 1693">
                <a:extLst>
                  <a:ext uri="{FF2B5EF4-FFF2-40B4-BE49-F238E27FC236}">
                    <a16:creationId xmlns:a16="http://schemas.microsoft.com/office/drawing/2014/main" id="{BB20358C-6608-456A-9A59-173132237079}"/>
                  </a:ext>
                </a:extLst>
              </p:cNvPr>
              <p:cNvCxnSpPr>
                <a:cxnSpLocks/>
              </p:cNvCxnSpPr>
              <p:nvPr/>
            </p:nvCxnSpPr>
            <p:spPr bwMode="auto">
              <a:xfrm rot="5400000">
                <a:off x="938213" y="3146392"/>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561" name="TextBox 1560">
              <a:extLst>
                <a:ext uri="{FF2B5EF4-FFF2-40B4-BE49-F238E27FC236}">
                  <a16:creationId xmlns:a16="http://schemas.microsoft.com/office/drawing/2014/main" id="{EAC01928-8028-4ED6-BD6A-DBEB5A709F51}"/>
                </a:ext>
              </a:extLst>
            </p:cNvPr>
            <p:cNvSpPr txBox="1"/>
            <p:nvPr/>
          </p:nvSpPr>
          <p:spPr>
            <a:xfrm>
              <a:off x="5489349" y="4664281"/>
              <a:ext cx="1528763" cy="20395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Weeks</a:t>
              </a:r>
            </a:p>
          </p:txBody>
        </p:sp>
        <p:sp>
          <p:nvSpPr>
            <p:cNvPr id="1563" name="TextBox 1562">
              <a:extLst>
                <a:ext uri="{FF2B5EF4-FFF2-40B4-BE49-F238E27FC236}">
                  <a16:creationId xmlns:a16="http://schemas.microsoft.com/office/drawing/2014/main" id="{ADE7848A-A824-45BB-A89E-26DDD6D0D3E4}"/>
                </a:ext>
              </a:extLst>
            </p:cNvPr>
            <p:cNvSpPr txBox="1"/>
            <p:nvPr/>
          </p:nvSpPr>
          <p:spPr>
            <a:xfrm>
              <a:off x="4558560"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a:t>
              </a:r>
            </a:p>
          </p:txBody>
        </p:sp>
        <p:sp>
          <p:nvSpPr>
            <p:cNvPr id="1564" name="TextBox 1563">
              <a:extLst>
                <a:ext uri="{FF2B5EF4-FFF2-40B4-BE49-F238E27FC236}">
                  <a16:creationId xmlns:a16="http://schemas.microsoft.com/office/drawing/2014/main" id="{41D67569-7222-4DCD-9DC5-BFABDB9A09E0}"/>
                </a:ext>
              </a:extLst>
            </p:cNvPr>
            <p:cNvSpPr txBox="1"/>
            <p:nvPr/>
          </p:nvSpPr>
          <p:spPr>
            <a:xfrm>
              <a:off x="4847105"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4</a:t>
              </a:r>
            </a:p>
          </p:txBody>
        </p:sp>
        <p:sp>
          <p:nvSpPr>
            <p:cNvPr id="1565" name="TextBox 1564">
              <a:extLst>
                <a:ext uri="{FF2B5EF4-FFF2-40B4-BE49-F238E27FC236}">
                  <a16:creationId xmlns:a16="http://schemas.microsoft.com/office/drawing/2014/main" id="{687DE95C-DF87-43A7-BA98-6474163FAD80}"/>
                </a:ext>
              </a:extLst>
            </p:cNvPr>
            <p:cNvSpPr txBox="1"/>
            <p:nvPr/>
          </p:nvSpPr>
          <p:spPr>
            <a:xfrm>
              <a:off x="5422160"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8</a:t>
              </a:r>
            </a:p>
          </p:txBody>
        </p:sp>
        <p:sp>
          <p:nvSpPr>
            <p:cNvPr id="1566" name="TextBox 1565">
              <a:extLst>
                <a:ext uri="{FF2B5EF4-FFF2-40B4-BE49-F238E27FC236}">
                  <a16:creationId xmlns:a16="http://schemas.microsoft.com/office/drawing/2014/main" id="{D392FD36-DAF0-4AAC-B698-E7A4442C6CDA}"/>
                </a:ext>
              </a:extLst>
            </p:cNvPr>
            <p:cNvSpPr txBox="1"/>
            <p:nvPr/>
          </p:nvSpPr>
          <p:spPr>
            <a:xfrm>
              <a:off x="5997215"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12</a:t>
              </a:r>
            </a:p>
          </p:txBody>
        </p:sp>
        <p:sp>
          <p:nvSpPr>
            <p:cNvPr id="1567" name="TextBox 1566">
              <a:extLst>
                <a:ext uri="{FF2B5EF4-FFF2-40B4-BE49-F238E27FC236}">
                  <a16:creationId xmlns:a16="http://schemas.microsoft.com/office/drawing/2014/main" id="{F9358B61-3AA5-40A9-A2F5-26E47D999152}"/>
                </a:ext>
              </a:extLst>
            </p:cNvPr>
            <p:cNvSpPr txBox="1"/>
            <p:nvPr/>
          </p:nvSpPr>
          <p:spPr>
            <a:xfrm>
              <a:off x="6572270"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16</a:t>
              </a:r>
            </a:p>
          </p:txBody>
        </p:sp>
        <p:sp>
          <p:nvSpPr>
            <p:cNvPr id="1568" name="TextBox 1567">
              <a:extLst>
                <a:ext uri="{FF2B5EF4-FFF2-40B4-BE49-F238E27FC236}">
                  <a16:creationId xmlns:a16="http://schemas.microsoft.com/office/drawing/2014/main" id="{8571C576-A125-4A71-A8DE-2E570DD1D254}"/>
                </a:ext>
              </a:extLst>
            </p:cNvPr>
            <p:cNvSpPr txBox="1"/>
            <p:nvPr/>
          </p:nvSpPr>
          <p:spPr>
            <a:xfrm>
              <a:off x="7145010"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20</a:t>
              </a:r>
            </a:p>
          </p:txBody>
        </p:sp>
        <p:sp>
          <p:nvSpPr>
            <p:cNvPr id="1569" name="TextBox 1568">
              <a:extLst>
                <a:ext uri="{FF2B5EF4-FFF2-40B4-BE49-F238E27FC236}">
                  <a16:creationId xmlns:a16="http://schemas.microsoft.com/office/drawing/2014/main" id="{241D8A06-7FE1-4AE6-A9B0-F8AD1219FA14}"/>
                </a:ext>
              </a:extLst>
            </p:cNvPr>
            <p:cNvSpPr txBox="1"/>
            <p:nvPr/>
          </p:nvSpPr>
          <p:spPr>
            <a:xfrm>
              <a:off x="7727243"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24</a:t>
              </a:r>
            </a:p>
          </p:txBody>
        </p:sp>
        <p:sp>
          <p:nvSpPr>
            <p:cNvPr id="1570" name="TextBox 1569">
              <a:extLst>
                <a:ext uri="{FF2B5EF4-FFF2-40B4-BE49-F238E27FC236}">
                  <a16:creationId xmlns:a16="http://schemas.microsoft.com/office/drawing/2014/main" id="{9857F497-AD50-4078-82CE-FF21BF8A022F}"/>
                </a:ext>
              </a:extLst>
            </p:cNvPr>
            <p:cNvSpPr txBox="1"/>
            <p:nvPr/>
          </p:nvSpPr>
          <p:spPr>
            <a:xfrm>
              <a:off x="4124405" y="2605688"/>
              <a:ext cx="367479"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100</a:t>
              </a:r>
            </a:p>
          </p:txBody>
        </p:sp>
        <p:sp>
          <p:nvSpPr>
            <p:cNvPr id="1571" name="TextBox 1570">
              <a:extLst>
                <a:ext uri="{FF2B5EF4-FFF2-40B4-BE49-F238E27FC236}">
                  <a16:creationId xmlns:a16="http://schemas.microsoft.com/office/drawing/2014/main" id="{148EEEEB-3650-4783-9064-C02C405E9E10}"/>
                </a:ext>
              </a:extLst>
            </p:cNvPr>
            <p:cNvSpPr txBox="1"/>
            <p:nvPr/>
          </p:nvSpPr>
          <p:spPr>
            <a:xfrm>
              <a:off x="4295032" y="2771240"/>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90</a:t>
              </a:r>
            </a:p>
          </p:txBody>
        </p:sp>
        <p:sp>
          <p:nvSpPr>
            <p:cNvPr id="1572" name="TextBox 1571">
              <a:extLst>
                <a:ext uri="{FF2B5EF4-FFF2-40B4-BE49-F238E27FC236}">
                  <a16:creationId xmlns:a16="http://schemas.microsoft.com/office/drawing/2014/main" id="{BA2641A5-ABC9-4FFD-8153-1E80F99ACB49}"/>
                </a:ext>
              </a:extLst>
            </p:cNvPr>
            <p:cNvSpPr txBox="1"/>
            <p:nvPr/>
          </p:nvSpPr>
          <p:spPr>
            <a:xfrm>
              <a:off x="4295032" y="2936792"/>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80</a:t>
              </a:r>
            </a:p>
          </p:txBody>
        </p:sp>
        <p:sp>
          <p:nvSpPr>
            <p:cNvPr id="1573" name="TextBox 1572">
              <a:extLst>
                <a:ext uri="{FF2B5EF4-FFF2-40B4-BE49-F238E27FC236}">
                  <a16:creationId xmlns:a16="http://schemas.microsoft.com/office/drawing/2014/main" id="{BA3C544C-D32B-4CBC-AD3D-3662DE906597}"/>
                </a:ext>
              </a:extLst>
            </p:cNvPr>
            <p:cNvSpPr txBox="1"/>
            <p:nvPr/>
          </p:nvSpPr>
          <p:spPr>
            <a:xfrm>
              <a:off x="4295032" y="3102344"/>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70</a:t>
              </a:r>
            </a:p>
          </p:txBody>
        </p:sp>
        <p:sp>
          <p:nvSpPr>
            <p:cNvPr id="1574" name="TextBox 1573">
              <a:extLst>
                <a:ext uri="{FF2B5EF4-FFF2-40B4-BE49-F238E27FC236}">
                  <a16:creationId xmlns:a16="http://schemas.microsoft.com/office/drawing/2014/main" id="{5424413D-0D27-463F-8308-35BFB07A04C1}"/>
                </a:ext>
              </a:extLst>
            </p:cNvPr>
            <p:cNvSpPr txBox="1"/>
            <p:nvPr/>
          </p:nvSpPr>
          <p:spPr>
            <a:xfrm>
              <a:off x="4295032" y="3267896"/>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60</a:t>
              </a:r>
            </a:p>
          </p:txBody>
        </p:sp>
        <p:sp>
          <p:nvSpPr>
            <p:cNvPr id="1575" name="TextBox 1574">
              <a:extLst>
                <a:ext uri="{FF2B5EF4-FFF2-40B4-BE49-F238E27FC236}">
                  <a16:creationId xmlns:a16="http://schemas.microsoft.com/office/drawing/2014/main" id="{57DB33EA-E96D-4068-84C9-5DA68BB930BD}"/>
                </a:ext>
              </a:extLst>
            </p:cNvPr>
            <p:cNvSpPr txBox="1"/>
            <p:nvPr/>
          </p:nvSpPr>
          <p:spPr>
            <a:xfrm>
              <a:off x="4295032" y="3433448"/>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50</a:t>
              </a:r>
            </a:p>
          </p:txBody>
        </p:sp>
        <p:sp>
          <p:nvSpPr>
            <p:cNvPr id="1576" name="TextBox 1575">
              <a:extLst>
                <a:ext uri="{FF2B5EF4-FFF2-40B4-BE49-F238E27FC236}">
                  <a16:creationId xmlns:a16="http://schemas.microsoft.com/office/drawing/2014/main" id="{F8B0D3E9-EE96-4E9C-8E9B-9514D81723E8}"/>
                </a:ext>
              </a:extLst>
            </p:cNvPr>
            <p:cNvSpPr txBox="1"/>
            <p:nvPr/>
          </p:nvSpPr>
          <p:spPr>
            <a:xfrm>
              <a:off x="4295032" y="3599000"/>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40</a:t>
              </a:r>
            </a:p>
          </p:txBody>
        </p:sp>
        <p:sp>
          <p:nvSpPr>
            <p:cNvPr id="1577" name="TextBox 1576">
              <a:extLst>
                <a:ext uri="{FF2B5EF4-FFF2-40B4-BE49-F238E27FC236}">
                  <a16:creationId xmlns:a16="http://schemas.microsoft.com/office/drawing/2014/main" id="{A8AEFFBA-BF7E-4815-89F1-16532DAF591A}"/>
                </a:ext>
              </a:extLst>
            </p:cNvPr>
            <p:cNvSpPr txBox="1"/>
            <p:nvPr/>
          </p:nvSpPr>
          <p:spPr>
            <a:xfrm>
              <a:off x="4295032" y="3764552"/>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30</a:t>
              </a:r>
            </a:p>
          </p:txBody>
        </p:sp>
        <p:sp>
          <p:nvSpPr>
            <p:cNvPr id="1578" name="TextBox 1577">
              <a:extLst>
                <a:ext uri="{FF2B5EF4-FFF2-40B4-BE49-F238E27FC236}">
                  <a16:creationId xmlns:a16="http://schemas.microsoft.com/office/drawing/2014/main" id="{88D64E13-502B-4C3B-8909-BC373FEE0099}"/>
                </a:ext>
              </a:extLst>
            </p:cNvPr>
            <p:cNvSpPr txBox="1"/>
            <p:nvPr/>
          </p:nvSpPr>
          <p:spPr>
            <a:xfrm>
              <a:off x="4295032" y="3930104"/>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20</a:t>
              </a:r>
            </a:p>
          </p:txBody>
        </p:sp>
        <p:sp>
          <p:nvSpPr>
            <p:cNvPr id="1579" name="TextBox 1578">
              <a:extLst>
                <a:ext uri="{FF2B5EF4-FFF2-40B4-BE49-F238E27FC236}">
                  <a16:creationId xmlns:a16="http://schemas.microsoft.com/office/drawing/2014/main" id="{56B27331-0B77-44A3-84BC-B125E406A331}"/>
                </a:ext>
              </a:extLst>
            </p:cNvPr>
            <p:cNvSpPr txBox="1"/>
            <p:nvPr/>
          </p:nvSpPr>
          <p:spPr>
            <a:xfrm>
              <a:off x="4295032" y="4095656"/>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10</a:t>
              </a:r>
            </a:p>
          </p:txBody>
        </p:sp>
        <p:sp>
          <p:nvSpPr>
            <p:cNvPr id="1580" name="TextBox 1579">
              <a:extLst>
                <a:ext uri="{FF2B5EF4-FFF2-40B4-BE49-F238E27FC236}">
                  <a16:creationId xmlns:a16="http://schemas.microsoft.com/office/drawing/2014/main" id="{0D8FB7C7-5332-405B-92DE-40F74E7D724D}"/>
                </a:ext>
              </a:extLst>
            </p:cNvPr>
            <p:cNvSpPr txBox="1"/>
            <p:nvPr/>
          </p:nvSpPr>
          <p:spPr>
            <a:xfrm>
              <a:off x="4295032" y="4261204"/>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0</a:t>
              </a:r>
            </a:p>
          </p:txBody>
        </p:sp>
        <p:sp>
          <p:nvSpPr>
            <p:cNvPr id="1581" name="Freeform 9">
              <a:extLst>
                <a:ext uri="{FF2B5EF4-FFF2-40B4-BE49-F238E27FC236}">
                  <a16:creationId xmlns:a16="http://schemas.microsoft.com/office/drawing/2014/main" id="{C56F7CC1-CEDC-4F21-90B8-E21B9F3C2BB6}"/>
                </a:ext>
              </a:extLst>
            </p:cNvPr>
            <p:cNvSpPr/>
            <p:nvPr/>
          </p:nvSpPr>
          <p:spPr bwMode="auto">
            <a:xfrm>
              <a:off x="4660900" y="3717925"/>
              <a:ext cx="3165475" cy="571500"/>
            </a:xfrm>
            <a:custGeom>
              <a:avLst/>
              <a:gdLst>
                <a:gd name="connsiteX0" fmla="*/ 0 w 3165475"/>
                <a:gd name="connsiteY0" fmla="*/ 571500 h 571500"/>
                <a:gd name="connsiteX1" fmla="*/ 285750 w 3165475"/>
                <a:gd name="connsiteY1" fmla="*/ 371475 h 571500"/>
                <a:gd name="connsiteX2" fmla="*/ 857250 w 3165475"/>
                <a:gd name="connsiteY2" fmla="*/ 250825 h 571500"/>
                <a:gd name="connsiteX3" fmla="*/ 1438275 w 3165475"/>
                <a:gd name="connsiteY3" fmla="*/ 187325 h 571500"/>
                <a:gd name="connsiteX4" fmla="*/ 2009775 w 3165475"/>
                <a:gd name="connsiteY4" fmla="*/ 184150 h 571500"/>
                <a:gd name="connsiteX5" fmla="*/ 2587625 w 3165475"/>
                <a:gd name="connsiteY5" fmla="*/ 47625 h 571500"/>
                <a:gd name="connsiteX6" fmla="*/ 3165475 w 3165475"/>
                <a:gd name="connsiteY6"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5475" h="571500">
                  <a:moveTo>
                    <a:pt x="0" y="571500"/>
                  </a:moveTo>
                  <a:lnTo>
                    <a:pt x="285750" y="371475"/>
                  </a:lnTo>
                  <a:lnTo>
                    <a:pt x="857250" y="250825"/>
                  </a:lnTo>
                  <a:lnTo>
                    <a:pt x="1438275" y="187325"/>
                  </a:lnTo>
                  <a:lnTo>
                    <a:pt x="2009775" y="184150"/>
                  </a:lnTo>
                  <a:lnTo>
                    <a:pt x="2587625" y="47625"/>
                  </a:lnTo>
                  <a:lnTo>
                    <a:pt x="3165475" y="0"/>
                  </a:lnTo>
                </a:path>
              </a:pathLst>
            </a:custGeom>
            <a:noFill/>
            <a:ln w="9525" cap="flat" cmpd="sng" algn="ctr">
              <a:solidFill>
                <a:srgbClr val="D6B099"/>
              </a:solidFill>
              <a:prstDash val="solid"/>
              <a:miter lim="800000"/>
              <a:headEnd type="none" w="med" len="med"/>
              <a:tailEnd type="none" w="med" len="me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charset="-128"/>
                <a:cs typeface="+mn-cs"/>
              </a:endParaRPr>
            </a:p>
          </p:txBody>
        </p:sp>
        <p:sp>
          <p:nvSpPr>
            <p:cNvPr id="1582" name="Freeform 10">
              <a:extLst>
                <a:ext uri="{FF2B5EF4-FFF2-40B4-BE49-F238E27FC236}">
                  <a16:creationId xmlns:a16="http://schemas.microsoft.com/office/drawing/2014/main" id="{1F629172-D71A-4268-AD14-1A8362B53050}"/>
                </a:ext>
              </a:extLst>
            </p:cNvPr>
            <p:cNvSpPr/>
            <p:nvPr/>
          </p:nvSpPr>
          <p:spPr bwMode="auto">
            <a:xfrm>
              <a:off x="4664075" y="3825875"/>
              <a:ext cx="3162300" cy="469900"/>
            </a:xfrm>
            <a:custGeom>
              <a:avLst/>
              <a:gdLst>
                <a:gd name="connsiteX0" fmla="*/ 0 w 3162300"/>
                <a:gd name="connsiteY0" fmla="*/ 469900 h 469900"/>
                <a:gd name="connsiteX1" fmla="*/ 288925 w 3162300"/>
                <a:gd name="connsiteY1" fmla="*/ 323850 h 469900"/>
                <a:gd name="connsiteX2" fmla="*/ 863600 w 3162300"/>
                <a:gd name="connsiteY2" fmla="*/ 222250 h 469900"/>
                <a:gd name="connsiteX3" fmla="*/ 1431925 w 3162300"/>
                <a:gd name="connsiteY3" fmla="*/ 215900 h 469900"/>
                <a:gd name="connsiteX4" fmla="*/ 2012950 w 3162300"/>
                <a:gd name="connsiteY4" fmla="*/ 95250 h 469900"/>
                <a:gd name="connsiteX5" fmla="*/ 2587625 w 3162300"/>
                <a:gd name="connsiteY5" fmla="*/ 0 h 469900"/>
                <a:gd name="connsiteX6" fmla="*/ 3162300 w 3162300"/>
                <a:gd name="connsiteY6" fmla="*/ 22225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2300" h="469900">
                  <a:moveTo>
                    <a:pt x="0" y="469900"/>
                  </a:moveTo>
                  <a:lnTo>
                    <a:pt x="288925" y="323850"/>
                  </a:lnTo>
                  <a:lnTo>
                    <a:pt x="863600" y="222250"/>
                  </a:lnTo>
                  <a:lnTo>
                    <a:pt x="1431925" y="215900"/>
                  </a:lnTo>
                  <a:lnTo>
                    <a:pt x="2012950" y="95250"/>
                  </a:lnTo>
                  <a:lnTo>
                    <a:pt x="2587625" y="0"/>
                  </a:lnTo>
                  <a:lnTo>
                    <a:pt x="3162300" y="22225"/>
                  </a:lnTo>
                </a:path>
              </a:pathLst>
            </a:custGeom>
            <a:noFill/>
            <a:ln w="9525" cap="flat" cmpd="sng" algn="ctr">
              <a:solidFill>
                <a:srgbClr val="7180AD"/>
              </a:solidFill>
              <a:prstDash val="solid"/>
              <a:miter lim="800000"/>
              <a:headEnd type="none" w="med" len="med"/>
              <a:tailEnd type="none" w="med" len="me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charset="-128"/>
                <a:cs typeface="+mn-cs"/>
              </a:endParaRPr>
            </a:p>
          </p:txBody>
        </p:sp>
        <p:sp>
          <p:nvSpPr>
            <p:cNvPr id="1583" name="Freeform 11">
              <a:extLst>
                <a:ext uri="{FF2B5EF4-FFF2-40B4-BE49-F238E27FC236}">
                  <a16:creationId xmlns:a16="http://schemas.microsoft.com/office/drawing/2014/main" id="{E4A15352-269F-4ECB-9DF0-7F51717C1809}"/>
                </a:ext>
              </a:extLst>
            </p:cNvPr>
            <p:cNvSpPr/>
            <p:nvPr/>
          </p:nvSpPr>
          <p:spPr bwMode="auto">
            <a:xfrm>
              <a:off x="4657725" y="4162425"/>
              <a:ext cx="3165475" cy="139700"/>
            </a:xfrm>
            <a:custGeom>
              <a:avLst/>
              <a:gdLst>
                <a:gd name="connsiteX0" fmla="*/ 0 w 3165475"/>
                <a:gd name="connsiteY0" fmla="*/ 139700 h 139700"/>
                <a:gd name="connsiteX1" fmla="*/ 282575 w 3165475"/>
                <a:gd name="connsiteY1" fmla="*/ 92075 h 139700"/>
                <a:gd name="connsiteX2" fmla="*/ 863600 w 3165475"/>
                <a:gd name="connsiteY2" fmla="*/ 38100 h 139700"/>
                <a:gd name="connsiteX3" fmla="*/ 1438275 w 3165475"/>
                <a:gd name="connsiteY3" fmla="*/ 44450 h 139700"/>
                <a:gd name="connsiteX4" fmla="*/ 2012950 w 3165475"/>
                <a:gd name="connsiteY4" fmla="*/ 57150 h 139700"/>
                <a:gd name="connsiteX5" fmla="*/ 2584450 w 3165475"/>
                <a:gd name="connsiteY5" fmla="*/ 9525 h 139700"/>
                <a:gd name="connsiteX6" fmla="*/ 3165475 w 3165475"/>
                <a:gd name="connsiteY6" fmla="*/ 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5475" h="139700">
                  <a:moveTo>
                    <a:pt x="0" y="139700"/>
                  </a:moveTo>
                  <a:lnTo>
                    <a:pt x="282575" y="92075"/>
                  </a:lnTo>
                  <a:lnTo>
                    <a:pt x="863600" y="38100"/>
                  </a:lnTo>
                  <a:lnTo>
                    <a:pt x="1438275" y="44450"/>
                  </a:lnTo>
                  <a:lnTo>
                    <a:pt x="2012950" y="57150"/>
                  </a:lnTo>
                  <a:lnTo>
                    <a:pt x="2584450" y="9525"/>
                  </a:lnTo>
                  <a:lnTo>
                    <a:pt x="3165475" y="0"/>
                  </a:lnTo>
                </a:path>
              </a:pathLst>
            </a:custGeom>
            <a:noFill/>
            <a:ln w="9525" cap="flat" cmpd="sng" algn="ctr">
              <a:solidFill>
                <a:srgbClr val="96D2D2"/>
              </a:solidFill>
              <a:prstDash val="solid"/>
              <a:miter lim="800000"/>
              <a:headEnd type="none" w="med" len="med"/>
              <a:tailEnd type="none" w="med" len="me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charset="-128"/>
                <a:cs typeface="+mn-cs"/>
              </a:endParaRPr>
            </a:p>
          </p:txBody>
        </p:sp>
        <p:sp>
          <p:nvSpPr>
            <p:cNvPr id="1584" name="Oval 1583">
              <a:extLst>
                <a:ext uri="{FF2B5EF4-FFF2-40B4-BE49-F238E27FC236}">
                  <a16:creationId xmlns:a16="http://schemas.microsoft.com/office/drawing/2014/main" id="{D17A0DC4-D0D3-48DA-BCCD-547F9B7068E2}"/>
                </a:ext>
              </a:extLst>
            </p:cNvPr>
            <p:cNvSpPr/>
            <p:nvPr/>
          </p:nvSpPr>
          <p:spPr bwMode="auto">
            <a:xfrm>
              <a:off x="4922409" y="4232275"/>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85" name="Oval 1584">
              <a:extLst>
                <a:ext uri="{FF2B5EF4-FFF2-40B4-BE49-F238E27FC236}">
                  <a16:creationId xmlns:a16="http://schemas.microsoft.com/office/drawing/2014/main" id="{9CE0B7BD-3EED-4CF4-9A9E-0536776E65DB}"/>
                </a:ext>
              </a:extLst>
            </p:cNvPr>
            <p:cNvSpPr/>
            <p:nvPr/>
          </p:nvSpPr>
          <p:spPr bwMode="auto">
            <a:xfrm>
              <a:off x="4637087" y="4278353"/>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86" name="Oval 1585">
              <a:extLst>
                <a:ext uri="{FF2B5EF4-FFF2-40B4-BE49-F238E27FC236}">
                  <a16:creationId xmlns:a16="http://schemas.microsoft.com/office/drawing/2014/main" id="{99424B3D-9BEB-49CE-AF1F-F5A6FCEA5C57}"/>
                </a:ext>
              </a:extLst>
            </p:cNvPr>
            <p:cNvSpPr/>
            <p:nvPr/>
          </p:nvSpPr>
          <p:spPr bwMode="auto">
            <a:xfrm>
              <a:off x="6071829" y="4184650"/>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87" name="Oval 1586">
              <a:extLst>
                <a:ext uri="{FF2B5EF4-FFF2-40B4-BE49-F238E27FC236}">
                  <a16:creationId xmlns:a16="http://schemas.microsoft.com/office/drawing/2014/main" id="{A5A18FE5-F753-4E8E-9A2E-91D95F936C23}"/>
                </a:ext>
              </a:extLst>
            </p:cNvPr>
            <p:cNvSpPr/>
            <p:nvPr/>
          </p:nvSpPr>
          <p:spPr bwMode="auto">
            <a:xfrm>
              <a:off x="5497119" y="4178300"/>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88" name="Oval 1587">
              <a:extLst>
                <a:ext uri="{FF2B5EF4-FFF2-40B4-BE49-F238E27FC236}">
                  <a16:creationId xmlns:a16="http://schemas.microsoft.com/office/drawing/2014/main" id="{D29324B3-D738-4999-97F9-69FD86C93657}"/>
                </a:ext>
              </a:extLst>
            </p:cNvPr>
            <p:cNvSpPr/>
            <p:nvPr/>
          </p:nvSpPr>
          <p:spPr bwMode="auto">
            <a:xfrm>
              <a:off x="6646539" y="4195418"/>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89" name="Oval 1588">
              <a:extLst>
                <a:ext uri="{FF2B5EF4-FFF2-40B4-BE49-F238E27FC236}">
                  <a16:creationId xmlns:a16="http://schemas.microsoft.com/office/drawing/2014/main" id="{FAAEA40E-FEBD-4B92-A355-32E11743B3CF}"/>
                </a:ext>
              </a:extLst>
            </p:cNvPr>
            <p:cNvSpPr/>
            <p:nvPr/>
          </p:nvSpPr>
          <p:spPr bwMode="auto">
            <a:xfrm>
              <a:off x="7221249" y="4151424"/>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0" name="Oval 1589">
              <a:extLst>
                <a:ext uri="{FF2B5EF4-FFF2-40B4-BE49-F238E27FC236}">
                  <a16:creationId xmlns:a16="http://schemas.microsoft.com/office/drawing/2014/main" id="{45666E6F-B9AE-4D32-82CC-1C95A402B248}"/>
                </a:ext>
              </a:extLst>
            </p:cNvPr>
            <p:cNvSpPr/>
            <p:nvPr/>
          </p:nvSpPr>
          <p:spPr bwMode="auto">
            <a:xfrm>
              <a:off x="7795959" y="4139137"/>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1" name="Rectangle 1590">
              <a:extLst>
                <a:ext uri="{FF2B5EF4-FFF2-40B4-BE49-F238E27FC236}">
                  <a16:creationId xmlns:a16="http://schemas.microsoft.com/office/drawing/2014/main" id="{E7432ECE-9068-418D-887C-1212FC4B00F9}"/>
                </a:ext>
              </a:extLst>
            </p:cNvPr>
            <p:cNvSpPr/>
            <p:nvPr/>
          </p:nvSpPr>
          <p:spPr bwMode="auto">
            <a:xfrm>
              <a:off x="7219624" y="3809988"/>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2" name="Rectangle 1591">
              <a:extLst>
                <a:ext uri="{FF2B5EF4-FFF2-40B4-BE49-F238E27FC236}">
                  <a16:creationId xmlns:a16="http://schemas.microsoft.com/office/drawing/2014/main" id="{F51F5619-5B05-475F-8C55-4CB7B921A0A7}"/>
                </a:ext>
              </a:extLst>
            </p:cNvPr>
            <p:cNvSpPr/>
            <p:nvPr/>
          </p:nvSpPr>
          <p:spPr bwMode="auto">
            <a:xfrm>
              <a:off x="7795217" y="3825875"/>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3" name="Triangle 310">
              <a:extLst>
                <a:ext uri="{FF2B5EF4-FFF2-40B4-BE49-F238E27FC236}">
                  <a16:creationId xmlns:a16="http://schemas.microsoft.com/office/drawing/2014/main" id="{DB7D4DBF-7CD9-4BFA-96C4-8C10F446C830}"/>
                </a:ext>
              </a:extLst>
            </p:cNvPr>
            <p:cNvSpPr/>
            <p:nvPr/>
          </p:nvSpPr>
          <p:spPr bwMode="auto">
            <a:xfrm>
              <a:off x="7219624" y="3738019"/>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4" name="Triangle 311">
              <a:extLst>
                <a:ext uri="{FF2B5EF4-FFF2-40B4-BE49-F238E27FC236}">
                  <a16:creationId xmlns:a16="http://schemas.microsoft.com/office/drawing/2014/main" id="{AD337146-6508-45B3-B7A7-19A0D529E481}"/>
                </a:ext>
              </a:extLst>
            </p:cNvPr>
            <p:cNvSpPr/>
            <p:nvPr/>
          </p:nvSpPr>
          <p:spPr bwMode="auto">
            <a:xfrm>
              <a:off x="7795216" y="3696321"/>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5" name="Rectangle 1594">
              <a:extLst>
                <a:ext uri="{FF2B5EF4-FFF2-40B4-BE49-F238E27FC236}">
                  <a16:creationId xmlns:a16="http://schemas.microsoft.com/office/drawing/2014/main" id="{AE5B8D0E-3435-466D-B8D3-2D54FE0C501C}"/>
                </a:ext>
              </a:extLst>
            </p:cNvPr>
            <p:cNvSpPr/>
            <p:nvPr/>
          </p:nvSpPr>
          <p:spPr bwMode="auto">
            <a:xfrm>
              <a:off x="4637087" y="4281923"/>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6" name="Rectangle 1595">
              <a:extLst>
                <a:ext uri="{FF2B5EF4-FFF2-40B4-BE49-F238E27FC236}">
                  <a16:creationId xmlns:a16="http://schemas.microsoft.com/office/drawing/2014/main" id="{D2467335-5517-47DC-91F5-455DE2A58749}"/>
                </a:ext>
              </a:extLst>
            </p:cNvPr>
            <p:cNvSpPr/>
            <p:nvPr/>
          </p:nvSpPr>
          <p:spPr bwMode="auto">
            <a:xfrm>
              <a:off x="4922409" y="4133274"/>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7" name="Rectangle 1596">
              <a:extLst>
                <a:ext uri="{FF2B5EF4-FFF2-40B4-BE49-F238E27FC236}">
                  <a16:creationId xmlns:a16="http://schemas.microsoft.com/office/drawing/2014/main" id="{69812BFF-93EE-4498-9787-389B698FC5D1}"/>
                </a:ext>
              </a:extLst>
            </p:cNvPr>
            <p:cNvSpPr/>
            <p:nvPr/>
          </p:nvSpPr>
          <p:spPr bwMode="auto">
            <a:xfrm>
              <a:off x="5497131" y="4030662"/>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8" name="Rectangle 1597">
              <a:extLst>
                <a:ext uri="{FF2B5EF4-FFF2-40B4-BE49-F238E27FC236}">
                  <a16:creationId xmlns:a16="http://schemas.microsoft.com/office/drawing/2014/main" id="{B0A576D3-67C9-4F45-9A71-47A27E1C47EE}"/>
                </a:ext>
              </a:extLst>
            </p:cNvPr>
            <p:cNvSpPr/>
            <p:nvPr/>
          </p:nvSpPr>
          <p:spPr bwMode="auto">
            <a:xfrm>
              <a:off x="6071806" y="4021137"/>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599" name="Rectangle 1598">
              <a:extLst>
                <a:ext uri="{FF2B5EF4-FFF2-40B4-BE49-F238E27FC236}">
                  <a16:creationId xmlns:a16="http://schemas.microsoft.com/office/drawing/2014/main" id="{7A87D0E6-DCF0-4A23-825A-1F3D5CDD09E9}"/>
                </a:ext>
              </a:extLst>
            </p:cNvPr>
            <p:cNvSpPr/>
            <p:nvPr/>
          </p:nvSpPr>
          <p:spPr bwMode="auto">
            <a:xfrm>
              <a:off x="6646123" y="3903317"/>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600" name="Triangle 307">
              <a:extLst>
                <a:ext uri="{FF2B5EF4-FFF2-40B4-BE49-F238E27FC236}">
                  <a16:creationId xmlns:a16="http://schemas.microsoft.com/office/drawing/2014/main" id="{369D7AC3-DD3E-44BB-AB2F-52690238582C}"/>
                </a:ext>
              </a:extLst>
            </p:cNvPr>
            <p:cNvSpPr/>
            <p:nvPr/>
          </p:nvSpPr>
          <p:spPr bwMode="auto">
            <a:xfrm>
              <a:off x="5497131" y="3945542"/>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601" name="Triangle 308">
              <a:extLst>
                <a:ext uri="{FF2B5EF4-FFF2-40B4-BE49-F238E27FC236}">
                  <a16:creationId xmlns:a16="http://schemas.microsoft.com/office/drawing/2014/main" id="{D3CB9FD4-D299-41CA-A006-AB0DEB6BBE07}"/>
                </a:ext>
              </a:extLst>
            </p:cNvPr>
            <p:cNvSpPr/>
            <p:nvPr/>
          </p:nvSpPr>
          <p:spPr bwMode="auto">
            <a:xfrm>
              <a:off x="6071806" y="3876323"/>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602" name="Triangle 309">
              <a:extLst>
                <a:ext uri="{FF2B5EF4-FFF2-40B4-BE49-F238E27FC236}">
                  <a16:creationId xmlns:a16="http://schemas.microsoft.com/office/drawing/2014/main" id="{8B2B26A5-C42D-4CC3-92AA-2B198ECA67E2}"/>
                </a:ext>
              </a:extLst>
            </p:cNvPr>
            <p:cNvSpPr/>
            <p:nvPr/>
          </p:nvSpPr>
          <p:spPr bwMode="auto">
            <a:xfrm>
              <a:off x="6646123" y="3874008"/>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nvGrpSpPr>
            <p:cNvPr id="1603" name="Group 1602">
              <a:extLst>
                <a:ext uri="{FF2B5EF4-FFF2-40B4-BE49-F238E27FC236}">
                  <a16:creationId xmlns:a16="http://schemas.microsoft.com/office/drawing/2014/main" id="{BCA6CCEE-FBB1-4B7C-AFB5-CC1DD63D3DDD}"/>
                </a:ext>
              </a:extLst>
            </p:cNvPr>
            <p:cNvGrpSpPr/>
            <p:nvPr/>
          </p:nvGrpSpPr>
          <p:grpSpPr>
            <a:xfrm>
              <a:off x="7782311" y="4092911"/>
              <a:ext cx="68400" cy="126861"/>
              <a:chOff x="11638195" y="4196762"/>
              <a:chExt cx="68400" cy="126861"/>
            </a:xfrm>
          </p:grpSpPr>
          <p:cxnSp>
            <p:nvCxnSpPr>
              <p:cNvPr id="1681" name="Straight Connector 1680">
                <a:extLst>
                  <a:ext uri="{FF2B5EF4-FFF2-40B4-BE49-F238E27FC236}">
                    <a16:creationId xmlns:a16="http://schemas.microsoft.com/office/drawing/2014/main" id="{F2A3CBB1-1EB7-4C1A-B82F-222656196DC2}"/>
                  </a:ext>
                </a:extLst>
              </p:cNvPr>
              <p:cNvCxnSpPr>
                <a:cxnSpLocks/>
              </p:cNvCxnSpPr>
              <p:nvPr/>
            </p:nvCxnSpPr>
            <p:spPr bwMode="auto">
              <a:xfrm>
                <a:off x="11672395" y="4196762"/>
                <a:ext cx="0" cy="126861"/>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82" name="Straight Connector 1681">
                <a:extLst>
                  <a:ext uri="{FF2B5EF4-FFF2-40B4-BE49-F238E27FC236}">
                    <a16:creationId xmlns:a16="http://schemas.microsoft.com/office/drawing/2014/main" id="{7063A6D6-91D2-4CD9-AF3C-DCA143773631}"/>
                  </a:ext>
                </a:extLst>
              </p:cNvPr>
              <p:cNvCxnSpPr>
                <a:cxnSpLocks/>
              </p:cNvCxnSpPr>
              <p:nvPr/>
            </p:nvCxnSpPr>
            <p:spPr bwMode="auto">
              <a:xfrm>
                <a:off x="11638195" y="4321500"/>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83" name="Straight Connector 1682">
                <a:extLst>
                  <a:ext uri="{FF2B5EF4-FFF2-40B4-BE49-F238E27FC236}">
                    <a16:creationId xmlns:a16="http://schemas.microsoft.com/office/drawing/2014/main" id="{CB0E92E8-FD66-4458-BF6B-B9B05481FA81}"/>
                  </a:ext>
                </a:extLst>
              </p:cNvPr>
              <p:cNvCxnSpPr>
                <a:cxnSpLocks/>
              </p:cNvCxnSpPr>
              <p:nvPr/>
            </p:nvCxnSpPr>
            <p:spPr bwMode="auto">
              <a:xfrm>
                <a:off x="11638195" y="419676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04" name="Group 1603">
              <a:extLst>
                <a:ext uri="{FF2B5EF4-FFF2-40B4-BE49-F238E27FC236}">
                  <a16:creationId xmlns:a16="http://schemas.microsoft.com/office/drawing/2014/main" id="{37002D86-7C0A-46E9-9D23-8A348778330C}"/>
                </a:ext>
              </a:extLst>
            </p:cNvPr>
            <p:cNvGrpSpPr/>
            <p:nvPr/>
          </p:nvGrpSpPr>
          <p:grpSpPr>
            <a:xfrm>
              <a:off x="7208641" y="4105668"/>
              <a:ext cx="68400" cy="126861"/>
              <a:chOff x="11638195" y="4196762"/>
              <a:chExt cx="68400" cy="126861"/>
            </a:xfrm>
          </p:grpSpPr>
          <p:cxnSp>
            <p:nvCxnSpPr>
              <p:cNvPr id="1678" name="Straight Connector 1677">
                <a:extLst>
                  <a:ext uri="{FF2B5EF4-FFF2-40B4-BE49-F238E27FC236}">
                    <a16:creationId xmlns:a16="http://schemas.microsoft.com/office/drawing/2014/main" id="{49FECC28-ADFE-45BC-BF4D-E3E2F237638C}"/>
                  </a:ext>
                </a:extLst>
              </p:cNvPr>
              <p:cNvCxnSpPr>
                <a:cxnSpLocks/>
              </p:cNvCxnSpPr>
              <p:nvPr/>
            </p:nvCxnSpPr>
            <p:spPr bwMode="auto">
              <a:xfrm>
                <a:off x="11672395" y="4196762"/>
                <a:ext cx="0" cy="126861"/>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79" name="Straight Connector 1678">
                <a:extLst>
                  <a:ext uri="{FF2B5EF4-FFF2-40B4-BE49-F238E27FC236}">
                    <a16:creationId xmlns:a16="http://schemas.microsoft.com/office/drawing/2014/main" id="{D946992A-78C1-458F-A47B-F8674B8F5A6F}"/>
                  </a:ext>
                </a:extLst>
              </p:cNvPr>
              <p:cNvCxnSpPr>
                <a:cxnSpLocks/>
              </p:cNvCxnSpPr>
              <p:nvPr/>
            </p:nvCxnSpPr>
            <p:spPr bwMode="auto">
              <a:xfrm>
                <a:off x="11638195" y="4318325"/>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80" name="Straight Connector 1679">
                <a:extLst>
                  <a:ext uri="{FF2B5EF4-FFF2-40B4-BE49-F238E27FC236}">
                    <a16:creationId xmlns:a16="http://schemas.microsoft.com/office/drawing/2014/main" id="{494EF4E4-C778-41CD-9D03-E2BDB8FC6C70}"/>
                  </a:ext>
                </a:extLst>
              </p:cNvPr>
              <p:cNvCxnSpPr>
                <a:cxnSpLocks/>
              </p:cNvCxnSpPr>
              <p:nvPr/>
            </p:nvCxnSpPr>
            <p:spPr bwMode="auto">
              <a:xfrm>
                <a:off x="11638195" y="419676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05" name="Group 1604">
              <a:extLst>
                <a:ext uri="{FF2B5EF4-FFF2-40B4-BE49-F238E27FC236}">
                  <a16:creationId xmlns:a16="http://schemas.microsoft.com/office/drawing/2014/main" id="{262BAC2E-DE27-4FB8-B21F-5CD20A8DC665}"/>
                </a:ext>
              </a:extLst>
            </p:cNvPr>
            <p:cNvGrpSpPr/>
            <p:nvPr/>
          </p:nvGrpSpPr>
          <p:grpSpPr>
            <a:xfrm>
              <a:off x="6632217" y="4159624"/>
              <a:ext cx="68400" cy="103832"/>
              <a:chOff x="11638195" y="4219791"/>
              <a:chExt cx="68400" cy="103832"/>
            </a:xfrm>
          </p:grpSpPr>
          <p:cxnSp>
            <p:nvCxnSpPr>
              <p:cNvPr id="1675" name="Straight Connector 1674">
                <a:extLst>
                  <a:ext uri="{FF2B5EF4-FFF2-40B4-BE49-F238E27FC236}">
                    <a16:creationId xmlns:a16="http://schemas.microsoft.com/office/drawing/2014/main" id="{28C94455-AFE0-4353-BA33-C18FCEBF0D7A}"/>
                  </a:ext>
                </a:extLst>
              </p:cNvPr>
              <p:cNvCxnSpPr>
                <a:cxnSpLocks/>
              </p:cNvCxnSpPr>
              <p:nvPr/>
            </p:nvCxnSpPr>
            <p:spPr bwMode="auto">
              <a:xfrm>
                <a:off x="11672395" y="4220221"/>
                <a:ext cx="0" cy="103402"/>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76" name="Straight Connector 1675">
                <a:extLst>
                  <a:ext uri="{FF2B5EF4-FFF2-40B4-BE49-F238E27FC236}">
                    <a16:creationId xmlns:a16="http://schemas.microsoft.com/office/drawing/2014/main" id="{D7672AF4-66E5-42C4-BBC0-B3F43D897095}"/>
                  </a:ext>
                </a:extLst>
              </p:cNvPr>
              <p:cNvCxnSpPr>
                <a:cxnSpLocks/>
              </p:cNvCxnSpPr>
              <p:nvPr/>
            </p:nvCxnSpPr>
            <p:spPr bwMode="auto">
              <a:xfrm>
                <a:off x="11638195" y="4318325"/>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77" name="Straight Connector 1676">
                <a:extLst>
                  <a:ext uri="{FF2B5EF4-FFF2-40B4-BE49-F238E27FC236}">
                    <a16:creationId xmlns:a16="http://schemas.microsoft.com/office/drawing/2014/main" id="{30A1DD3D-5D65-4FDB-9F6D-C1AF1B141247}"/>
                  </a:ext>
                </a:extLst>
              </p:cNvPr>
              <p:cNvCxnSpPr>
                <a:cxnSpLocks/>
              </p:cNvCxnSpPr>
              <p:nvPr/>
            </p:nvCxnSpPr>
            <p:spPr bwMode="auto">
              <a:xfrm>
                <a:off x="11638195" y="4219791"/>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06" name="Group 1605">
              <a:extLst>
                <a:ext uri="{FF2B5EF4-FFF2-40B4-BE49-F238E27FC236}">
                  <a16:creationId xmlns:a16="http://schemas.microsoft.com/office/drawing/2014/main" id="{C20DFBF9-7032-4F6C-B043-A48434BCDB49}"/>
                </a:ext>
              </a:extLst>
            </p:cNvPr>
            <p:cNvGrpSpPr/>
            <p:nvPr/>
          </p:nvGrpSpPr>
          <p:grpSpPr>
            <a:xfrm>
              <a:off x="6058625" y="4151022"/>
              <a:ext cx="68400" cy="104884"/>
              <a:chOff x="11638195" y="4213441"/>
              <a:chExt cx="68400" cy="104884"/>
            </a:xfrm>
          </p:grpSpPr>
          <p:cxnSp>
            <p:nvCxnSpPr>
              <p:cNvPr id="1672" name="Straight Connector 1671">
                <a:extLst>
                  <a:ext uri="{FF2B5EF4-FFF2-40B4-BE49-F238E27FC236}">
                    <a16:creationId xmlns:a16="http://schemas.microsoft.com/office/drawing/2014/main" id="{9E37C56A-1FF9-47FC-BD1E-02BC012C8FDF}"/>
                  </a:ext>
                </a:extLst>
              </p:cNvPr>
              <p:cNvCxnSpPr>
                <a:cxnSpLocks/>
              </p:cNvCxnSpPr>
              <p:nvPr/>
            </p:nvCxnSpPr>
            <p:spPr bwMode="auto">
              <a:xfrm>
                <a:off x="11672395" y="4213871"/>
                <a:ext cx="0" cy="103402"/>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73" name="Straight Connector 1672">
                <a:extLst>
                  <a:ext uri="{FF2B5EF4-FFF2-40B4-BE49-F238E27FC236}">
                    <a16:creationId xmlns:a16="http://schemas.microsoft.com/office/drawing/2014/main" id="{D7010876-186C-460B-B836-818E0262F2A7}"/>
                  </a:ext>
                </a:extLst>
              </p:cNvPr>
              <p:cNvCxnSpPr>
                <a:cxnSpLocks/>
              </p:cNvCxnSpPr>
              <p:nvPr/>
            </p:nvCxnSpPr>
            <p:spPr bwMode="auto">
              <a:xfrm>
                <a:off x="11638195" y="4318325"/>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74" name="Straight Connector 1673">
                <a:extLst>
                  <a:ext uri="{FF2B5EF4-FFF2-40B4-BE49-F238E27FC236}">
                    <a16:creationId xmlns:a16="http://schemas.microsoft.com/office/drawing/2014/main" id="{E92447E9-DBF8-4FD3-95BA-2C44A4C60FBD}"/>
                  </a:ext>
                </a:extLst>
              </p:cNvPr>
              <p:cNvCxnSpPr>
                <a:cxnSpLocks/>
              </p:cNvCxnSpPr>
              <p:nvPr/>
            </p:nvCxnSpPr>
            <p:spPr bwMode="auto">
              <a:xfrm>
                <a:off x="11638195" y="4213441"/>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07" name="Group 1606">
              <a:extLst>
                <a:ext uri="{FF2B5EF4-FFF2-40B4-BE49-F238E27FC236}">
                  <a16:creationId xmlns:a16="http://schemas.microsoft.com/office/drawing/2014/main" id="{3B09FC93-BC8C-4702-8182-B462A92B57D6}"/>
                </a:ext>
              </a:extLst>
            </p:cNvPr>
            <p:cNvGrpSpPr/>
            <p:nvPr/>
          </p:nvGrpSpPr>
          <p:grpSpPr>
            <a:xfrm>
              <a:off x="5487125" y="4144642"/>
              <a:ext cx="68400" cy="104884"/>
              <a:chOff x="11638195" y="4213441"/>
              <a:chExt cx="68400" cy="104884"/>
            </a:xfrm>
          </p:grpSpPr>
          <p:cxnSp>
            <p:nvCxnSpPr>
              <p:cNvPr id="1669" name="Straight Connector 1668">
                <a:extLst>
                  <a:ext uri="{FF2B5EF4-FFF2-40B4-BE49-F238E27FC236}">
                    <a16:creationId xmlns:a16="http://schemas.microsoft.com/office/drawing/2014/main" id="{FF1D130D-C177-4ED5-9264-8517D0B78836}"/>
                  </a:ext>
                </a:extLst>
              </p:cNvPr>
              <p:cNvCxnSpPr>
                <a:cxnSpLocks/>
              </p:cNvCxnSpPr>
              <p:nvPr/>
            </p:nvCxnSpPr>
            <p:spPr bwMode="auto">
              <a:xfrm>
                <a:off x="11672395" y="4213871"/>
                <a:ext cx="0" cy="103402"/>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70" name="Straight Connector 1669">
                <a:extLst>
                  <a:ext uri="{FF2B5EF4-FFF2-40B4-BE49-F238E27FC236}">
                    <a16:creationId xmlns:a16="http://schemas.microsoft.com/office/drawing/2014/main" id="{3C811B70-6537-418B-AE6C-4E90749A54EE}"/>
                  </a:ext>
                </a:extLst>
              </p:cNvPr>
              <p:cNvCxnSpPr>
                <a:cxnSpLocks/>
              </p:cNvCxnSpPr>
              <p:nvPr/>
            </p:nvCxnSpPr>
            <p:spPr bwMode="auto">
              <a:xfrm>
                <a:off x="11638195" y="4318325"/>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71" name="Straight Connector 1670">
                <a:extLst>
                  <a:ext uri="{FF2B5EF4-FFF2-40B4-BE49-F238E27FC236}">
                    <a16:creationId xmlns:a16="http://schemas.microsoft.com/office/drawing/2014/main" id="{CC4437BA-870F-455E-8A40-55B1A3CA01F7}"/>
                  </a:ext>
                </a:extLst>
              </p:cNvPr>
              <p:cNvCxnSpPr>
                <a:cxnSpLocks/>
              </p:cNvCxnSpPr>
              <p:nvPr/>
            </p:nvCxnSpPr>
            <p:spPr bwMode="auto">
              <a:xfrm>
                <a:off x="11638195" y="4213441"/>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08" name="Group 1607">
              <a:extLst>
                <a:ext uri="{FF2B5EF4-FFF2-40B4-BE49-F238E27FC236}">
                  <a16:creationId xmlns:a16="http://schemas.microsoft.com/office/drawing/2014/main" id="{4EFBA06F-2BEF-4779-944C-CE39D1AEF7B4}"/>
                </a:ext>
              </a:extLst>
            </p:cNvPr>
            <p:cNvGrpSpPr/>
            <p:nvPr/>
          </p:nvGrpSpPr>
          <p:grpSpPr>
            <a:xfrm>
              <a:off x="4909903" y="4205168"/>
              <a:ext cx="68400" cy="88019"/>
              <a:chOff x="11638195" y="4230306"/>
              <a:chExt cx="68400" cy="88019"/>
            </a:xfrm>
          </p:grpSpPr>
          <p:cxnSp>
            <p:nvCxnSpPr>
              <p:cNvPr id="1666" name="Straight Connector 1665">
                <a:extLst>
                  <a:ext uri="{FF2B5EF4-FFF2-40B4-BE49-F238E27FC236}">
                    <a16:creationId xmlns:a16="http://schemas.microsoft.com/office/drawing/2014/main" id="{9E9598E0-4C99-469D-AC09-8CCF0A5B43F9}"/>
                  </a:ext>
                </a:extLst>
              </p:cNvPr>
              <p:cNvCxnSpPr>
                <a:cxnSpLocks/>
              </p:cNvCxnSpPr>
              <p:nvPr/>
            </p:nvCxnSpPr>
            <p:spPr bwMode="auto">
              <a:xfrm>
                <a:off x="11672395" y="4230306"/>
                <a:ext cx="0" cy="86967"/>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67" name="Straight Connector 1666">
                <a:extLst>
                  <a:ext uri="{FF2B5EF4-FFF2-40B4-BE49-F238E27FC236}">
                    <a16:creationId xmlns:a16="http://schemas.microsoft.com/office/drawing/2014/main" id="{02F7D030-E300-4569-BC5E-05248EDDBC8B}"/>
                  </a:ext>
                </a:extLst>
              </p:cNvPr>
              <p:cNvCxnSpPr>
                <a:cxnSpLocks/>
              </p:cNvCxnSpPr>
              <p:nvPr/>
            </p:nvCxnSpPr>
            <p:spPr bwMode="auto">
              <a:xfrm>
                <a:off x="11638195" y="4318325"/>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68" name="Straight Connector 1667">
                <a:extLst>
                  <a:ext uri="{FF2B5EF4-FFF2-40B4-BE49-F238E27FC236}">
                    <a16:creationId xmlns:a16="http://schemas.microsoft.com/office/drawing/2014/main" id="{9672A7EA-9F33-4DAC-AA46-080531EAD9FC}"/>
                  </a:ext>
                </a:extLst>
              </p:cNvPr>
              <p:cNvCxnSpPr>
                <a:cxnSpLocks/>
              </p:cNvCxnSpPr>
              <p:nvPr/>
            </p:nvCxnSpPr>
            <p:spPr bwMode="auto">
              <a:xfrm>
                <a:off x="11638195" y="4235385"/>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09" name="Group 1608">
              <a:extLst>
                <a:ext uri="{FF2B5EF4-FFF2-40B4-BE49-F238E27FC236}">
                  <a16:creationId xmlns:a16="http://schemas.microsoft.com/office/drawing/2014/main" id="{7D0AD4EE-70A6-4F27-A79E-4D9418D66C58}"/>
                </a:ext>
              </a:extLst>
            </p:cNvPr>
            <p:cNvGrpSpPr/>
            <p:nvPr/>
          </p:nvGrpSpPr>
          <p:grpSpPr>
            <a:xfrm>
              <a:off x="4623525" y="4247629"/>
              <a:ext cx="68400" cy="71164"/>
              <a:chOff x="11638195" y="4263096"/>
              <a:chExt cx="68400" cy="71164"/>
            </a:xfrm>
          </p:grpSpPr>
          <p:cxnSp>
            <p:nvCxnSpPr>
              <p:cNvPr id="1663" name="Straight Connector 1662">
                <a:extLst>
                  <a:ext uri="{FF2B5EF4-FFF2-40B4-BE49-F238E27FC236}">
                    <a16:creationId xmlns:a16="http://schemas.microsoft.com/office/drawing/2014/main" id="{E4A98B4C-CD56-4C51-8B73-3970EAA556ED}"/>
                  </a:ext>
                </a:extLst>
              </p:cNvPr>
              <p:cNvCxnSpPr>
                <a:cxnSpLocks/>
              </p:cNvCxnSpPr>
              <p:nvPr/>
            </p:nvCxnSpPr>
            <p:spPr bwMode="auto">
              <a:xfrm>
                <a:off x="11672395" y="4263096"/>
                <a:ext cx="0" cy="71164"/>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64" name="Straight Connector 1663">
                <a:extLst>
                  <a:ext uri="{FF2B5EF4-FFF2-40B4-BE49-F238E27FC236}">
                    <a16:creationId xmlns:a16="http://schemas.microsoft.com/office/drawing/2014/main" id="{D13367E8-7ABA-448B-A1EF-AB33990FE2FF}"/>
                  </a:ext>
                </a:extLst>
              </p:cNvPr>
              <p:cNvCxnSpPr>
                <a:cxnSpLocks/>
              </p:cNvCxnSpPr>
              <p:nvPr/>
            </p:nvCxnSpPr>
            <p:spPr bwMode="auto">
              <a:xfrm>
                <a:off x="11638195" y="4331025"/>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65" name="Straight Connector 1664">
                <a:extLst>
                  <a:ext uri="{FF2B5EF4-FFF2-40B4-BE49-F238E27FC236}">
                    <a16:creationId xmlns:a16="http://schemas.microsoft.com/office/drawing/2014/main" id="{CC2F7F26-A81A-4297-A26C-E0966C7FF1FE}"/>
                  </a:ext>
                </a:extLst>
              </p:cNvPr>
              <p:cNvCxnSpPr>
                <a:cxnSpLocks/>
              </p:cNvCxnSpPr>
              <p:nvPr/>
            </p:nvCxnSpPr>
            <p:spPr bwMode="auto">
              <a:xfrm>
                <a:off x="11638195" y="4266271"/>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0" name="Group 1609">
              <a:extLst>
                <a:ext uri="{FF2B5EF4-FFF2-40B4-BE49-F238E27FC236}">
                  <a16:creationId xmlns:a16="http://schemas.microsoft.com/office/drawing/2014/main" id="{50C99239-0163-468B-A4C0-029573141BFA}"/>
                </a:ext>
              </a:extLst>
            </p:cNvPr>
            <p:cNvGrpSpPr/>
            <p:nvPr/>
          </p:nvGrpSpPr>
          <p:grpSpPr>
            <a:xfrm>
              <a:off x="4909023" y="4088543"/>
              <a:ext cx="68400" cy="121964"/>
              <a:chOff x="11638195" y="4212296"/>
              <a:chExt cx="68400" cy="121964"/>
            </a:xfrm>
          </p:grpSpPr>
          <p:cxnSp>
            <p:nvCxnSpPr>
              <p:cNvPr id="1660" name="Straight Connector 1659">
                <a:extLst>
                  <a:ext uri="{FF2B5EF4-FFF2-40B4-BE49-F238E27FC236}">
                    <a16:creationId xmlns:a16="http://schemas.microsoft.com/office/drawing/2014/main" id="{96A9E02A-A4C6-440F-B66B-A0D271E7C0D1}"/>
                  </a:ext>
                </a:extLst>
              </p:cNvPr>
              <p:cNvCxnSpPr>
                <a:cxnSpLocks/>
              </p:cNvCxnSpPr>
              <p:nvPr/>
            </p:nvCxnSpPr>
            <p:spPr bwMode="auto">
              <a:xfrm>
                <a:off x="11672395" y="4216664"/>
                <a:ext cx="0" cy="117596"/>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61" name="Straight Connector 1660">
                <a:extLst>
                  <a:ext uri="{FF2B5EF4-FFF2-40B4-BE49-F238E27FC236}">
                    <a16:creationId xmlns:a16="http://schemas.microsoft.com/office/drawing/2014/main" id="{384FCE8B-41E8-4F13-BFC7-D7F78E095215}"/>
                  </a:ext>
                </a:extLst>
              </p:cNvPr>
              <p:cNvCxnSpPr>
                <a:cxnSpLocks/>
              </p:cNvCxnSpPr>
              <p:nvPr/>
            </p:nvCxnSpPr>
            <p:spPr bwMode="auto">
              <a:xfrm>
                <a:off x="11638195" y="4331025"/>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62" name="Straight Connector 1661">
                <a:extLst>
                  <a:ext uri="{FF2B5EF4-FFF2-40B4-BE49-F238E27FC236}">
                    <a16:creationId xmlns:a16="http://schemas.microsoft.com/office/drawing/2014/main" id="{6685A3A6-B2D3-421D-AE04-1E6C1AD56D20}"/>
                  </a:ext>
                </a:extLst>
              </p:cNvPr>
              <p:cNvCxnSpPr>
                <a:cxnSpLocks/>
              </p:cNvCxnSpPr>
              <p:nvPr/>
            </p:nvCxnSpPr>
            <p:spPr bwMode="auto">
              <a:xfrm>
                <a:off x="11638195" y="421229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1" name="Group 1610">
              <a:extLst>
                <a:ext uri="{FF2B5EF4-FFF2-40B4-BE49-F238E27FC236}">
                  <a16:creationId xmlns:a16="http://schemas.microsoft.com/office/drawing/2014/main" id="{AF947E21-107A-47A7-B766-82AAC3B29EA5}"/>
                </a:ext>
              </a:extLst>
            </p:cNvPr>
            <p:cNvGrpSpPr/>
            <p:nvPr/>
          </p:nvGrpSpPr>
          <p:grpSpPr>
            <a:xfrm>
              <a:off x="5484578" y="3999586"/>
              <a:ext cx="68400" cy="121964"/>
              <a:chOff x="11638195" y="4212296"/>
              <a:chExt cx="68400" cy="121964"/>
            </a:xfrm>
          </p:grpSpPr>
          <p:cxnSp>
            <p:nvCxnSpPr>
              <p:cNvPr id="1657" name="Straight Connector 1656">
                <a:extLst>
                  <a:ext uri="{FF2B5EF4-FFF2-40B4-BE49-F238E27FC236}">
                    <a16:creationId xmlns:a16="http://schemas.microsoft.com/office/drawing/2014/main" id="{998D04A2-6B0E-4BA2-B238-A8C871FE1149}"/>
                  </a:ext>
                </a:extLst>
              </p:cNvPr>
              <p:cNvCxnSpPr>
                <a:cxnSpLocks/>
              </p:cNvCxnSpPr>
              <p:nvPr/>
            </p:nvCxnSpPr>
            <p:spPr bwMode="auto">
              <a:xfrm>
                <a:off x="11672395" y="4216664"/>
                <a:ext cx="0" cy="117596"/>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58" name="Straight Connector 1657">
                <a:extLst>
                  <a:ext uri="{FF2B5EF4-FFF2-40B4-BE49-F238E27FC236}">
                    <a16:creationId xmlns:a16="http://schemas.microsoft.com/office/drawing/2014/main" id="{44C9B4F2-D220-4DEF-81E0-32A3CC9B9A17}"/>
                  </a:ext>
                </a:extLst>
              </p:cNvPr>
              <p:cNvCxnSpPr>
                <a:cxnSpLocks/>
              </p:cNvCxnSpPr>
              <p:nvPr/>
            </p:nvCxnSpPr>
            <p:spPr bwMode="auto">
              <a:xfrm>
                <a:off x="11638195" y="4331025"/>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59" name="Straight Connector 1658">
                <a:extLst>
                  <a:ext uri="{FF2B5EF4-FFF2-40B4-BE49-F238E27FC236}">
                    <a16:creationId xmlns:a16="http://schemas.microsoft.com/office/drawing/2014/main" id="{18C91F0A-90CE-4457-836E-5DFDEFA635AB}"/>
                  </a:ext>
                </a:extLst>
              </p:cNvPr>
              <p:cNvCxnSpPr>
                <a:cxnSpLocks/>
              </p:cNvCxnSpPr>
              <p:nvPr/>
            </p:nvCxnSpPr>
            <p:spPr bwMode="auto">
              <a:xfrm>
                <a:off x="11638195" y="421229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2" name="Group 1611">
              <a:extLst>
                <a:ext uri="{FF2B5EF4-FFF2-40B4-BE49-F238E27FC236}">
                  <a16:creationId xmlns:a16="http://schemas.microsoft.com/office/drawing/2014/main" id="{27CC22D3-3250-46B8-8073-254C052B4C12}"/>
                </a:ext>
              </a:extLst>
            </p:cNvPr>
            <p:cNvGrpSpPr/>
            <p:nvPr/>
          </p:nvGrpSpPr>
          <p:grpSpPr>
            <a:xfrm>
              <a:off x="6061800" y="3966045"/>
              <a:ext cx="68400" cy="146264"/>
              <a:chOff x="11638195" y="4184821"/>
              <a:chExt cx="68400" cy="146264"/>
            </a:xfrm>
          </p:grpSpPr>
          <p:cxnSp>
            <p:nvCxnSpPr>
              <p:cNvPr id="1654" name="Straight Connector 1653">
                <a:extLst>
                  <a:ext uri="{FF2B5EF4-FFF2-40B4-BE49-F238E27FC236}">
                    <a16:creationId xmlns:a16="http://schemas.microsoft.com/office/drawing/2014/main" id="{2C269C47-7175-473E-A4BB-956689AB4DBE}"/>
                  </a:ext>
                </a:extLst>
              </p:cNvPr>
              <p:cNvCxnSpPr>
                <a:cxnSpLocks/>
              </p:cNvCxnSpPr>
              <p:nvPr/>
            </p:nvCxnSpPr>
            <p:spPr bwMode="auto">
              <a:xfrm>
                <a:off x="11672395" y="4188626"/>
                <a:ext cx="0" cy="142459"/>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55" name="Straight Connector 1654">
                <a:extLst>
                  <a:ext uri="{FF2B5EF4-FFF2-40B4-BE49-F238E27FC236}">
                    <a16:creationId xmlns:a16="http://schemas.microsoft.com/office/drawing/2014/main" id="{42DEB7E5-2AFD-440F-8F28-7D4104493966}"/>
                  </a:ext>
                </a:extLst>
              </p:cNvPr>
              <p:cNvCxnSpPr>
                <a:cxnSpLocks/>
              </p:cNvCxnSpPr>
              <p:nvPr/>
            </p:nvCxnSpPr>
            <p:spPr bwMode="auto">
              <a:xfrm>
                <a:off x="11638195" y="4331025"/>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56" name="Straight Connector 1655">
                <a:extLst>
                  <a:ext uri="{FF2B5EF4-FFF2-40B4-BE49-F238E27FC236}">
                    <a16:creationId xmlns:a16="http://schemas.microsoft.com/office/drawing/2014/main" id="{A394522D-67BA-4164-AE56-CF657B7E4014}"/>
                  </a:ext>
                </a:extLst>
              </p:cNvPr>
              <p:cNvCxnSpPr>
                <a:cxnSpLocks/>
              </p:cNvCxnSpPr>
              <p:nvPr/>
            </p:nvCxnSpPr>
            <p:spPr bwMode="auto">
              <a:xfrm>
                <a:off x="11638195" y="4184821"/>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3" name="Group 1612">
              <a:extLst>
                <a:ext uri="{FF2B5EF4-FFF2-40B4-BE49-F238E27FC236}">
                  <a16:creationId xmlns:a16="http://schemas.microsoft.com/office/drawing/2014/main" id="{C248AE11-1A1B-4FF3-BB45-18C6B4AEBCC9}"/>
                </a:ext>
              </a:extLst>
            </p:cNvPr>
            <p:cNvGrpSpPr/>
            <p:nvPr/>
          </p:nvGrpSpPr>
          <p:grpSpPr>
            <a:xfrm>
              <a:off x="6633142" y="3832657"/>
              <a:ext cx="68400" cy="177538"/>
              <a:chOff x="11638195" y="4156722"/>
              <a:chExt cx="68400" cy="177538"/>
            </a:xfrm>
          </p:grpSpPr>
          <p:cxnSp>
            <p:nvCxnSpPr>
              <p:cNvPr id="1651" name="Straight Connector 1650">
                <a:extLst>
                  <a:ext uri="{FF2B5EF4-FFF2-40B4-BE49-F238E27FC236}">
                    <a16:creationId xmlns:a16="http://schemas.microsoft.com/office/drawing/2014/main" id="{E8449A7D-765B-47F7-A87F-A5C592137F74}"/>
                  </a:ext>
                </a:extLst>
              </p:cNvPr>
              <p:cNvCxnSpPr>
                <a:cxnSpLocks/>
              </p:cNvCxnSpPr>
              <p:nvPr/>
            </p:nvCxnSpPr>
            <p:spPr bwMode="auto">
              <a:xfrm>
                <a:off x="11672395" y="4157866"/>
                <a:ext cx="0" cy="176394"/>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52" name="Straight Connector 1651">
                <a:extLst>
                  <a:ext uri="{FF2B5EF4-FFF2-40B4-BE49-F238E27FC236}">
                    <a16:creationId xmlns:a16="http://schemas.microsoft.com/office/drawing/2014/main" id="{200A1390-6974-43CB-9DCE-C9B7C51D5FE2}"/>
                  </a:ext>
                </a:extLst>
              </p:cNvPr>
              <p:cNvCxnSpPr>
                <a:cxnSpLocks/>
              </p:cNvCxnSpPr>
              <p:nvPr/>
            </p:nvCxnSpPr>
            <p:spPr bwMode="auto">
              <a:xfrm>
                <a:off x="11638195" y="4331025"/>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53" name="Straight Connector 1652">
                <a:extLst>
                  <a:ext uri="{FF2B5EF4-FFF2-40B4-BE49-F238E27FC236}">
                    <a16:creationId xmlns:a16="http://schemas.microsoft.com/office/drawing/2014/main" id="{D950EF9C-161F-49A9-8047-84EAFAF0A593}"/>
                  </a:ext>
                </a:extLst>
              </p:cNvPr>
              <p:cNvCxnSpPr>
                <a:cxnSpLocks/>
              </p:cNvCxnSpPr>
              <p:nvPr/>
            </p:nvCxnSpPr>
            <p:spPr bwMode="auto">
              <a:xfrm>
                <a:off x="11638195" y="4156722"/>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4" name="Group 1613">
              <a:extLst>
                <a:ext uri="{FF2B5EF4-FFF2-40B4-BE49-F238E27FC236}">
                  <a16:creationId xmlns:a16="http://schemas.microsoft.com/office/drawing/2014/main" id="{29353631-5AC4-4FFA-8E96-D1DC04F7B8EE}"/>
                </a:ext>
              </a:extLst>
            </p:cNvPr>
            <p:cNvGrpSpPr/>
            <p:nvPr/>
          </p:nvGrpSpPr>
          <p:grpSpPr>
            <a:xfrm>
              <a:off x="7207817" y="3737499"/>
              <a:ext cx="68400" cy="192605"/>
              <a:chOff x="11638195" y="4141655"/>
              <a:chExt cx="68400" cy="192605"/>
            </a:xfrm>
          </p:grpSpPr>
          <p:cxnSp>
            <p:nvCxnSpPr>
              <p:cNvPr id="1648" name="Straight Connector 1647">
                <a:extLst>
                  <a:ext uri="{FF2B5EF4-FFF2-40B4-BE49-F238E27FC236}">
                    <a16:creationId xmlns:a16="http://schemas.microsoft.com/office/drawing/2014/main" id="{4E119D7A-1C9D-47E6-AAD4-E4B889E1342F}"/>
                  </a:ext>
                </a:extLst>
              </p:cNvPr>
              <p:cNvCxnSpPr>
                <a:cxnSpLocks/>
              </p:cNvCxnSpPr>
              <p:nvPr/>
            </p:nvCxnSpPr>
            <p:spPr bwMode="auto">
              <a:xfrm>
                <a:off x="11672395" y="4141655"/>
                <a:ext cx="0" cy="192605"/>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9" name="Straight Connector 1648">
                <a:extLst>
                  <a:ext uri="{FF2B5EF4-FFF2-40B4-BE49-F238E27FC236}">
                    <a16:creationId xmlns:a16="http://schemas.microsoft.com/office/drawing/2014/main" id="{664B1FDF-AFB2-433D-B50C-F50DBCFA41AE}"/>
                  </a:ext>
                </a:extLst>
              </p:cNvPr>
              <p:cNvCxnSpPr>
                <a:cxnSpLocks/>
              </p:cNvCxnSpPr>
              <p:nvPr/>
            </p:nvCxnSpPr>
            <p:spPr bwMode="auto">
              <a:xfrm>
                <a:off x="11638195" y="4331025"/>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50" name="Straight Connector 1649">
                <a:extLst>
                  <a:ext uri="{FF2B5EF4-FFF2-40B4-BE49-F238E27FC236}">
                    <a16:creationId xmlns:a16="http://schemas.microsoft.com/office/drawing/2014/main" id="{B041206E-AA3D-4BC1-9AA6-CCD8C5D4FE12}"/>
                  </a:ext>
                </a:extLst>
              </p:cNvPr>
              <p:cNvCxnSpPr>
                <a:cxnSpLocks/>
              </p:cNvCxnSpPr>
              <p:nvPr/>
            </p:nvCxnSpPr>
            <p:spPr bwMode="auto">
              <a:xfrm>
                <a:off x="11638195" y="414454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5" name="Group 1614">
              <a:extLst>
                <a:ext uri="{FF2B5EF4-FFF2-40B4-BE49-F238E27FC236}">
                  <a16:creationId xmlns:a16="http://schemas.microsoft.com/office/drawing/2014/main" id="{A6C19CD4-A995-4DC0-94C7-8FC5F669C90E}"/>
                </a:ext>
              </a:extLst>
            </p:cNvPr>
            <p:cNvGrpSpPr/>
            <p:nvPr/>
          </p:nvGrpSpPr>
          <p:grpSpPr>
            <a:xfrm>
              <a:off x="7782311" y="3745032"/>
              <a:ext cx="68400" cy="191481"/>
              <a:chOff x="11638195" y="4156722"/>
              <a:chExt cx="68400" cy="191481"/>
            </a:xfrm>
          </p:grpSpPr>
          <p:cxnSp>
            <p:nvCxnSpPr>
              <p:cNvPr id="1645" name="Straight Connector 1644">
                <a:extLst>
                  <a:ext uri="{FF2B5EF4-FFF2-40B4-BE49-F238E27FC236}">
                    <a16:creationId xmlns:a16="http://schemas.microsoft.com/office/drawing/2014/main" id="{5BD47735-E3C0-4DE9-822D-B6BA8A09A8DB}"/>
                  </a:ext>
                </a:extLst>
              </p:cNvPr>
              <p:cNvCxnSpPr>
                <a:cxnSpLocks/>
              </p:cNvCxnSpPr>
              <p:nvPr/>
            </p:nvCxnSpPr>
            <p:spPr bwMode="auto">
              <a:xfrm>
                <a:off x="11672395" y="4161041"/>
                <a:ext cx="0" cy="183928"/>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6" name="Straight Connector 1645">
                <a:extLst>
                  <a:ext uri="{FF2B5EF4-FFF2-40B4-BE49-F238E27FC236}">
                    <a16:creationId xmlns:a16="http://schemas.microsoft.com/office/drawing/2014/main" id="{C25AEEEC-FEFC-458A-AD91-79471942B4CC}"/>
                  </a:ext>
                </a:extLst>
              </p:cNvPr>
              <p:cNvCxnSpPr>
                <a:cxnSpLocks/>
              </p:cNvCxnSpPr>
              <p:nvPr/>
            </p:nvCxnSpPr>
            <p:spPr bwMode="auto">
              <a:xfrm>
                <a:off x="11638195" y="4348203"/>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7" name="Straight Connector 1646">
                <a:extLst>
                  <a:ext uri="{FF2B5EF4-FFF2-40B4-BE49-F238E27FC236}">
                    <a16:creationId xmlns:a16="http://schemas.microsoft.com/office/drawing/2014/main" id="{7610FAB5-E251-4872-AA85-F760E1B5E35C}"/>
                  </a:ext>
                </a:extLst>
              </p:cNvPr>
              <p:cNvCxnSpPr>
                <a:cxnSpLocks/>
              </p:cNvCxnSpPr>
              <p:nvPr/>
            </p:nvCxnSpPr>
            <p:spPr bwMode="auto">
              <a:xfrm>
                <a:off x="11638195" y="4156722"/>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6" name="Group 1615">
              <a:extLst>
                <a:ext uri="{FF2B5EF4-FFF2-40B4-BE49-F238E27FC236}">
                  <a16:creationId xmlns:a16="http://schemas.microsoft.com/office/drawing/2014/main" id="{481E6ADF-48A6-4286-A2F1-B86FBA02931E}"/>
                </a:ext>
              </a:extLst>
            </p:cNvPr>
            <p:cNvGrpSpPr/>
            <p:nvPr/>
          </p:nvGrpSpPr>
          <p:grpSpPr>
            <a:xfrm>
              <a:off x="7783241" y="3622420"/>
              <a:ext cx="68400" cy="204181"/>
              <a:chOff x="11638195" y="4144022"/>
              <a:chExt cx="68400" cy="204181"/>
            </a:xfrm>
          </p:grpSpPr>
          <p:cxnSp>
            <p:nvCxnSpPr>
              <p:cNvPr id="1642" name="Straight Connector 1641">
                <a:extLst>
                  <a:ext uri="{FF2B5EF4-FFF2-40B4-BE49-F238E27FC236}">
                    <a16:creationId xmlns:a16="http://schemas.microsoft.com/office/drawing/2014/main" id="{9E83ED60-0119-472E-8206-5A956CE2489F}"/>
                  </a:ext>
                </a:extLst>
              </p:cNvPr>
              <p:cNvCxnSpPr>
                <a:cxnSpLocks/>
              </p:cNvCxnSpPr>
              <p:nvPr/>
            </p:nvCxnSpPr>
            <p:spPr bwMode="auto">
              <a:xfrm>
                <a:off x="11672395" y="4144277"/>
                <a:ext cx="0" cy="200692"/>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3" name="Straight Connector 1642">
                <a:extLst>
                  <a:ext uri="{FF2B5EF4-FFF2-40B4-BE49-F238E27FC236}">
                    <a16:creationId xmlns:a16="http://schemas.microsoft.com/office/drawing/2014/main" id="{02C74243-1E27-47D1-B70A-527C65C787A1}"/>
                  </a:ext>
                </a:extLst>
              </p:cNvPr>
              <p:cNvCxnSpPr>
                <a:cxnSpLocks/>
              </p:cNvCxnSpPr>
              <p:nvPr/>
            </p:nvCxnSpPr>
            <p:spPr bwMode="auto">
              <a:xfrm>
                <a:off x="11638195" y="4348203"/>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4" name="Straight Connector 1643">
                <a:extLst>
                  <a:ext uri="{FF2B5EF4-FFF2-40B4-BE49-F238E27FC236}">
                    <a16:creationId xmlns:a16="http://schemas.microsoft.com/office/drawing/2014/main" id="{EFD33090-D6B4-4B18-A1C4-D92C55C270BF}"/>
                  </a:ext>
                </a:extLst>
              </p:cNvPr>
              <p:cNvCxnSpPr>
                <a:cxnSpLocks/>
              </p:cNvCxnSpPr>
              <p:nvPr/>
            </p:nvCxnSpPr>
            <p:spPr bwMode="auto">
              <a:xfrm>
                <a:off x="11638195" y="4144022"/>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7" name="Group 1616">
              <a:extLst>
                <a:ext uri="{FF2B5EF4-FFF2-40B4-BE49-F238E27FC236}">
                  <a16:creationId xmlns:a16="http://schemas.microsoft.com/office/drawing/2014/main" id="{BA5B228B-1F4A-46C2-B0EC-D1C450C15ABF}"/>
                </a:ext>
              </a:extLst>
            </p:cNvPr>
            <p:cNvGrpSpPr/>
            <p:nvPr/>
          </p:nvGrpSpPr>
          <p:grpSpPr>
            <a:xfrm>
              <a:off x="7208566" y="3662461"/>
              <a:ext cx="68400" cy="204181"/>
              <a:chOff x="11638195" y="4144022"/>
              <a:chExt cx="68400" cy="204181"/>
            </a:xfrm>
          </p:grpSpPr>
          <p:cxnSp>
            <p:nvCxnSpPr>
              <p:cNvPr id="1639" name="Straight Connector 1638">
                <a:extLst>
                  <a:ext uri="{FF2B5EF4-FFF2-40B4-BE49-F238E27FC236}">
                    <a16:creationId xmlns:a16="http://schemas.microsoft.com/office/drawing/2014/main" id="{45609782-813E-492B-942D-31F46B3F886C}"/>
                  </a:ext>
                </a:extLst>
              </p:cNvPr>
              <p:cNvCxnSpPr>
                <a:cxnSpLocks/>
              </p:cNvCxnSpPr>
              <p:nvPr/>
            </p:nvCxnSpPr>
            <p:spPr bwMode="auto">
              <a:xfrm>
                <a:off x="11672395" y="4144277"/>
                <a:ext cx="0" cy="200692"/>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0" name="Straight Connector 1639">
                <a:extLst>
                  <a:ext uri="{FF2B5EF4-FFF2-40B4-BE49-F238E27FC236}">
                    <a16:creationId xmlns:a16="http://schemas.microsoft.com/office/drawing/2014/main" id="{0BDD8F43-A6FE-4C7C-99E3-1003B65B0084}"/>
                  </a:ext>
                </a:extLst>
              </p:cNvPr>
              <p:cNvCxnSpPr>
                <a:cxnSpLocks/>
              </p:cNvCxnSpPr>
              <p:nvPr/>
            </p:nvCxnSpPr>
            <p:spPr bwMode="auto">
              <a:xfrm>
                <a:off x="11638195" y="4348203"/>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1" name="Straight Connector 1640">
                <a:extLst>
                  <a:ext uri="{FF2B5EF4-FFF2-40B4-BE49-F238E27FC236}">
                    <a16:creationId xmlns:a16="http://schemas.microsoft.com/office/drawing/2014/main" id="{9022FD5C-6B43-43D3-BBE0-EB28B1724D58}"/>
                  </a:ext>
                </a:extLst>
              </p:cNvPr>
              <p:cNvCxnSpPr>
                <a:cxnSpLocks/>
              </p:cNvCxnSpPr>
              <p:nvPr/>
            </p:nvCxnSpPr>
            <p:spPr bwMode="auto">
              <a:xfrm>
                <a:off x="11638195" y="4144022"/>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8" name="Group 1617">
              <a:extLst>
                <a:ext uri="{FF2B5EF4-FFF2-40B4-BE49-F238E27FC236}">
                  <a16:creationId xmlns:a16="http://schemas.microsoft.com/office/drawing/2014/main" id="{96142899-6F0C-4BB7-A301-E7566C3979B9}"/>
                </a:ext>
              </a:extLst>
            </p:cNvPr>
            <p:cNvGrpSpPr/>
            <p:nvPr/>
          </p:nvGrpSpPr>
          <p:grpSpPr>
            <a:xfrm>
              <a:off x="6632217" y="3813410"/>
              <a:ext cx="68400" cy="174726"/>
              <a:chOff x="11638195" y="4144022"/>
              <a:chExt cx="68400" cy="174726"/>
            </a:xfrm>
          </p:grpSpPr>
          <p:cxnSp>
            <p:nvCxnSpPr>
              <p:cNvPr id="1636" name="Straight Connector 1635">
                <a:extLst>
                  <a:ext uri="{FF2B5EF4-FFF2-40B4-BE49-F238E27FC236}">
                    <a16:creationId xmlns:a16="http://schemas.microsoft.com/office/drawing/2014/main" id="{6D99C28F-71DD-4C57-8D9D-9E74C9181C16}"/>
                  </a:ext>
                </a:extLst>
              </p:cNvPr>
              <p:cNvCxnSpPr>
                <a:cxnSpLocks/>
              </p:cNvCxnSpPr>
              <p:nvPr/>
            </p:nvCxnSpPr>
            <p:spPr bwMode="auto">
              <a:xfrm>
                <a:off x="11672395" y="4144277"/>
                <a:ext cx="0" cy="174471"/>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37" name="Straight Connector 1636">
                <a:extLst>
                  <a:ext uri="{FF2B5EF4-FFF2-40B4-BE49-F238E27FC236}">
                    <a16:creationId xmlns:a16="http://schemas.microsoft.com/office/drawing/2014/main" id="{1A7C73E0-8CE8-402A-9B90-11BA06C73012}"/>
                  </a:ext>
                </a:extLst>
              </p:cNvPr>
              <p:cNvCxnSpPr>
                <a:cxnSpLocks/>
              </p:cNvCxnSpPr>
              <p:nvPr/>
            </p:nvCxnSpPr>
            <p:spPr bwMode="auto">
              <a:xfrm>
                <a:off x="11638195" y="4316453"/>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38" name="Straight Connector 1637">
                <a:extLst>
                  <a:ext uri="{FF2B5EF4-FFF2-40B4-BE49-F238E27FC236}">
                    <a16:creationId xmlns:a16="http://schemas.microsoft.com/office/drawing/2014/main" id="{3DCC6F44-9EAC-43E7-A725-ADB65832E795}"/>
                  </a:ext>
                </a:extLst>
              </p:cNvPr>
              <p:cNvCxnSpPr>
                <a:cxnSpLocks/>
              </p:cNvCxnSpPr>
              <p:nvPr/>
            </p:nvCxnSpPr>
            <p:spPr bwMode="auto">
              <a:xfrm>
                <a:off x="11638195" y="4144022"/>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19" name="Group 1618">
              <a:extLst>
                <a:ext uri="{FF2B5EF4-FFF2-40B4-BE49-F238E27FC236}">
                  <a16:creationId xmlns:a16="http://schemas.microsoft.com/office/drawing/2014/main" id="{9B8CDC58-09C0-4126-BC6F-E8CF95C59737}"/>
                </a:ext>
              </a:extLst>
            </p:cNvPr>
            <p:cNvGrpSpPr/>
            <p:nvPr/>
          </p:nvGrpSpPr>
          <p:grpSpPr>
            <a:xfrm>
              <a:off x="6061800" y="3815792"/>
              <a:ext cx="68400" cy="174726"/>
              <a:chOff x="11638195" y="4144022"/>
              <a:chExt cx="68400" cy="174726"/>
            </a:xfrm>
          </p:grpSpPr>
          <p:cxnSp>
            <p:nvCxnSpPr>
              <p:cNvPr id="1633" name="Straight Connector 1632">
                <a:extLst>
                  <a:ext uri="{FF2B5EF4-FFF2-40B4-BE49-F238E27FC236}">
                    <a16:creationId xmlns:a16="http://schemas.microsoft.com/office/drawing/2014/main" id="{EEC26AB3-BBFF-4ED4-8BA4-0C39D8D27B0F}"/>
                  </a:ext>
                </a:extLst>
              </p:cNvPr>
              <p:cNvCxnSpPr>
                <a:cxnSpLocks/>
              </p:cNvCxnSpPr>
              <p:nvPr/>
            </p:nvCxnSpPr>
            <p:spPr bwMode="auto">
              <a:xfrm>
                <a:off x="11672395" y="4144277"/>
                <a:ext cx="0" cy="174471"/>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34" name="Straight Connector 1633">
                <a:extLst>
                  <a:ext uri="{FF2B5EF4-FFF2-40B4-BE49-F238E27FC236}">
                    <a16:creationId xmlns:a16="http://schemas.microsoft.com/office/drawing/2014/main" id="{2A9C6D71-24A4-4AEA-B06A-F2E47FAE06EA}"/>
                  </a:ext>
                </a:extLst>
              </p:cNvPr>
              <p:cNvCxnSpPr>
                <a:cxnSpLocks/>
              </p:cNvCxnSpPr>
              <p:nvPr/>
            </p:nvCxnSpPr>
            <p:spPr bwMode="auto">
              <a:xfrm>
                <a:off x="11638195" y="4316453"/>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35" name="Straight Connector 1634">
                <a:extLst>
                  <a:ext uri="{FF2B5EF4-FFF2-40B4-BE49-F238E27FC236}">
                    <a16:creationId xmlns:a16="http://schemas.microsoft.com/office/drawing/2014/main" id="{79B4CA4D-42E2-450F-969C-655E426C5010}"/>
                  </a:ext>
                </a:extLst>
              </p:cNvPr>
              <p:cNvCxnSpPr>
                <a:cxnSpLocks/>
              </p:cNvCxnSpPr>
              <p:nvPr/>
            </p:nvCxnSpPr>
            <p:spPr bwMode="auto">
              <a:xfrm>
                <a:off x="11638195" y="4144022"/>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20" name="Group 1619">
              <a:extLst>
                <a:ext uri="{FF2B5EF4-FFF2-40B4-BE49-F238E27FC236}">
                  <a16:creationId xmlns:a16="http://schemas.microsoft.com/office/drawing/2014/main" id="{82BAA2D3-4AFC-49C6-AA1A-47E072BD0423}"/>
                </a:ext>
              </a:extLst>
            </p:cNvPr>
            <p:cNvGrpSpPr/>
            <p:nvPr/>
          </p:nvGrpSpPr>
          <p:grpSpPr>
            <a:xfrm>
              <a:off x="5484978" y="3893526"/>
              <a:ext cx="68400" cy="152655"/>
              <a:chOff x="11638195" y="4163798"/>
              <a:chExt cx="68400" cy="152655"/>
            </a:xfrm>
          </p:grpSpPr>
          <p:cxnSp>
            <p:nvCxnSpPr>
              <p:cNvPr id="1630" name="Straight Connector 1629">
                <a:extLst>
                  <a:ext uri="{FF2B5EF4-FFF2-40B4-BE49-F238E27FC236}">
                    <a16:creationId xmlns:a16="http://schemas.microsoft.com/office/drawing/2014/main" id="{A40ED503-EC3E-490D-9D84-B56A8C0ABF7A}"/>
                  </a:ext>
                </a:extLst>
              </p:cNvPr>
              <p:cNvCxnSpPr>
                <a:cxnSpLocks/>
              </p:cNvCxnSpPr>
              <p:nvPr/>
            </p:nvCxnSpPr>
            <p:spPr bwMode="auto">
              <a:xfrm>
                <a:off x="11672395" y="4166973"/>
                <a:ext cx="0" cy="145425"/>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31" name="Straight Connector 1630">
                <a:extLst>
                  <a:ext uri="{FF2B5EF4-FFF2-40B4-BE49-F238E27FC236}">
                    <a16:creationId xmlns:a16="http://schemas.microsoft.com/office/drawing/2014/main" id="{7A8CDEF1-1EBB-4510-AA44-A778F418F440}"/>
                  </a:ext>
                </a:extLst>
              </p:cNvPr>
              <p:cNvCxnSpPr>
                <a:cxnSpLocks/>
              </p:cNvCxnSpPr>
              <p:nvPr/>
            </p:nvCxnSpPr>
            <p:spPr bwMode="auto">
              <a:xfrm>
                <a:off x="11638195" y="4316453"/>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32" name="Straight Connector 1631">
                <a:extLst>
                  <a:ext uri="{FF2B5EF4-FFF2-40B4-BE49-F238E27FC236}">
                    <a16:creationId xmlns:a16="http://schemas.microsoft.com/office/drawing/2014/main" id="{86B2D8A7-43DD-4222-BF85-6D6C13E80719}"/>
                  </a:ext>
                </a:extLst>
              </p:cNvPr>
              <p:cNvCxnSpPr>
                <a:cxnSpLocks/>
              </p:cNvCxnSpPr>
              <p:nvPr/>
            </p:nvCxnSpPr>
            <p:spPr bwMode="auto">
              <a:xfrm>
                <a:off x="11638195" y="4163798"/>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21" name="Group 1620">
              <a:extLst>
                <a:ext uri="{FF2B5EF4-FFF2-40B4-BE49-F238E27FC236}">
                  <a16:creationId xmlns:a16="http://schemas.microsoft.com/office/drawing/2014/main" id="{36BC3D0D-E8D5-4182-94DA-BFAD7C0349CC}"/>
                </a:ext>
              </a:extLst>
            </p:cNvPr>
            <p:cNvGrpSpPr/>
            <p:nvPr/>
          </p:nvGrpSpPr>
          <p:grpSpPr>
            <a:xfrm>
              <a:off x="4908605" y="4025445"/>
              <a:ext cx="68400" cy="128842"/>
              <a:chOff x="11638195" y="4163798"/>
              <a:chExt cx="68400" cy="128842"/>
            </a:xfrm>
          </p:grpSpPr>
          <p:cxnSp>
            <p:nvCxnSpPr>
              <p:cNvPr id="1627" name="Straight Connector 1626">
                <a:extLst>
                  <a:ext uri="{FF2B5EF4-FFF2-40B4-BE49-F238E27FC236}">
                    <a16:creationId xmlns:a16="http://schemas.microsoft.com/office/drawing/2014/main" id="{A6B0A5C5-90D4-414C-A790-AA5348EB28F7}"/>
                  </a:ext>
                </a:extLst>
              </p:cNvPr>
              <p:cNvCxnSpPr>
                <a:cxnSpLocks/>
              </p:cNvCxnSpPr>
              <p:nvPr/>
            </p:nvCxnSpPr>
            <p:spPr bwMode="auto">
              <a:xfrm>
                <a:off x="11672395" y="4166973"/>
                <a:ext cx="0" cy="122492"/>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28" name="Straight Connector 1627">
                <a:extLst>
                  <a:ext uri="{FF2B5EF4-FFF2-40B4-BE49-F238E27FC236}">
                    <a16:creationId xmlns:a16="http://schemas.microsoft.com/office/drawing/2014/main" id="{38355FEC-6FFF-4A87-AEE9-7BDDD55D0EBB}"/>
                  </a:ext>
                </a:extLst>
              </p:cNvPr>
              <p:cNvCxnSpPr>
                <a:cxnSpLocks/>
              </p:cNvCxnSpPr>
              <p:nvPr/>
            </p:nvCxnSpPr>
            <p:spPr bwMode="auto">
              <a:xfrm>
                <a:off x="11638195" y="429264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29" name="Straight Connector 1628">
                <a:extLst>
                  <a:ext uri="{FF2B5EF4-FFF2-40B4-BE49-F238E27FC236}">
                    <a16:creationId xmlns:a16="http://schemas.microsoft.com/office/drawing/2014/main" id="{8A5B0F8A-456B-4C9D-BAEE-2D28C01B7F69}"/>
                  </a:ext>
                </a:extLst>
              </p:cNvPr>
              <p:cNvCxnSpPr>
                <a:cxnSpLocks/>
              </p:cNvCxnSpPr>
              <p:nvPr/>
            </p:nvCxnSpPr>
            <p:spPr bwMode="auto">
              <a:xfrm>
                <a:off x="11638195" y="4163798"/>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622" name="Triangle 306">
              <a:extLst>
                <a:ext uri="{FF2B5EF4-FFF2-40B4-BE49-F238E27FC236}">
                  <a16:creationId xmlns:a16="http://schemas.microsoft.com/office/drawing/2014/main" id="{B678EAB3-FB7B-4009-A9A4-4EE2C8EE28E5}"/>
                </a:ext>
              </a:extLst>
            </p:cNvPr>
            <p:cNvSpPr/>
            <p:nvPr/>
          </p:nvSpPr>
          <p:spPr bwMode="auto">
            <a:xfrm>
              <a:off x="4922409" y="4066447"/>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623" name="Triangle 305">
              <a:extLst>
                <a:ext uri="{FF2B5EF4-FFF2-40B4-BE49-F238E27FC236}">
                  <a16:creationId xmlns:a16="http://schemas.microsoft.com/office/drawing/2014/main" id="{C3520D99-B107-4F51-9D17-8B5B87B3DA47}"/>
                </a:ext>
              </a:extLst>
            </p:cNvPr>
            <p:cNvSpPr/>
            <p:nvPr/>
          </p:nvSpPr>
          <p:spPr bwMode="auto">
            <a:xfrm>
              <a:off x="4636347" y="4282055"/>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grpSp>
          <p:nvGrpSpPr>
            <p:cNvPr id="1624" name="Group 1623">
              <a:extLst>
                <a:ext uri="{FF2B5EF4-FFF2-40B4-BE49-F238E27FC236}">
                  <a16:creationId xmlns:a16="http://schemas.microsoft.com/office/drawing/2014/main" id="{BD336F58-992A-4AA1-B30C-28E2871B1EEC}"/>
                </a:ext>
              </a:extLst>
            </p:cNvPr>
            <p:cNvGrpSpPr/>
            <p:nvPr/>
          </p:nvGrpSpPr>
          <p:grpSpPr>
            <a:xfrm>
              <a:off x="4622332" y="4278818"/>
              <a:ext cx="68400" cy="51848"/>
              <a:chOff x="11638195" y="4240792"/>
              <a:chExt cx="68400" cy="51848"/>
            </a:xfrm>
          </p:grpSpPr>
          <p:cxnSp>
            <p:nvCxnSpPr>
              <p:cNvPr id="1625" name="Straight Connector 1624">
                <a:extLst>
                  <a:ext uri="{FF2B5EF4-FFF2-40B4-BE49-F238E27FC236}">
                    <a16:creationId xmlns:a16="http://schemas.microsoft.com/office/drawing/2014/main" id="{E0940C77-F61F-4E3E-84FC-25DF8AD95CA3}"/>
                  </a:ext>
                </a:extLst>
              </p:cNvPr>
              <p:cNvCxnSpPr>
                <a:cxnSpLocks/>
              </p:cNvCxnSpPr>
              <p:nvPr/>
            </p:nvCxnSpPr>
            <p:spPr bwMode="auto">
              <a:xfrm>
                <a:off x="11638195" y="429264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26" name="Straight Connector 1625">
                <a:extLst>
                  <a:ext uri="{FF2B5EF4-FFF2-40B4-BE49-F238E27FC236}">
                    <a16:creationId xmlns:a16="http://schemas.microsoft.com/office/drawing/2014/main" id="{1469995E-B00F-4058-8530-2A9C746473C4}"/>
                  </a:ext>
                </a:extLst>
              </p:cNvPr>
              <p:cNvCxnSpPr>
                <a:cxnSpLocks/>
              </p:cNvCxnSpPr>
              <p:nvPr/>
            </p:nvCxnSpPr>
            <p:spPr bwMode="auto">
              <a:xfrm>
                <a:off x="11638195" y="4240792"/>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1705" name="Group 1704">
            <a:extLst>
              <a:ext uri="{FF2B5EF4-FFF2-40B4-BE49-F238E27FC236}">
                <a16:creationId xmlns:a16="http://schemas.microsoft.com/office/drawing/2014/main" id="{708FA0A2-4C54-4CFF-B047-3BC079E9B9E2}"/>
              </a:ext>
            </a:extLst>
          </p:cNvPr>
          <p:cNvGrpSpPr/>
          <p:nvPr/>
        </p:nvGrpSpPr>
        <p:grpSpPr>
          <a:xfrm>
            <a:off x="546548" y="1525301"/>
            <a:ext cx="3522009" cy="2942637"/>
            <a:chOff x="199018" y="1617797"/>
            <a:chExt cx="3890416" cy="3250440"/>
          </a:xfrm>
        </p:grpSpPr>
        <p:sp>
          <p:nvSpPr>
            <p:cNvPr id="1706" name="TextBox 1705">
              <a:extLst>
                <a:ext uri="{FF2B5EF4-FFF2-40B4-BE49-F238E27FC236}">
                  <a16:creationId xmlns:a16="http://schemas.microsoft.com/office/drawing/2014/main" id="{E54C1CE0-6EA7-4508-8760-2BB50A365F98}"/>
                </a:ext>
              </a:extLst>
            </p:cNvPr>
            <p:cNvSpPr txBox="1"/>
            <p:nvPr/>
          </p:nvSpPr>
          <p:spPr>
            <a:xfrm rot="10800000" flipV="1">
              <a:off x="1390377" y="1617797"/>
              <a:ext cx="1609725" cy="237949"/>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rPr>
                <a:t>ACR20</a:t>
              </a:r>
            </a:p>
          </p:txBody>
        </p:sp>
        <p:sp>
          <p:nvSpPr>
            <p:cNvPr id="1707" name="Freeform 1">
              <a:extLst>
                <a:ext uri="{FF2B5EF4-FFF2-40B4-BE49-F238E27FC236}">
                  <a16:creationId xmlns:a16="http://schemas.microsoft.com/office/drawing/2014/main" id="{A779BDE7-1E7F-4030-92FD-FACB7D8F0B37}"/>
                </a:ext>
              </a:extLst>
            </p:cNvPr>
            <p:cNvSpPr/>
            <p:nvPr/>
          </p:nvSpPr>
          <p:spPr bwMode="auto">
            <a:xfrm>
              <a:off x="815975" y="3359150"/>
              <a:ext cx="3175000" cy="593725"/>
            </a:xfrm>
            <a:custGeom>
              <a:avLst/>
              <a:gdLst>
                <a:gd name="connsiteX0" fmla="*/ 0 w 3175000"/>
                <a:gd name="connsiteY0" fmla="*/ 593725 h 593725"/>
                <a:gd name="connsiteX1" fmla="*/ 295275 w 3175000"/>
                <a:gd name="connsiteY1" fmla="*/ 327025 h 593725"/>
                <a:gd name="connsiteX2" fmla="*/ 866775 w 3175000"/>
                <a:gd name="connsiteY2" fmla="*/ 133350 h 593725"/>
                <a:gd name="connsiteX3" fmla="*/ 1435100 w 3175000"/>
                <a:gd name="connsiteY3" fmla="*/ 139700 h 593725"/>
                <a:gd name="connsiteX4" fmla="*/ 2025650 w 3175000"/>
                <a:gd name="connsiteY4" fmla="*/ 177800 h 593725"/>
                <a:gd name="connsiteX5" fmla="*/ 2597150 w 3175000"/>
                <a:gd name="connsiteY5" fmla="*/ 0 h 593725"/>
                <a:gd name="connsiteX6" fmla="*/ 3175000 w 3175000"/>
                <a:gd name="connsiteY6" fmla="*/ 7620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00" h="593725">
                  <a:moveTo>
                    <a:pt x="0" y="593725"/>
                  </a:moveTo>
                  <a:lnTo>
                    <a:pt x="295275" y="327025"/>
                  </a:lnTo>
                  <a:lnTo>
                    <a:pt x="866775" y="133350"/>
                  </a:lnTo>
                  <a:lnTo>
                    <a:pt x="1435100" y="139700"/>
                  </a:lnTo>
                  <a:lnTo>
                    <a:pt x="2025650" y="177800"/>
                  </a:lnTo>
                  <a:lnTo>
                    <a:pt x="2597150" y="0"/>
                  </a:lnTo>
                  <a:lnTo>
                    <a:pt x="3175000" y="76200"/>
                  </a:lnTo>
                </a:path>
              </a:pathLst>
            </a:custGeom>
            <a:noFill/>
            <a:ln w="9525" cap="flat" cmpd="sng" algn="ctr">
              <a:solidFill>
                <a:srgbClr val="D6B099"/>
              </a:solidFill>
              <a:prstDash val="solid"/>
              <a:miter lim="800000"/>
              <a:headEnd type="none" w="med" len="med"/>
              <a:tailEnd type="none" w="med" len="me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charset="-128"/>
                <a:cs typeface="+mn-cs"/>
              </a:endParaRPr>
            </a:p>
          </p:txBody>
        </p:sp>
        <p:sp>
          <p:nvSpPr>
            <p:cNvPr id="1708" name="Freeform 4">
              <a:extLst>
                <a:ext uri="{FF2B5EF4-FFF2-40B4-BE49-F238E27FC236}">
                  <a16:creationId xmlns:a16="http://schemas.microsoft.com/office/drawing/2014/main" id="{DC7B75B4-294A-4D1E-B863-27CE636DD855}"/>
                </a:ext>
              </a:extLst>
            </p:cNvPr>
            <p:cNvSpPr/>
            <p:nvPr/>
          </p:nvSpPr>
          <p:spPr bwMode="auto">
            <a:xfrm>
              <a:off x="812800" y="3492500"/>
              <a:ext cx="3175000" cy="530225"/>
            </a:xfrm>
            <a:custGeom>
              <a:avLst/>
              <a:gdLst>
                <a:gd name="connsiteX0" fmla="*/ 0 w 3175000"/>
                <a:gd name="connsiteY0" fmla="*/ 530225 h 530225"/>
                <a:gd name="connsiteX1" fmla="*/ 298450 w 3175000"/>
                <a:gd name="connsiteY1" fmla="*/ 387350 h 530225"/>
                <a:gd name="connsiteX2" fmla="*/ 876300 w 3175000"/>
                <a:gd name="connsiteY2" fmla="*/ 171450 h 530225"/>
                <a:gd name="connsiteX3" fmla="*/ 1447800 w 3175000"/>
                <a:gd name="connsiteY3" fmla="*/ 149225 h 530225"/>
                <a:gd name="connsiteX4" fmla="*/ 2022475 w 3175000"/>
                <a:gd name="connsiteY4" fmla="*/ 73025 h 530225"/>
                <a:gd name="connsiteX5" fmla="*/ 2600325 w 3175000"/>
                <a:gd name="connsiteY5" fmla="*/ 50800 h 530225"/>
                <a:gd name="connsiteX6" fmla="*/ 3175000 w 3175000"/>
                <a:gd name="connsiteY6" fmla="*/ 0 h 5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00" h="530225">
                  <a:moveTo>
                    <a:pt x="0" y="530225"/>
                  </a:moveTo>
                  <a:lnTo>
                    <a:pt x="298450" y="387350"/>
                  </a:lnTo>
                  <a:lnTo>
                    <a:pt x="876300" y="171450"/>
                  </a:lnTo>
                  <a:lnTo>
                    <a:pt x="1447800" y="149225"/>
                  </a:lnTo>
                  <a:lnTo>
                    <a:pt x="2022475" y="73025"/>
                  </a:lnTo>
                  <a:lnTo>
                    <a:pt x="2600325" y="50800"/>
                  </a:lnTo>
                  <a:lnTo>
                    <a:pt x="3175000" y="0"/>
                  </a:lnTo>
                </a:path>
              </a:pathLst>
            </a:custGeom>
            <a:noFill/>
            <a:ln w="9525" cap="flat" cmpd="sng" algn="ctr">
              <a:solidFill>
                <a:srgbClr val="7180AD"/>
              </a:solidFill>
              <a:prstDash val="solid"/>
              <a:miter lim="800000"/>
              <a:headEnd type="none" w="med" len="med"/>
              <a:tailEnd type="none" w="med" len="me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charset="-128"/>
                <a:cs typeface="+mn-cs"/>
              </a:endParaRPr>
            </a:p>
          </p:txBody>
        </p:sp>
        <p:sp>
          <p:nvSpPr>
            <p:cNvPr id="1709" name="Freeform 5">
              <a:extLst>
                <a:ext uri="{FF2B5EF4-FFF2-40B4-BE49-F238E27FC236}">
                  <a16:creationId xmlns:a16="http://schemas.microsoft.com/office/drawing/2014/main" id="{BC7996FA-1508-4920-87A5-69245B6DAE7D}"/>
                </a:ext>
              </a:extLst>
            </p:cNvPr>
            <p:cNvSpPr/>
            <p:nvPr/>
          </p:nvSpPr>
          <p:spPr bwMode="auto">
            <a:xfrm>
              <a:off x="825500" y="3914775"/>
              <a:ext cx="3165475" cy="244475"/>
            </a:xfrm>
            <a:custGeom>
              <a:avLst/>
              <a:gdLst>
                <a:gd name="connsiteX0" fmla="*/ 0 w 3165475"/>
                <a:gd name="connsiteY0" fmla="*/ 244475 h 244475"/>
                <a:gd name="connsiteX1" fmla="*/ 285750 w 3165475"/>
                <a:gd name="connsiteY1" fmla="*/ 133350 h 244475"/>
                <a:gd name="connsiteX2" fmla="*/ 866775 w 3165475"/>
                <a:gd name="connsiteY2" fmla="*/ 41275 h 244475"/>
                <a:gd name="connsiteX3" fmla="*/ 1441450 w 3165475"/>
                <a:gd name="connsiteY3" fmla="*/ 0 h 244475"/>
                <a:gd name="connsiteX4" fmla="*/ 2012950 w 3165475"/>
                <a:gd name="connsiteY4" fmla="*/ 69850 h 244475"/>
                <a:gd name="connsiteX5" fmla="*/ 2578100 w 3165475"/>
                <a:gd name="connsiteY5" fmla="*/ 0 h 244475"/>
                <a:gd name="connsiteX6" fmla="*/ 3165475 w 3165475"/>
                <a:gd name="connsiteY6" fmla="*/ 19050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5475" h="244475">
                  <a:moveTo>
                    <a:pt x="0" y="244475"/>
                  </a:moveTo>
                  <a:lnTo>
                    <a:pt x="285750" y="133350"/>
                  </a:lnTo>
                  <a:lnTo>
                    <a:pt x="866775" y="41275"/>
                  </a:lnTo>
                  <a:lnTo>
                    <a:pt x="1441450" y="0"/>
                  </a:lnTo>
                  <a:lnTo>
                    <a:pt x="2012950" y="69850"/>
                  </a:lnTo>
                  <a:lnTo>
                    <a:pt x="2578100" y="0"/>
                  </a:lnTo>
                  <a:lnTo>
                    <a:pt x="3165475" y="19050"/>
                  </a:lnTo>
                </a:path>
              </a:pathLst>
            </a:custGeom>
            <a:noFill/>
            <a:ln w="9525" cap="flat" cmpd="sng" algn="ctr">
              <a:solidFill>
                <a:srgbClr val="96D2D2"/>
              </a:solidFill>
              <a:prstDash val="solid"/>
              <a:miter lim="800000"/>
              <a:headEnd type="none" w="med" len="med"/>
              <a:tailEnd type="none" w="med" len="me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charset="-128"/>
                <a:cs typeface="+mn-cs"/>
              </a:endParaRPr>
            </a:p>
          </p:txBody>
        </p:sp>
        <p:sp>
          <p:nvSpPr>
            <p:cNvPr id="1710" name="Oval 1709">
              <a:extLst>
                <a:ext uri="{FF2B5EF4-FFF2-40B4-BE49-F238E27FC236}">
                  <a16:creationId xmlns:a16="http://schemas.microsoft.com/office/drawing/2014/main" id="{AF00643D-8B6E-4A53-B802-0CC5DB650F2D}"/>
                </a:ext>
              </a:extLst>
            </p:cNvPr>
            <p:cNvSpPr/>
            <p:nvPr/>
          </p:nvSpPr>
          <p:spPr bwMode="auto">
            <a:xfrm>
              <a:off x="3960812" y="3911600"/>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11" name="Oval 1710">
              <a:extLst>
                <a:ext uri="{FF2B5EF4-FFF2-40B4-BE49-F238E27FC236}">
                  <a16:creationId xmlns:a16="http://schemas.microsoft.com/office/drawing/2014/main" id="{BCCC773A-90C0-4089-AFCD-E5925E1FEB72}"/>
                </a:ext>
              </a:extLst>
            </p:cNvPr>
            <p:cNvSpPr/>
            <p:nvPr/>
          </p:nvSpPr>
          <p:spPr bwMode="auto">
            <a:xfrm>
              <a:off x="3386137" y="3886200"/>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12" name="Oval 1711">
              <a:extLst>
                <a:ext uri="{FF2B5EF4-FFF2-40B4-BE49-F238E27FC236}">
                  <a16:creationId xmlns:a16="http://schemas.microsoft.com/office/drawing/2014/main" id="{86138086-8513-4989-840E-109EBE51B782}"/>
                </a:ext>
              </a:extLst>
            </p:cNvPr>
            <p:cNvSpPr/>
            <p:nvPr/>
          </p:nvSpPr>
          <p:spPr bwMode="auto">
            <a:xfrm>
              <a:off x="2811462" y="3959225"/>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13" name="Oval 1712">
              <a:extLst>
                <a:ext uri="{FF2B5EF4-FFF2-40B4-BE49-F238E27FC236}">
                  <a16:creationId xmlns:a16="http://schemas.microsoft.com/office/drawing/2014/main" id="{28B96905-7679-4174-9B19-348ED10FCE18}"/>
                </a:ext>
              </a:extLst>
            </p:cNvPr>
            <p:cNvSpPr/>
            <p:nvPr/>
          </p:nvSpPr>
          <p:spPr bwMode="auto">
            <a:xfrm>
              <a:off x="2236787" y="3895725"/>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14" name="Oval 1713">
              <a:extLst>
                <a:ext uri="{FF2B5EF4-FFF2-40B4-BE49-F238E27FC236}">
                  <a16:creationId xmlns:a16="http://schemas.microsoft.com/office/drawing/2014/main" id="{27ABFBFA-3D87-496C-A753-FBB39B9634E0}"/>
                </a:ext>
              </a:extLst>
            </p:cNvPr>
            <p:cNvSpPr/>
            <p:nvPr/>
          </p:nvSpPr>
          <p:spPr bwMode="auto">
            <a:xfrm>
              <a:off x="1662112" y="3929062"/>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15" name="Oval 1714">
              <a:extLst>
                <a:ext uri="{FF2B5EF4-FFF2-40B4-BE49-F238E27FC236}">
                  <a16:creationId xmlns:a16="http://schemas.microsoft.com/office/drawing/2014/main" id="{DFCF0EB7-580A-43A5-9031-4F07354E78DD}"/>
                </a:ext>
              </a:extLst>
            </p:cNvPr>
            <p:cNvSpPr/>
            <p:nvPr/>
          </p:nvSpPr>
          <p:spPr bwMode="auto">
            <a:xfrm>
              <a:off x="1087057" y="4030662"/>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16" name="Oval 1715">
              <a:extLst>
                <a:ext uri="{FF2B5EF4-FFF2-40B4-BE49-F238E27FC236}">
                  <a16:creationId xmlns:a16="http://schemas.microsoft.com/office/drawing/2014/main" id="{B7EB4D4A-9CC2-4FA1-B110-E53192FE603D}"/>
                </a:ext>
              </a:extLst>
            </p:cNvPr>
            <p:cNvSpPr/>
            <p:nvPr/>
          </p:nvSpPr>
          <p:spPr bwMode="auto">
            <a:xfrm>
              <a:off x="801687" y="4130675"/>
              <a:ext cx="47625" cy="47625"/>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17" name="Rectangle 1716">
              <a:extLst>
                <a:ext uri="{FF2B5EF4-FFF2-40B4-BE49-F238E27FC236}">
                  <a16:creationId xmlns:a16="http://schemas.microsoft.com/office/drawing/2014/main" id="{EA9F05C2-4227-4D89-B2ED-467182326AB3}"/>
                </a:ext>
              </a:extLst>
            </p:cNvPr>
            <p:cNvSpPr/>
            <p:nvPr/>
          </p:nvSpPr>
          <p:spPr bwMode="auto">
            <a:xfrm>
              <a:off x="3960812" y="3468687"/>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18" name="Rectangle 1717">
              <a:extLst>
                <a:ext uri="{FF2B5EF4-FFF2-40B4-BE49-F238E27FC236}">
                  <a16:creationId xmlns:a16="http://schemas.microsoft.com/office/drawing/2014/main" id="{09D54E5A-532F-44E0-AA4A-0BA2C6C7AD09}"/>
                </a:ext>
              </a:extLst>
            </p:cNvPr>
            <p:cNvSpPr/>
            <p:nvPr/>
          </p:nvSpPr>
          <p:spPr bwMode="auto">
            <a:xfrm>
              <a:off x="3390014" y="3519487"/>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1719" name="Rectangle 1718">
              <a:extLst>
                <a:ext uri="{FF2B5EF4-FFF2-40B4-BE49-F238E27FC236}">
                  <a16:creationId xmlns:a16="http://schemas.microsoft.com/office/drawing/2014/main" id="{957E367D-26C5-4380-8113-9B237BD1FA57}"/>
                </a:ext>
              </a:extLst>
            </p:cNvPr>
            <p:cNvSpPr/>
            <p:nvPr/>
          </p:nvSpPr>
          <p:spPr bwMode="auto">
            <a:xfrm>
              <a:off x="2811462" y="3543299"/>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0" name="Rectangle 1719">
              <a:extLst>
                <a:ext uri="{FF2B5EF4-FFF2-40B4-BE49-F238E27FC236}">
                  <a16:creationId xmlns:a16="http://schemas.microsoft.com/office/drawing/2014/main" id="{FF034FD3-8F44-4818-A0E5-09F89D3BE661}"/>
                </a:ext>
              </a:extLst>
            </p:cNvPr>
            <p:cNvSpPr/>
            <p:nvPr/>
          </p:nvSpPr>
          <p:spPr bwMode="auto">
            <a:xfrm>
              <a:off x="2236787" y="3617473"/>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1" name="Rectangle 1720">
              <a:extLst>
                <a:ext uri="{FF2B5EF4-FFF2-40B4-BE49-F238E27FC236}">
                  <a16:creationId xmlns:a16="http://schemas.microsoft.com/office/drawing/2014/main" id="{103053E5-D1CD-4328-B5AD-477390DBBDA1}"/>
                </a:ext>
              </a:extLst>
            </p:cNvPr>
            <p:cNvSpPr/>
            <p:nvPr/>
          </p:nvSpPr>
          <p:spPr bwMode="auto">
            <a:xfrm>
              <a:off x="1662112" y="3641285"/>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2" name="Rectangle 1721">
              <a:extLst>
                <a:ext uri="{FF2B5EF4-FFF2-40B4-BE49-F238E27FC236}">
                  <a16:creationId xmlns:a16="http://schemas.microsoft.com/office/drawing/2014/main" id="{695356F4-1F43-489D-8750-0527F8F31898}"/>
                </a:ext>
              </a:extLst>
            </p:cNvPr>
            <p:cNvSpPr/>
            <p:nvPr/>
          </p:nvSpPr>
          <p:spPr bwMode="auto">
            <a:xfrm>
              <a:off x="1087057" y="3861404"/>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3" name="Rectangle 1722">
              <a:extLst>
                <a:ext uri="{FF2B5EF4-FFF2-40B4-BE49-F238E27FC236}">
                  <a16:creationId xmlns:a16="http://schemas.microsoft.com/office/drawing/2014/main" id="{8560997C-FF61-4E2F-8B29-A8A44B855045}"/>
                </a:ext>
              </a:extLst>
            </p:cNvPr>
            <p:cNvSpPr/>
            <p:nvPr/>
          </p:nvSpPr>
          <p:spPr bwMode="auto">
            <a:xfrm>
              <a:off x="801687" y="4000074"/>
              <a:ext cx="47625" cy="47625"/>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4" name="Triangle 32">
              <a:extLst>
                <a:ext uri="{FF2B5EF4-FFF2-40B4-BE49-F238E27FC236}">
                  <a16:creationId xmlns:a16="http://schemas.microsoft.com/office/drawing/2014/main" id="{171C405D-E11A-42A0-9770-815424C5AB63}"/>
                </a:ext>
              </a:extLst>
            </p:cNvPr>
            <p:cNvSpPr/>
            <p:nvPr/>
          </p:nvSpPr>
          <p:spPr bwMode="auto">
            <a:xfrm>
              <a:off x="798512" y="3923874"/>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5" name="Triangle 33">
              <a:extLst>
                <a:ext uri="{FF2B5EF4-FFF2-40B4-BE49-F238E27FC236}">
                  <a16:creationId xmlns:a16="http://schemas.microsoft.com/office/drawing/2014/main" id="{DB89A891-CE8D-43CF-8CB2-65E96DE42FC6}"/>
                </a:ext>
              </a:extLst>
            </p:cNvPr>
            <p:cNvSpPr/>
            <p:nvPr/>
          </p:nvSpPr>
          <p:spPr bwMode="auto">
            <a:xfrm>
              <a:off x="1087057" y="3660285"/>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6" name="Triangle 34">
              <a:extLst>
                <a:ext uri="{FF2B5EF4-FFF2-40B4-BE49-F238E27FC236}">
                  <a16:creationId xmlns:a16="http://schemas.microsoft.com/office/drawing/2014/main" id="{BAEB560A-849E-475C-9539-B99EE1641DB5}"/>
                </a:ext>
              </a:extLst>
            </p:cNvPr>
            <p:cNvSpPr/>
            <p:nvPr/>
          </p:nvSpPr>
          <p:spPr bwMode="auto">
            <a:xfrm>
              <a:off x="1662112" y="3467526"/>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7" name="Triangle 35">
              <a:extLst>
                <a:ext uri="{FF2B5EF4-FFF2-40B4-BE49-F238E27FC236}">
                  <a16:creationId xmlns:a16="http://schemas.microsoft.com/office/drawing/2014/main" id="{33C1CA73-1BA5-4F46-9C19-EA8A8E8A5321}"/>
                </a:ext>
              </a:extLst>
            </p:cNvPr>
            <p:cNvSpPr/>
            <p:nvPr/>
          </p:nvSpPr>
          <p:spPr bwMode="auto">
            <a:xfrm>
              <a:off x="2236787" y="3475640"/>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8" name="Triangle 36">
              <a:extLst>
                <a:ext uri="{FF2B5EF4-FFF2-40B4-BE49-F238E27FC236}">
                  <a16:creationId xmlns:a16="http://schemas.microsoft.com/office/drawing/2014/main" id="{8CB2DF94-782D-40E3-AA90-D6917506B0CD}"/>
                </a:ext>
              </a:extLst>
            </p:cNvPr>
            <p:cNvSpPr/>
            <p:nvPr/>
          </p:nvSpPr>
          <p:spPr bwMode="auto">
            <a:xfrm>
              <a:off x="2811461" y="3502201"/>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29" name="Triangle 37">
              <a:extLst>
                <a:ext uri="{FF2B5EF4-FFF2-40B4-BE49-F238E27FC236}">
                  <a16:creationId xmlns:a16="http://schemas.microsoft.com/office/drawing/2014/main" id="{138C5375-A4E4-45F7-A5B8-7EA715D07A94}"/>
                </a:ext>
              </a:extLst>
            </p:cNvPr>
            <p:cNvSpPr/>
            <p:nvPr/>
          </p:nvSpPr>
          <p:spPr bwMode="auto">
            <a:xfrm>
              <a:off x="3384962" y="3339386"/>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30" name="Triangle 38">
              <a:extLst>
                <a:ext uri="{FF2B5EF4-FFF2-40B4-BE49-F238E27FC236}">
                  <a16:creationId xmlns:a16="http://schemas.microsoft.com/office/drawing/2014/main" id="{DE176827-B5EB-419A-A818-BF607092F3A4}"/>
                </a:ext>
              </a:extLst>
            </p:cNvPr>
            <p:cNvSpPr/>
            <p:nvPr/>
          </p:nvSpPr>
          <p:spPr bwMode="auto">
            <a:xfrm>
              <a:off x="3960812" y="3400212"/>
              <a:ext cx="47625" cy="47625"/>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cxnSp>
          <p:nvCxnSpPr>
            <p:cNvPr id="1731" name="Straight Connector 1730">
              <a:extLst>
                <a:ext uri="{FF2B5EF4-FFF2-40B4-BE49-F238E27FC236}">
                  <a16:creationId xmlns:a16="http://schemas.microsoft.com/office/drawing/2014/main" id="{A33A5DDA-0D59-49D2-BB46-2FD616D406A2}"/>
                </a:ext>
              </a:extLst>
            </p:cNvPr>
            <p:cNvCxnSpPr>
              <a:cxnSpLocks/>
            </p:cNvCxnSpPr>
            <p:nvPr/>
          </p:nvCxnSpPr>
          <p:spPr bwMode="auto">
            <a:xfrm>
              <a:off x="773111" y="2627282"/>
              <a:ext cx="0" cy="1760568"/>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32" name="Straight Connector 1731">
              <a:extLst>
                <a:ext uri="{FF2B5EF4-FFF2-40B4-BE49-F238E27FC236}">
                  <a16:creationId xmlns:a16="http://schemas.microsoft.com/office/drawing/2014/main" id="{7D96F526-D162-4282-B103-8DFBD9F47470}"/>
                </a:ext>
              </a:extLst>
            </p:cNvPr>
            <p:cNvCxnSpPr>
              <a:cxnSpLocks/>
            </p:cNvCxnSpPr>
            <p:nvPr/>
          </p:nvCxnSpPr>
          <p:spPr bwMode="auto">
            <a:xfrm flipH="1">
              <a:off x="773111" y="4384675"/>
              <a:ext cx="3262314" cy="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733" name="Group 1732">
              <a:extLst>
                <a:ext uri="{FF2B5EF4-FFF2-40B4-BE49-F238E27FC236}">
                  <a16:creationId xmlns:a16="http://schemas.microsoft.com/office/drawing/2014/main" id="{0B89336A-F259-40AB-99D2-ADD30C45CB81}"/>
                </a:ext>
              </a:extLst>
            </p:cNvPr>
            <p:cNvGrpSpPr/>
            <p:nvPr/>
          </p:nvGrpSpPr>
          <p:grpSpPr>
            <a:xfrm>
              <a:off x="822324" y="4384675"/>
              <a:ext cx="3159125" cy="50800"/>
              <a:chOff x="822324" y="4391025"/>
              <a:chExt cx="3159125" cy="50800"/>
            </a:xfrm>
          </p:grpSpPr>
          <p:cxnSp>
            <p:nvCxnSpPr>
              <p:cNvPr id="1850" name="Straight Connector 1849">
                <a:extLst>
                  <a:ext uri="{FF2B5EF4-FFF2-40B4-BE49-F238E27FC236}">
                    <a16:creationId xmlns:a16="http://schemas.microsoft.com/office/drawing/2014/main" id="{833B1A85-FBE0-4537-8DC6-58846A05DD62}"/>
                  </a:ext>
                </a:extLst>
              </p:cNvPr>
              <p:cNvCxnSpPr>
                <a:cxnSpLocks/>
              </p:cNvCxnSpPr>
              <p:nvPr/>
            </p:nvCxnSpPr>
            <p:spPr bwMode="auto">
              <a:xfrm>
                <a:off x="822324"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51" name="Straight Connector 1850">
                <a:extLst>
                  <a:ext uri="{FF2B5EF4-FFF2-40B4-BE49-F238E27FC236}">
                    <a16:creationId xmlns:a16="http://schemas.microsoft.com/office/drawing/2014/main" id="{6CA49D51-3515-44D8-986A-62EBFAA6A742}"/>
                  </a:ext>
                </a:extLst>
              </p:cNvPr>
              <p:cNvCxnSpPr>
                <a:cxnSpLocks/>
              </p:cNvCxnSpPr>
              <p:nvPr/>
            </p:nvCxnSpPr>
            <p:spPr bwMode="auto">
              <a:xfrm>
                <a:off x="1110869"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52" name="Straight Connector 1851">
                <a:extLst>
                  <a:ext uri="{FF2B5EF4-FFF2-40B4-BE49-F238E27FC236}">
                    <a16:creationId xmlns:a16="http://schemas.microsoft.com/office/drawing/2014/main" id="{9344BD82-4038-496F-8247-490509E6E7D3}"/>
                  </a:ext>
                </a:extLst>
              </p:cNvPr>
              <p:cNvCxnSpPr>
                <a:cxnSpLocks/>
              </p:cNvCxnSpPr>
              <p:nvPr/>
            </p:nvCxnSpPr>
            <p:spPr bwMode="auto">
              <a:xfrm>
                <a:off x="1685924"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53" name="Straight Connector 1852">
                <a:extLst>
                  <a:ext uri="{FF2B5EF4-FFF2-40B4-BE49-F238E27FC236}">
                    <a16:creationId xmlns:a16="http://schemas.microsoft.com/office/drawing/2014/main" id="{3218C522-F647-4579-BD14-AF30E7DF5B06}"/>
                  </a:ext>
                </a:extLst>
              </p:cNvPr>
              <p:cNvCxnSpPr>
                <a:cxnSpLocks/>
              </p:cNvCxnSpPr>
              <p:nvPr/>
            </p:nvCxnSpPr>
            <p:spPr bwMode="auto">
              <a:xfrm>
                <a:off x="2257423"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54" name="Straight Connector 1853">
                <a:extLst>
                  <a:ext uri="{FF2B5EF4-FFF2-40B4-BE49-F238E27FC236}">
                    <a16:creationId xmlns:a16="http://schemas.microsoft.com/office/drawing/2014/main" id="{706A345D-E535-4A37-9F27-B7A6174DA272}"/>
                  </a:ext>
                </a:extLst>
              </p:cNvPr>
              <p:cNvCxnSpPr>
                <a:cxnSpLocks/>
              </p:cNvCxnSpPr>
              <p:nvPr/>
            </p:nvCxnSpPr>
            <p:spPr bwMode="auto">
              <a:xfrm>
                <a:off x="2835273"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55" name="Straight Connector 1854">
                <a:extLst>
                  <a:ext uri="{FF2B5EF4-FFF2-40B4-BE49-F238E27FC236}">
                    <a16:creationId xmlns:a16="http://schemas.microsoft.com/office/drawing/2014/main" id="{B07F5B06-EAD5-4076-A35B-02A4D97A957B}"/>
                  </a:ext>
                </a:extLst>
              </p:cNvPr>
              <p:cNvCxnSpPr>
                <a:cxnSpLocks/>
              </p:cNvCxnSpPr>
              <p:nvPr/>
            </p:nvCxnSpPr>
            <p:spPr bwMode="auto">
              <a:xfrm>
                <a:off x="3408774"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56" name="Straight Connector 1855">
                <a:extLst>
                  <a:ext uri="{FF2B5EF4-FFF2-40B4-BE49-F238E27FC236}">
                    <a16:creationId xmlns:a16="http://schemas.microsoft.com/office/drawing/2014/main" id="{20169924-A3D9-45C1-8043-165581F745C7}"/>
                  </a:ext>
                </a:extLst>
              </p:cNvPr>
              <p:cNvCxnSpPr>
                <a:cxnSpLocks/>
              </p:cNvCxnSpPr>
              <p:nvPr/>
            </p:nvCxnSpPr>
            <p:spPr bwMode="auto">
              <a:xfrm>
                <a:off x="3981449" y="4391025"/>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34" name="Group 1733">
              <a:extLst>
                <a:ext uri="{FF2B5EF4-FFF2-40B4-BE49-F238E27FC236}">
                  <a16:creationId xmlns:a16="http://schemas.microsoft.com/office/drawing/2014/main" id="{A13DB798-CC81-489A-B73B-76CBB4447D1C}"/>
                </a:ext>
              </a:extLst>
            </p:cNvPr>
            <p:cNvGrpSpPr/>
            <p:nvPr/>
          </p:nvGrpSpPr>
          <p:grpSpPr>
            <a:xfrm>
              <a:off x="719137" y="2674938"/>
              <a:ext cx="50800" cy="1656176"/>
              <a:chOff x="912813" y="2674938"/>
              <a:chExt cx="50800" cy="1656176"/>
            </a:xfrm>
          </p:grpSpPr>
          <p:cxnSp>
            <p:nvCxnSpPr>
              <p:cNvPr id="1839" name="Straight Connector 1838">
                <a:extLst>
                  <a:ext uri="{FF2B5EF4-FFF2-40B4-BE49-F238E27FC236}">
                    <a16:creationId xmlns:a16="http://schemas.microsoft.com/office/drawing/2014/main" id="{F323C4A1-057F-49F9-9ED2-7E7429517632}"/>
                  </a:ext>
                </a:extLst>
              </p:cNvPr>
              <p:cNvCxnSpPr>
                <a:cxnSpLocks/>
              </p:cNvCxnSpPr>
              <p:nvPr/>
            </p:nvCxnSpPr>
            <p:spPr bwMode="auto">
              <a:xfrm rot="5400000">
                <a:off x="938213" y="2649538"/>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0" name="Straight Connector 1839">
                <a:extLst>
                  <a:ext uri="{FF2B5EF4-FFF2-40B4-BE49-F238E27FC236}">
                    <a16:creationId xmlns:a16="http://schemas.microsoft.com/office/drawing/2014/main" id="{6668AC07-82B8-4F63-AF6F-173B936C0F0A}"/>
                  </a:ext>
                </a:extLst>
              </p:cNvPr>
              <p:cNvCxnSpPr>
                <a:cxnSpLocks/>
              </p:cNvCxnSpPr>
              <p:nvPr/>
            </p:nvCxnSpPr>
            <p:spPr bwMode="auto">
              <a:xfrm rot="5400000">
                <a:off x="938213" y="2815156"/>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1" name="Straight Connector 1840">
                <a:extLst>
                  <a:ext uri="{FF2B5EF4-FFF2-40B4-BE49-F238E27FC236}">
                    <a16:creationId xmlns:a16="http://schemas.microsoft.com/office/drawing/2014/main" id="{4C50BFE9-5B22-4C85-A463-5AEDB37AD692}"/>
                  </a:ext>
                </a:extLst>
              </p:cNvPr>
              <p:cNvCxnSpPr>
                <a:cxnSpLocks/>
              </p:cNvCxnSpPr>
              <p:nvPr/>
            </p:nvCxnSpPr>
            <p:spPr bwMode="auto">
              <a:xfrm rot="5400000">
                <a:off x="938213" y="3312010"/>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2" name="Straight Connector 1841">
                <a:extLst>
                  <a:ext uri="{FF2B5EF4-FFF2-40B4-BE49-F238E27FC236}">
                    <a16:creationId xmlns:a16="http://schemas.microsoft.com/office/drawing/2014/main" id="{1FB9BFCE-2927-49EE-AAFB-18FA1FE01B4E}"/>
                  </a:ext>
                </a:extLst>
              </p:cNvPr>
              <p:cNvCxnSpPr>
                <a:cxnSpLocks/>
              </p:cNvCxnSpPr>
              <p:nvPr/>
            </p:nvCxnSpPr>
            <p:spPr bwMode="auto">
              <a:xfrm rot="5400000">
                <a:off x="938213" y="3643246"/>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3" name="Straight Connector 1842">
                <a:extLst>
                  <a:ext uri="{FF2B5EF4-FFF2-40B4-BE49-F238E27FC236}">
                    <a16:creationId xmlns:a16="http://schemas.microsoft.com/office/drawing/2014/main" id="{5F45F27E-1826-4A17-9EE8-C0B3678AC53A}"/>
                  </a:ext>
                </a:extLst>
              </p:cNvPr>
              <p:cNvCxnSpPr>
                <a:cxnSpLocks/>
              </p:cNvCxnSpPr>
              <p:nvPr/>
            </p:nvCxnSpPr>
            <p:spPr bwMode="auto">
              <a:xfrm rot="5400000">
                <a:off x="938213" y="3808864"/>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4" name="Straight Connector 1843">
                <a:extLst>
                  <a:ext uri="{FF2B5EF4-FFF2-40B4-BE49-F238E27FC236}">
                    <a16:creationId xmlns:a16="http://schemas.microsoft.com/office/drawing/2014/main" id="{66800557-CC80-4D95-9ACA-2F5D77322AB2}"/>
                  </a:ext>
                </a:extLst>
              </p:cNvPr>
              <p:cNvCxnSpPr>
                <a:cxnSpLocks/>
              </p:cNvCxnSpPr>
              <p:nvPr/>
            </p:nvCxnSpPr>
            <p:spPr bwMode="auto">
              <a:xfrm rot="5400000">
                <a:off x="938213" y="4305714"/>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5" name="Straight Connector 1844">
                <a:extLst>
                  <a:ext uri="{FF2B5EF4-FFF2-40B4-BE49-F238E27FC236}">
                    <a16:creationId xmlns:a16="http://schemas.microsoft.com/office/drawing/2014/main" id="{6228EAEB-A85B-4DEF-8141-25CAC83A4498}"/>
                  </a:ext>
                </a:extLst>
              </p:cNvPr>
              <p:cNvCxnSpPr>
                <a:cxnSpLocks/>
              </p:cNvCxnSpPr>
              <p:nvPr/>
            </p:nvCxnSpPr>
            <p:spPr bwMode="auto">
              <a:xfrm rot="5400000">
                <a:off x="938213" y="3477628"/>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6" name="Straight Connector 1845">
                <a:extLst>
                  <a:ext uri="{FF2B5EF4-FFF2-40B4-BE49-F238E27FC236}">
                    <a16:creationId xmlns:a16="http://schemas.microsoft.com/office/drawing/2014/main" id="{4CC39A69-82F8-4EED-99DD-76FBAA0806EF}"/>
                  </a:ext>
                </a:extLst>
              </p:cNvPr>
              <p:cNvCxnSpPr>
                <a:cxnSpLocks/>
              </p:cNvCxnSpPr>
              <p:nvPr/>
            </p:nvCxnSpPr>
            <p:spPr bwMode="auto">
              <a:xfrm rot="5400000">
                <a:off x="938213" y="3974482"/>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7" name="Straight Connector 1846">
                <a:extLst>
                  <a:ext uri="{FF2B5EF4-FFF2-40B4-BE49-F238E27FC236}">
                    <a16:creationId xmlns:a16="http://schemas.microsoft.com/office/drawing/2014/main" id="{25C02645-67A5-4648-B226-8BEF75544344}"/>
                  </a:ext>
                </a:extLst>
              </p:cNvPr>
              <p:cNvCxnSpPr>
                <a:cxnSpLocks/>
              </p:cNvCxnSpPr>
              <p:nvPr/>
            </p:nvCxnSpPr>
            <p:spPr bwMode="auto">
              <a:xfrm rot="5400000">
                <a:off x="938213" y="4140100"/>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8" name="Straight Connector 1847">
                <a:extLst>
                  <a:ext uri="{FF2B5EF4-FFF2-40B4-BE49-F238E27FC236}">
                    <a16:creationId xmlns:a16="http://schemas.microsoft.com/office/drawing/2014/main" id="{0B1A6738-8491-4C2C-8106-A29C5D66601C}"/>
                  </a:ext>
                </a:extLst>
              </p:cNvPr>
              <p:cNvCxnSpPr>
                <a:cxnSpLocks/>
              </p:cNvCxnSpPr>
              <p:nvPr/>
            </p:nvCxnSpPr>
            <p:spPr bwMode="auto">
              <a:xfrm rot="5400000">
                <a:off x="938213" y="2980774"/>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49" name="Straight Connector 1848">
                <a:extLst>
                  <a:ext uri="{FF2B5EF4-FFF2-40B4-BE49-F238E27FC236}">
                    <a16:creationId xmlns:a16="http://schemas.microsoft.com/office/drawing/2014/main" id="{97353956-B159-4D12-A868-51A826456685}"/>
                  </a:ext>
                </a:extLst>
              </p:cNvPr>
              <p:cNvCxnSpPr>
                <a:cxnSpLocks/>
              </p:cNvCxnSpPr>
              <p:nvPr/>
            </p:nvCxnSpPr>
            <p:spPr bwMode="auto">
              <a:xfrm rot="5400000">
                <a:off x="938213" y="3146392"/>
                <a:ext cx="0" cy="50800"/>
              </a:xfrm>
              <a:prstGeom prst="line">
                <a:avLst/>
              </a:prstGeom>
              <a:solidFill>
                <a:srgbClr val="D6B099"/>
              </a:solidFill>
              <a:ln w="9525" cap="flat" cmpd="sng" algn="ctr">
                <a:solidFill>
                  <a:srgbClr val="000000">
                    <a:lumMod val="65000"/>
                    <a:lumOff val="3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735" name="TextBox 1734">
              <a:extLst>
                <a:ext uri="{FF2B5EF4-FFF2-40B4-BE49-F238E27FC236}">
                  <a16:creationId xmlns:a16="http://schemas.microsoft.com/office/drawing/2014/main" id="{0B0C3B6F-906A-4E39-A9BF-91F5D65E09FE}"/>
                </a:ext>
              </a:extLst>
            </p:cNvPr>
            <p:cNvSpPr txBox="1"/>
            <p:nvPr/>
          </p:nvSpPr>
          <p:spPr>
            <a:xfrm>
              <a:off x="1654686" y="4664281"/>
              <a:ext cx="1528763" cy="20395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Weeks</a:t>
              </a:r>
            </a:p>
          </p:txBody>
        </p:sp>
        <p:sp>
          <p:nvSpPr>
            <p:cNvPr id="1736" name="TextBox 1735">
              <a:extLst>
                <a:ext uri="{FF2B5EF4-FFF2-40B4-BE49-F238E27FC236}">
                  <a16:creationId xmlns:a16="http://schemas.microsoft.com/office/drawing/2014/main" id="{76081585-C1B0-483B-91FA-B7CFE45FC100}"/>
                </a:ext>
              </a:extLst>
            </p:cNvPr>
            <p:cNvSpPr txBox="1"/>
            <p:nvPr/>
          </p:nvSpPr>
          <p:spPr>
            <a:xfrm rot="16200000">
              <a:off x="-699412" y="3389361"/>
              <a:ext cx="2000816" cy="20395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Patients (%)</a:t>
              </a:r>
            </a:p>
          </p:txBody>
        </p:sp>
        <p:sp>
          <p:nvSpPr>
            <p:cNvPr id="1737" name="TextBox 1736">
              <a:extLst>
                <a:ext uri="{FF2B5EF4-FFF2-40B4-BE49-F238E27FC236}">
                  <a16:creationId xmlns:a16="http://schemas.microsoft.com/office/drawing/2014/main" id="{F5A02420-92C7-4B00-80D4-801CF4C32435}"/>
                </a:ext>
              </a:extLst>
            </p:cNvPr>
            <p:cNvSpPr txBox="1"/>
            <p:nvPr/>
          </p:nvSpPr>
          <p:spPr>
            <a:xfrm>
              <a:off x="723897"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a:t>
              </a:r>
            </a:p>
          </p:txBody>
        </p:sp>
        <p:sp>
          <p:nvSpPr>
            <p:cNvPr id="1738" name="TextBox 1737">
              <a:extLst>
                <a:ext uri="{FF2B5EF4-FFF2-40B4-BE49-F238E27FC236}">
                  <a16:creationId xmlns:a16="http://schemas.microsoft.com/office/drawing/2014/main" id="{FAF254B5-047A-4B55-B113-2DF6758CD4E4}"/>
                </a:ext>
              </a:extLst>
            </p:cNvPr>
            <p:cNvSpPr txBox="1"/>
            <p:nvPr/>
          </p:nvSpPr>
          <p:spPr>
            <a:xfrm>
              <a:off x="1012442"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4</a:t>
              </a:r>
            </a:p>
          </p:txBody>
        </p:sp>
        <p:sp>
          <p:nvSpPr>
            <p:cNvPr id="1739" name="TextBox 1738">
              <a:extLst>
                <a:ext uri="{FF2B5EF4-FFF2-40B4-BE49-F238E27FC236}">
                  <a16:creationId xmlns:a16="http://schemas.microsoft.com/office/drawing/2014/main" id="{0B4291CE-0851-4418-B78D-721C336AAFC0}"/>
                </a:ext>
              </a:extLst>
            </p:cNvPr>
            <p:cNvSpPr txBox="1"/>
            <p:nvPr/>
          </p:nvSpPr>
          <p:spPr>
            <a:xfrm>
              <a:off x="1587497"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8</a:t>
              </a:r>
            </a:p>
          </p:txBody>
        </p:sp>
        <p:sp>
          <p:nvSpPr>
            <p:cNvPr id="1740" name="TextBox 1739">
              <a:extLst>
                <a:ext uri="{FF2B5EF4-FFF2-40B4-BE49-F238E27FC236}">
                  <a16:creationId xmlns:a16="http://schemas.microsoft.com/office/drawing/2014/main" id="{C23476EB-E55F-4131-8ECD-A27ADC69E3E2}"/>
                </a:ext>
              </a:extLst>
            </p:cNvPr>
            <p:cNvSpPr txBox="1"/>
            <p:nvPr/>
          </p:nvSpPr>
          <p:spPr>
            <a:xfrm>
              <a:off x="2162552"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12</a:t>
              </a:r>
            </a:p>
          </p:txBody>
        </p:sp>
        <p:sp>
          <p:nvSpPr>
            <p:cNvPr id="1741" name="TextBox 1740">
              <a:extLst>
                <a:ext uri="{FF2B5EF4-FFF2-40B4-BE49-F238E27FC236}">
                  <a16:creationId xmlns:a16="http://schemas.microsoft.com/office/drawing/2014/main" id="{47566F85-E06A-48EC-B28B-92E543D91F87}"/>
                </a:ext>
              </a:extLst>
            </p:cNvPr>
            <p:cNvSpPr txBox="1"/>
            <p:nvPr/>
          </p:nvSpPr>
          <p:spPr>
            <a:xfrm>
              <a:off x="2737607"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16</a:t>
              </a:r>
            </a:p>
          </p:txBody>
        </p:sp>
        <p:sp>
          <p:nvSpPr>
            <p:cNvPr id="1742" name="TextBox 1741">
              <a:extLst>
                <a:ext uri="{FF2B5EF4-FFF2-40B4-BE49-F238E27FC236}">
                  <a16:creationId xmlns:a16="http://schemas.microsoft.com/office/drawing/2014/main" id="{861DEA5D-7D75-4A1A-9699-AA7A166DA61B}"/>
                </a:ext>
              </a:extLst>
            </p:cNvPr>
            <p:cNvSpPr txBox="1"/>
            <p:nvPr/>
          </p:nvSpPr>
          <p:spPr>
            <a:xfrm>
              <a:off x="3310348"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20</a:t>
              </a:r>
            </a:p>
          </p:txBody>
        </p:sp>
        <p:sp>
          <p:nvSpPr>
            <p:cNvPr id="1743" name="TextBox 1742">
              <a:extLst>
                <a:ext uri="{FF2B5EF4-FFF2-40B4-BE49-F238E27FC236}">
                  <a16:creationId xmlns:a16="http://schemas.microsoft.com/office/drawing/2014/main" id="{B69B7819-BB48-4209-A394-DE384CE876A7}"/>
                </a:ext>
              </a:extLst>
            </p:cNvPr>
            <p:cNvSpPr txBox="1"/>
            <p:nvPr/>
          </p:nvSpPr>
          <p:spPr>
            <a:xfrm>
              <a:off x="3892580" y="4478489"/>
              <a:ext cx="196854" cy="15296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24</a:t>
              </a:r>
            </a:p>
          </p:txBody>
        </p:sp>
        <p:sp>
          <p:nvSpPr>
            <p:cNvPr id="1744" name="TextBox 1743">
              <a:extLst>
                <a:ext uri="{FF2B5EF4-FFF2-40B4-BE49-F238E27FC236}">
                  <a16:creationId xmlns:a16="http://schemas.microsoft.com/office/drawing/2014/main" id="{C786B439-9803-480C-8D25-FF612D17D3B1}"/>
                </a:ext>
              </a:extLst>
            </p:cNvPr>
            <p:cNvSpPr txBox="1"/>
            <p:nvPr/>
          </p:nvSpPr>
          <p:spPr>
            <a:xfrm>
              <a:off x="394505" y="2605688"/>
              <a:ext cx="262716"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100</a:t>
              </a:r>
            </a:p>
          </p:txBody>
        </p:sp>
        <p:sp>
          <p:nvSpPr>
            <p:cNvPr id="1745" name="TextBox 1744">
              <a:extLst>
                <a:ext uri="{FF2B5EF4-FFF2-40B4-BE49-F238E27FC236}">
                  <a16:creationId xmlns:a16="http://schemas.microsoft.com/office/drawing/2014/main" id="{F94FAF16-3BAF-4A4C-ACE3-69BDE4550023}"/>
                </a:ext>
              </a:extLst>
            </p:cNvPr>
            <p:cNvSpPr txBox="1"/>
            <p:nvPr/>
          </p:nvSpPr>
          <p:spPr>
            <a:xfrm>
              <a:off x="460368" y="2771240"/>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90</a:t>
              </a:r>
            </a:p>
          </p:txBody>
        </p:sp>
        <p:sp>
          <p:nvSpPr>
            <p:cNvPr id="1746" name="TextBox 1745">
              <a:extLst>
                <a:ext uri="{FF2B5EF4-FFF2-40B4-BE49-F238E27FC236}">
                  <a16:creationId xmlns:a16="http://schemas.microsoft.com/office/drawing/2014/main" id="{7400E701-61DD-4B26-A833-43BDBD12194C}"/>
                </a:ext>
              </a:extLst>
            </p:cNvPr>
            <p:cNvSpPr txBox="1"/>
            <p:nvPr/>
          </p:nvSpPr>
          <p:spPr>
            <a:xfrm>
              <a:off x="460368" y="2936792"/>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80</a:t>
              </a:r>
            </a:p>
          </p:txBody>
        </p:sp>
        <p:sp>
          <p:nvSpPr>
            <p:cNvPr id="1747" name="TextBox 1746">
              <a:extLst>
                <a:ext uri="{FF2B5EF4-FFF2-40B4-BE49-F238E27FC236}">
                  <a16:creationId xmlns:a16="http://schemas.microsoft.com/office/drawing/2014/main" id="{7740041B-DD69-42FE-B62F-76DCAD191EB2}"/>
                </a:ext>
              </a:extLst>
            </p:cNvPr>
            <p:cNvSpPr txBox="1"/>
            <p:nvPr/>
          </p:nvSpPr>
          <p:spPr>
            <a:xfrm>
              <a:off x="460368" y="3102344"/>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70</a:t>
              </a:r>
            </a:p>
          </p:txBody>
        </p:sp>
        <p:sp>
          <p:nvSpPr>
            <p:cNvPr id="1748" name="TextBox 1747">
              <a:extLst>
                <a:ext uri="{FF2B5EF4-FFF2-40B4-BE49-F238E27FC236}">
                  <a16:creationId xmlns:a16="http://schemas.microsoft.com/office/drawing/2014/main" id="{C5F3A3FF-2BC8-4F44-98B6-4E78F0BC3C42}"/>
                </a:ext>
              </a:extLst>
            </p:cNvPr>
            <p:cNvSpPr txBox="1"/>
            <p:nvPr/>
          </p:nvSpPr>
          <p:spPr>
            <a:xfrm>
              <a:off x="460368" y="3267896"/>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60</a:t>
              </a:r>
            </a:p>
          </p:txBody>
        </p:sp>
        <p:sp>
          <p:nvSpPr>
            <p:cNvPr id="1749" name="TextBox 1748">
              <a:extLst>
                <a:ext uri="{FF2B5EF4-FFF2-40B4-BE49-F238E27FC236}">
                  <a16:creationId xmlns:a16="http://schemas.microsoft.com/office/drawing/2014/main" id="{0D27B006-F06A-4779-8A6F-EBCF6C16ED72}"/>
                </a:ext>
              </a:extLst>
            </p:cNvPr>
            <p:cNvSpPr txBox="1"/>
            <p:nvPr/>
          </p:nvSpPr>
          <p:spPr>
            <a:xfrm>
              <a:off x="460368" y="3433448"/>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50</a:t>
              </a:r>
            </a:p>
          </p:txBody>
        </p:sp>
        <p:sp>
          <p:nvSpPr>
            <p:cNvPr id="1750" name="TextBox 1749">
              <a:extLst>
                <a:ext uri="{FF2B5EF4-FFF2-40B4-BE49-F238E27FC236}">
                  <a16:creationId xmlns:a16="http://schemas.microsoft.com/office/drawing/2014/main" id="{5BCE86A4-CA16-43D0-9F80-889EC2084F43}"/>
                </a:ext>
              </a:extLst>
            </p:cNvPr>
            <p:cNvSpPr txBox="1"/>
            <p:nvPr/>
          </p:nvSpPr>
          <p:spPr>
            <a:xfrm>
              <a:off x="460368" y="3599000"/>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40</a:t>
              </a:r>
            </a:p>
          </p:txBody>
        </p:sp>
        <p:sp>
          <p:nvSpPr>
            <p:cNvPr id="1751" name="TextBox 1750">
              <a:extLst>
                <a:ext uri="{FF2B5EF4-FFF2-40B4-BE49-F238E27FC236}">
                  <a16:creationId xmlns:a16="http://schemas.microsoft.com/office/drawing/2014/main" id="{7E46BC13-1AB7-4F78-B148-8CA44A243484}"/>
                </a:ext>
              </a:extLst>
            </p:cNvPr>
            <p:cNvSpPr txBox="1"/>
            <p:nvPr/>
          </p:nvSpPr>
          <p:spPr>
            <a:xfrm>
              <a:off x="460368" y="3764552"/>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30</a:t>
              </a:r>
            </a:p>
          </p:txBody>
        </p:sp>
        <p:sp>
          <p:nvSpPr>
            <p:cNvPr id="1752" name="TextBox 1751">
              <a:extLst>
                <a:ext uri="{FF2B5EF4-FFF2-40B4-BE49-F238E27FC236}">
                  <a16:creationId xmlns:a16="http://schemas.microsoft.com/office/drawing/2014/main" id="{6074CD59-0A9B-4185-A26B-B3BA5E768403}"/>
                </a:ext>
              </a:extLst>
            </p:cNvPr>
            <p:cNvSpPr txBox="1"/>
            <p:nvPr/>
          </p:nvSpPr>
          <p:spPr>
            <a:xfrm>
              <a:off x="460368" y="3930104"/>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20</a:t>
              </a:r>
            </a:p>
          </p:txBody>
        </p:sp>
        <p:sp>
          <p:nvSpPr>
            <p:cNvPr id="1753" name="TextBox 1752">
              <a:extLst>
                <a:ext uri="{FF2B5EF4-FFF2-40B4-BE49-F238E27FC236}">
                  <a16:creationId xmlns:a16="http://schemas.microsoft.com/office/drawing/2014/main" id="{DF7BC5E0-545F-411E-B4D2-D5D3B42463AD}"/>
                </a:ext>
              </a:extLst>
            </p:cNvPr>
            <p:cNvSpPr txBox="1"/>
            <p:nvPr/>
          </p:nvSpPr>
          <p:spPr>
            <a:xfrm>
              <a:off x="460368" y="4095656"/>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10</a:t>
              </a:r>
            </a:p>
          </p:txBody>
        </p:sp>
        <p:sp>
          <p:nvSpPr>
            <p:cNvPr id="1754" name="TextBox 1753">
              <a:extLst>
                <a:ext uri="{FF2B5EF4-FFF2-40B4-BE49-F238E27FC236}">
                  <a16:creationId xmlns:a16="http://schemas.microsoft.com/office/drawing/2014/main" id="{2F58E77C-3B99-4664-B2DA-E4BCDEF6D99F}"/>
                </a:ext>
              </a:extLst>
            </p:cNvPr>
            <p:cNvSpPr txBox="1"/>
            <p:nvPr/>
          </p:nvSpPr>
          <p:spPr>
            <a:xfrm>
              <a:off x="460368" y="4261204"/>
              <a:ext cx="196854" cy="152966"/>
            </a:xfrm>
            <a:prstGeom prst="rect">
              <a:avLst/>
            </a:prstGeom>
            <a:noFill/>
          </p:spPr>
          <p:txBody>
            <a:bodyPr wrap="square" lIns="0" tIns="0" rIns="0" bIns="0"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lumMod val="65000"/>
                      <a:lumOff val="35000"/>
                    </a:srgbClr>
                  </a:solidFill>
                  <a:effectLst/>
                  <a:uLnTx/>
                  <a:uFillTx/>
                  <a:latin typeface="Arial"/>
                  <a:ea typeface="ＭＳ Ｐゴシック" charset="-128"/>
                  <a:cs typeface="+mn-cs"/>
                </a:rPr>
                <a:t>0</a:t>
              </a:r>
            </a:p>
          </p:txBody>
        </p:sp>
        <p:grpSp>
          <p:nvGrpSpPr>
            <p:cNvPr id="1755" name="Group 1754">
              <a:extLst>
                <a:ext uri="{FF2B5EF4-FFF2-40B4-BE49-F238E27FC236}">
                  <a16:creationId xmlns:a16="http://schemas.microsoft.com/office/drawing/2014/main" id="{0106349C-769A-4629-B6A1-66A20D63B27E}"/>
                </a:ext>
              </a:extLst>
            </p:cNvPr>
            <p:cNvGrpSpPr/>
            <p:nvPr/>
          </p:nvGrpSpPr>
          <p:grpSpPr>
            <a:xfrm>
              <a:off x="3949388" y="3841279"/>
              <a:ext cx="68400" cy="170918"/>
              <a:chOff x="11638195" y="4196762"/>
              <a:chExt cx="68400" cy="170918"/>
            </a:xfrm>
          </p:grpSpPr>
          <p:cxnSp>
            <p:nvCxnSpPr>
              <p:cNvPr id="1836" name="Straight Connector 1835">
                <a:extLst>
                  <a:ext uri="{FF2B5EF4-FFF2-40B4-BE49-F238E27FC236}">
                    <a16:creationId xmlns:a16="http://schemas.microsoft.com/office/drawing/2014/main" id="{767C21E5-43BB-4CDC-AEA0-7FA667F41091}"/>
                  </a:ext>
                </a:extLst>
              </p:cNvPr>
              <p:cNvCxnSpPr>
                <a:cxnSpLocks/>
              </p:cNvCxnSpPr>
              <p:nvPr/>
            </p:nvCxnSpPr>
            <p:spPr bwMode="auto">
              <a:xfrm>
                <a:off x="11672395" y="4196762"/>
                <a:ext cx="0" cy="170669"/>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37" name="Straight Connector 1836">
                <a:extLst>
                  <a:ext uri="{FF2B5EF4-FFF2-40B4-BE49-F238E27FC236}">
                    <a16:creationId xmlns:a16="http://schemas.microsoft.com/office/drawing/2014/main" id="{D61982D5-588F-43AC-92B1-407F0DA8FCD6}"/>
                  </a:ext>
                </a:extLst>
              </p:cNvPr>
              <p:cNvCxnSpPr>
                <a:cxnSpLocks/>
              </p:cNvCxnSpPr>
              <p:nvPr/>
            </p:nvCxnSpPr>
            <p:spPr bwMode="auto">
              <a:xfrm>
                <a:off x="11638195" y="4367680"/>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38" name="Straight Connector 1837">
                <a:extLst>
                  <a:ext uri="{FF2B5EF4-FFF2-40B4-BE49-F238E27FC236}">
                    <a16:creationId xmlns:a16="http://schemas.microsoft.com/office/drawing/2014/main" id="{6A21ED8D-A9BB-41FE-A693-B944B1C9DA63}"/>
                  </a:ext>
                </a:extLst>
              </p:cNvPr>
              <p:cNvCxnSpPr>
                <a:cxnSpLocks/>
              </p:cNvCxnSpPr>
              <p:nvPr/>
            </p:nvCxnSpPr>
            <p:spPr bwMode="auto">
              <a:xfrm>
                <a:off x="11638195" y="419676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56" name="Group 1755">
              <a:extLst>
                <a:ext uri="{FF2B5EF4-FFF2-40B4-BE49-F238E27FC236}">
                  <a16:creationId xmlns:a16="http://schemas.microsoft.com/office/drawing/2014/main" id="{FD968C8A-FD5C-424D-BED8-9F9A469A17C1}"/>
                </a:ext>
              </a:extLst>
            </p:cNvPr>
            <p:cNvGrpSpPr/>
            <p:nvPr/>
          </p:nvGrpSpPr>
          <p:grpSpPr>
            <a:xfrm>
              <a:off x="3374822" y="3817218"/>
              <a:ext cx="68400" cy="170918"/>
              <a:chOff x="11638195" y="4196762"/>
              <a:chExt cx="68400" cy="170918"/>
            </a:xfrm>
          </p:grpSpPr>
          <p:cxnSp>
            <p:nvCxnSpPr>
              <p:cNvPr id="1833" name="Straight Connector 1832">
                <a:extLst>
                  <a:ext uri="{FF2B5EF4-FFF2-40B4-BE49-F238E27FC236}">
                    <a16:creationId xmlns:a16="http://schemas.microsoft.com/office/drawing/2014/main" id="{0896B03A-5EC1-4E43-991D-1D50C331EE7D}"/>
                  </a:ext>
                </a:extLst>
              </p:cNvPr>
              <p:cNvCxnSpPr>
                <a:cxnSpLocks/>
              </p:cNvCxnSpPr>
              <p:nvPr/>
            </p:nvCxnSpPr>
            <p:spPr bwMode="auto">
              <a:xfrm>
                <a:off x="11672395" y="4196762"/>
                <a:ext cx="0" cy="170669"/>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34" name="Straight Connector 1833">
                <a:extLst>
                  <a:ext uri="{FF2B5EF4-FFF2-40B4-BE49-F238E27FC236}">
                    <a16:creationId xmlns:a16="http://schemas.microsoft.com/office/drawing/2014/main" id="{BCC2F049-78A9-4165-B99F-DC4518C22A69}"/>
                  </a:ext>
                </a:extLst>
              </p:cNvPr>
              <p:cNvCxnSpPr>
                <a:cxnSpLocks/>
              </p:cNvCxnSpPr>
              <p:nvPr/>
            </p:nvCxnSpPr>
            <p:spPr bwMode="auto">
              <a:xfrm>
                <a:off x="11638195" y="4367680"/>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35" name="Straight Connector 1834">
                <a:extLst>
                  <a:ext uri="{FF2B5EF4-FFF2-40B4-BE49-F238E27FC236}">
                    <a16:creationId xmlns:a16="http://schemas.microsoft.com/office/drawing/2014/main" id="{892860E8-C9FE-4103-8E7A-747BBE51F5D3}"/>
                  </a:ext>
                </a:extLst>
              </p:cNvPr>
              <p:cNvCxnSpPr>
                <a:cxnSpLocks/>
              </p:cNvCxnSpPr>
              <p:nvPr/>
            </p:nvCxnSpPr>
            <p:spPr bwMode="auto">
              <a:xfrm>
                <a:off x="11638195" y="419676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57" name="Group 1756">
              <a:extLst>
                <a:ext uri="{FF2B5EF4-FFF2-40B4-BE49-F238E27FC236}">
                  <a16:creationId xmlns:a16="http://schemas.microsoft.com/office/drawing/2014/main" id="{69FCA30B-D6BD-46FD-B55B-7D316954467E}"/>
                </a:ext>
              </a:extLst>
            </p:cNvPr>
            <p:cNvGrpSpPr/>
            <p:nvPr/>
          </p:nvGrpSpPr>
          <p:grpSpPr>
            <a:xfrm>
              <a:off x="2805641" y="3895177"/>
              <a:ext cx="68400" cy="165648"/>
              <a:chOff x="11638195" y="4196762"/>
              <a:chExt cx="68400" cy="165648"/>
            </a:xfrm>
          </p:grpSpPr>
          <p:cxnSp>
            <p:nvCxnSpPr>
              <p:cNvPr id="1830" name="Straight Connector 1829">
                <a:extLst>
                  <a:ext uri="{FF2B5EF4-FFF2-40B4-BE49-F238E27FC236}">
                    <a16:creationId xmlns:a16="http://schemas.microsoft.com/office/drawing/2014/main" id="{608414A7-96FC-4001-B911-8709E8BCAC18}"/>
                  </a:ext>
                </a:extLst>
              </p:cNvPr>
              <p:cNvCxnSpPr>
                <a:cxnSpLocks/>
              </p:cNvCxnSpPr>
              <p:nvPr/>
            </p:nvCxnSpPr>
            <p:spPr bwMode="auto">
              <a:xfrm>
                <a:off x="11672395" y="4196762"/>
                <a:ext cx="0" cy="165648"/>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31" name="Straight Connector 1830">
                <a:extLst>
                  <a:ext uri="{FF2B5EF4-FFF2-40B4-BE49-F238E27FC236}">
                    <a16:creationId xmlns:a16="http://schemas.microsoft.com/office/drawing/2014/main" id="{F186FBD8-2D92-4004-8395-BA15F140716A}"/>
                  </a:ext>
                </a:extLst>
              </p:cNvPr>
              <p:cNvCxnSpPr>
                <a:cxnSpLocks/>
              </p:cNvCxnSpPr>
              <p:nvPr/>
            </p:nvCxnSpPr>
            <p:spPr bwMode="auto">
              <a:xfrm>
                <a:off x="11638195" y="4357576"/>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32" name="Straight Connector 1831">
                <a:extLst>
                  <a:ext uri="{FF2B5EF4-FFF2-40B4-BE49-F238E27FC236}">
                    <a16:creationId xmlns:a16="http://schemas.microsoft.com/office/drawing/2014/main" id="{784A96BA-1B01-4FB6-AFBB-7CE9A46D3F2D}"/>
                  </a:ext>
                </a:extLst>
              </p:cNvPr>
              <p:cNvCxnSpPr>
                <a:cxnSpLocks/>
              </p:cNvCxnSpPr>
              <p:nvPr/>
            </p:nvCxnSpPr>
            <p:spPr bwMode="auto">
              <a:xfrm>
                <a:off x="11638195" y="419676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58" name="Group 1757">
              <a:extLst>
                <a:ext uri="{FF2B5EF4-FFF2-40B4-BE49-F238E27FC236}">
                  <a16:creationId xmlns:a16="http://schemas.microsoft.com/office/drawing/2014/main" id="{4CE3114D-C366-4EE1-AB80-7973066A5FC6}"/>
                </a:ext>
              </a:extLst>
            </p:cNvPr>
            <p:cNvGrpSpPr/>
            <p:nvPr/>
          </p:nvGrpSpPr>
          <p:grpSpPr>
            <a:xfrm>
              <a:off x="2229766" y="3831190"/>
              <a:ext cx="68400" cy="165648"/>
              <a:chOff x="11638195" y="4196762"/>
              <a:chExt cx="68400" cy="165648"/>
            </a:xfrm>
          </p:grpSpPr>
          <p:cxnSp>
            <p:nvCxnSpPr>
              <p:cNvPr id="1827" name="Straight Connector 1826">
                <a:extLst>
                  <a:ext uri="{FF2B5EF4-FFF2-40B4-BE49-F238E27FC236}">
                    <a16:creationId xmlns:a16="http://schemas.microsoft.com/office/drawing/2014/main" id="{B9C69873-7870-4531-9205-AC6CAB744A60}"/>
                  </a:ext>
                </a:extLst>
              </p:cNvPr>
              <p:cNvCxnSpPr>
                <a:cxnSpLocks/>
              </p:cNvCxnSpPr>
              <p:nvPr/>
            </p:nvCxnSpPr>
            <p:spPr bwMode="auto">
              <a:xfrm>
                <a:off x="11672395" y="4196762"/>
                <a:ext cx="0" cy="165648"/>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28" name="Straight Connector 1827">
                <a:extLst>
                  <a:ext uri="{FF2B5EF4-FFF2-40B4-BE49-F238E27FC236}">
                    <a16:creationId xmlns:a16="http://schemas.microsoft.com/office/drawing/2014/main" id="{01A2F722-71CA-4FF2-9D07-F089E2BAC93C}"/>
                  </a:ext>
                </a:extLst>
              </p:cNvPr>
              <p:cNvCxnSpPr>
                <a:cxnSpLocks/>
              </p:cNvCxnSpPr>
              <p:nvPr/>
            </p:nvCxnSpPr>
            <p:spPr bwMode="auto">
              <a:xfrm>
                <a:off x="11638195" y="4357576"/>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29" name="Straight Connector 1828">
                <a:extLst>
                  <a:ext uri="{FF2B5EF4-FFF2-40B4-BE49-F238E27FC236}">
                    <a16:creationId xmlns:a16="http://schemas.microsoft.com/office/drawing/2014/main" id="{178516D5-6477-4295-B377-C29A21E4442B}"/>
                  </a:ext>
                </a:extLst>
              </p:cNvPr>
              <p:cNvCxnSpPr>
                <a:cxnSpLocks/>
              </p:cNvCxnSpPr>
              <p:nvPr/>
            </p:nvCxnSpPr>
            <p:spPr bwMode="auto">
              <a:xfrm>
                <a:off x="11638195" y="419676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59" name="Group 1758">
              <a:extLst>
                <a:ext uri="{FF2B5EF4-FFF2-40B4-BE49-F238E27FC236}">
                  <a16:creationId xmlns:a16="http://schemas.microsoft.com/office/drawing/2014/main" id="{AC2C1DCE-1FF0-48FE-A5B4-FFD63D9A55B5}"/>
                </a:ext>
              </a:extLst>
            </p:cNvPr>
            <p:cNvGrpSpPr/>
            <p:nvPr/>
          </p:nvGrpSpPr>
          <p:grpSpPr>
            <a:xfrm>
              <a:off x="1653168" y="3862718"/>
              <a:ext cx="68400" cy="165648"/>
              <a:chOff x="11638195" y="4196762"/>
              <a:chExt cx="68400" cy="165648"/>
            </a:xfrm>
          </p:grpSpPr>
          <p:cxnSp>
            <p:nvCxnSpPr>
              <p:cNvPr id="1824" name="Straight Connector 1823">
                <a:extLst>
                  <a:ext uri="{FF2B5EF4-FFF2-40B4-BE49-F238E27FC236}">
                    <a16:creationId xmlns:a16="http://schemas.microsoft.com/office/drawing/2014/main" id="{C7EA489F-B038-4A7F-B700-43C5BCD99EF8}"/>
                  </a:ext>
                </a:extLst>
              </p:cNvPr>
              <p:cNvCxnSpPr>
                <a:cxnSpLocks/>
              </p:cNvCxnSpPr>
              <p:nvPr/>
            </p:nvCxnSpPr>
            <p:spPr bwMode="auto">
              <a:xfrm>
                <a:off x="11672395" y="4196762"/>
                <a:ext cx="0" cy="165648"/>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25" name="Straight Connector 1824">
                <a:extLst>
                  <a:ext uri="{FF2B5EF4-FFF2-40B4-BE49-F238E27FC236}">
                    <a16:creationId xmlns:a16="http://schemas.microsoft.com/office/drawing/2014/main" id="{AEDDA33E-5DEB-464B-B2B6-EDD32339A1BF}"/>
                  </a:ext>
                </a:extLst>
              </p:cNvPr>
              <p:cNvCxnSpPr>
                <a:cxnSpLocks/>
              </p:cNvCxnSpPr>
              <p:nvPr/>
            </p:nvCxnSpPr>
            <p:spPr bwMode="auto">
              <a:xfrm>
                <a:off x="11638195" y="4357576"/>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26" name="Straight Connector 1825">
                <a:extLst>
                  <a:ext uri="{FF2B5EF4-FFF2-40B4-BE49-F238E27FC236}">
                    <a16:creationId xmlns:a16="http://schemas.microsoft.com/office/drawing/2014/main" id="{78B3D187-E300-4904-A748-F58F8883F53A}"/>
                  </a:ext>
                </a:extLst>
              </p:cNvPr>
              <p:cNvCxnSpPr>
                <a:cxnSpLocks/>
              </p:cNvCxnSpPr>
              <p:nvPr/>
            </p:nvCxnSpPr>
            <p:spPr bwMode="auto">
              <a:xfrm>
                <a:off x="11638195" y="419676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0" name="Group 1759">
              <a:extLst>
                <a:ext uri="{FF2B5EF4-FFF2-40B4-BE49-F238E27FC236}">
                  <a16:creationId xmlns:a16="http://schemas.microsoft.com/office/drawing/2014/main" id="{B4961E9B-E94E-44ED-A8EC-CC4FB3E507A5}"/>
                </a:ext>
              </a:extLst>
            </p:cNvPr>
            <p:cNvGrpSpPr/>
            <p:nvPr/>
          </p:nvGrpSpPr>
          <p:grpSpPr>
            <a:xfrm>
              <a:off x="1077504" y="3969354"/>
              <a:ext cx="68400" cy="145310"/>
              <a:chOff x="11638195" y="4217100"/>
              <a:chExt cx="68400" cy="145310"/>
            </a:xfrm>
          </p:grpSpPr>
          <p:cxnSp>
            <p:nvCxnSpPr>
              <p:cNvPr id="1821" name="Straight Connector 1820">
                <a:extLst>
                  <a:ext uri="{FF2B5EF4-FFF2-40B4-BE49-F238E27FC236}">
                    <a16:creationId xmlns:a16="http://schemas.microsoft.com/office/drawing/2014/main" id="{0B994776-8314-4FBF-A0A2-8F97AAD92FB5}"/>
                  </a:ext>
                </a:extLst>
              </p:cNvPr>
              <p:cNvCxnSpPr>
                <a:cxnSpLocks/>
              </p:cNvCxnSpPr>
              <p:nvPr/>
            </p:nvCxnSpPr>
            <p:spPr bwMode="auto">
              <a:xfrm>
                <a:off x="11672395" y="4217100"/>
                <a:ext cx="0" cy="14531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22" name="Straight Connector 1821">
                <a:extLst>
                  <a:ext uri="{FF2B5EF4-FFF2-40B4-BE49-F238E27FC236}">
                    <a16:creationId xmlns:a16="http://schemas.microsoft.com/office/drawing/2014/main" id="{4F772D97-9F35-40C0-BF7B-C939B9E2C893}"/>
                  </a:ext>
                </a:extLst>
              </p:cNvPr>
              <p:cNvCxnSpPr>
                <a:cxnSpLocks/>
              </p:cNvCxnSpPr>
              <p:nvPr/>
            </p:nvCxnSpPr>
            <p:spPr bwMode="auto">
              <a:xfrm>
                <a:off x="11638195" y="4357576"/>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23" name="Straight Connector 1822">
                <a:extLst>
                  <a:ext uri="{FF2B5EF4-FFF2-40B4-BE49-F238E27FC236}">
                    <a16:creationId xmlns:a16="http://schemas.microsoft.com/office/drawing/2014/main" id="{DC141921-3BA6-4E68-BAAC-60E05494635D}"/>
                  </a:ext>
                </a:extLst>
              </p:cNvPr>
              <p:cNvCxnSpPr>
                <a:cxnSpLocks/>
              </p:cNvCxnSpPr>
              <p:nvPr/>
            </p:nvCxnSpPr>
            <p:spPr bwMode="auto">
              <a:xfrm>
                <a:off x="11638195" y="4220556"/>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1" name="Group 1760">
              <a:extLst>
                <a:ext uri="{FF2B5EF4-FFF2-40B4-BE49-F238E27FC236}">
                  <a16:creationId xmlns:a16="http://schemas.microsoft.com/office/drawing/2014/main" id="{732832C0-761E-45F7-B027-2F92BAA6AE8B}"/>
                </a:ext>
              </a:extLst>
            </p:cNvPr>
            <p:cNvGrpSpPr/>
            <p:nvPr/>
          </p:nvGrpSpPr>
          <p:grpSpPr>
            <a:xfrm>
              <a:off x="793884" y="4085207"/>
              <a:ext cx="68400" cy="120928"/>
              <a:chOff x="11638195" y="4241482"/>
              <a:chExt cx="68400" cy="120928"/>
            </a:xfrm>
          </p:grpSpPr>
          <p:cxnSp>
            <p:nvCxnSpPr>
              <p:cNvPr id="1818" name="Straight Connector 1817">
                <a:extLst>
                  <a:ext uri="{FF2B5EF4-FFF2-40B4-BE49-F238E27FC236}">
                    <a16:creationId xmlns:a16="http://schemas.microsoft.com/office/drawing/2014/main" id="{6BEB6D0B-22E6-480A-835B-E2F30397C459}"/>
                  </a:ext>
                </a:extLst>
              </p:cNvPr>
              <p:cNvCxnSpPr>
                <a:cxnSpLocks/>
              </p:cNvCxnSpPr>
              <p:nvPr/>
            </p:nvCxnSpPr>
            <p:spPr bwMode="auto">
              <a:xfrm>
                <a:off x="11672395" y="4246534"/>
                <a:ext cx="0" cy="115876"/>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19" name="Straight Connector 1818">
                <a:extLst>
                  <a:ext uri="{FF2B5EF4-FFF2-40B4-BE49-F238E27FC236}">
                    <a16:creationId xmlns:a16="http://schemas.microsoft.com/office/drawing/2014/main" id="{187AD3F4-23B7-4575-89B9-82ED1E4394F3}"/>
                  </a:ext>
                </a:extLst>
              </p:cNvPr>
              <p:cNvCxnSpPr>
                <a:cxnSpLocks/>
              </p:cNvCxnSpPr>
              <p:nvPr/>
            </p:nvCxnSpPr>
            <p:spPr bwMode="auto">
              <a:xfrm>
                <a:off x="11638195" y="4357576"/>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20" name="Straight Connector 1819">
                <a:extLst>
                  <a:ext uri="{FF2B5EF4-FFF2-40B4-BE49-F238E27FC236}">
                    <a16:creationId xmlns:a16="http://schemas.microsoft.com/office/drawing/2014/main" id="{A4D9A5EC-77CF-4F60-B1BE-DF42AF5248F4}"/>
                  </a:ext>
                </a:extLst>
              </p:cNvPr>
              <p:cNvCxnSpPr>
                <a:cxnSpLocks/>
              </p:cNvCxnSpPr>
              <p:nvPr/>
            </p:nvCxnSpPr>
            <p:spPr bwMode="auto">
              <a:xfrm>
                <a:off x="11638195" y="4241482"/>
                <a:ext cx="68400" cy="0"/>
              </a:xfrm>
              <a:prstGeom prst="line">
                <a:avLst/>
              </a:prstGeom>
              <a:solidFill>
                <a:srgbClr val="D6B099"/>
              </a:solidFill>
              <a:ln w="9525" cap="flat" cmpd="sng" algn="ctr">
                <a:solidFill>
                  <a:srgbClr val="96D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2" name="Group 1761">
              <a:extLst>
                <a:ext uri="{FF2B5EF4-FFF2-40B4-BE49-F238E27FC236}">
                  <a16:creationId xmlns:a16="http://schemas.microsoft.com/office/drawing/2014/main" id="{437EF480-B559-45D3-940A-9E97781592FB}"/>
                </a:ext>
              </a:extLst>
            </p:cNvPr>
            <p:cNvGrpSpPr/>
            <p:nvPr/>
          </p:nvGrpSpPr>
          <p:grpSpPr>
            <a:xfrm>
              <a:off x="793884" y="3939293"/>
              <a:ext cx="68400" cy="145310"/>
              <a:chOff x="11638195" y="4217100"/>
              <a:chExt cx="68400" cy="145310"/>
            </a:xfrm>
          </p:grpSpPr>
          <p:cxnSp>
            <p:nvCxnSpPr>
              <p:cNvPr id="1815" name="Straight Connector 1814">
                <a:extLst>
                  <a:ext uri="{FF2B5EF4-FFF2-40B4-BE49-F238E27FC236}">
                    <a16:creationId xmlns:a16="http://schemas.microsoft.com/office/drawing/2014/main" id="{8FA9D9F0-EE09-48A2-AE4D-2E8C76F801B0}"/>
                  </a:ext>
                </a:extLst>
              </p:cNvPr>
              <p:cNvCxnSpPr>
                <a:cxnSpLocks/>
              </p:cNvCxnSpPr>
              <p:nvPr/>
            </p:nvCxnSpPr>
            <p:spPr bwMode="auto">
              <a:xfrm>
                <a:off x="11672395" y="4217100"/>
                <a:ext cx="0" cy="14531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16" name="Straight Connector 1815">
                <a:extLst>
                  <a:ext uri="{FF2B5EF4-FFF2-40B4-BE49-F238E27FC236}">
                    <a16:creationId xmlns:a16="http://schemas.microsoft.com/office/drawing/2014/main" id="{7EF572AC-5AB6-4AB1-9D87-0E8125AA81BE}"/>
                  </a:ext>
                </a:extLst>
              </p:cNvPr>
              <p:cNvCxnSpPr>
                <a:cxnSpLocks/>
              </p:cNvCxnSpPr>
              <p:nvPr/>
            </p:nvCxnSpPr>
            <p:spPr bwMode="auto">
              <a:xfrm>
                <a:off x="11638195" y="435757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17" name="Straight Connector 1816">
                <a:extLst>
                  <a:ext uri="{FF2B5EF4-FFF2-40B4-BE49-F238E27FC236}">
                    <a16:creationId xmlns:a16="http://schemas.microsoft.com/office/drawing/2014/main" id="{0381E93E-68D8-44DF-AD00-E2F22427DA32}"/>
                  </a:ext>
                </a:extLst>
              </p:cNvPr>
              <p:cNvCxnSpPr>
                <a:cxnSpLocks/>
              </p:cNvCxnSpPr>
              <p:nvPr/>
            </p:nvCxnSpPr>
            <p:spPr bwMode="auto">
              <a:xfrm>
                <a:off x="11638195" y="422055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3" name="Group 1762">
              <a:extLst>
                <a:ext uri="{FF2B5EF4-FFF2-40B4-BE49-F238E27FC236}">
                  <a16:creationId xmlns:a16="http://schemas.microsoft.com/office/drawing/2014/main" id="{A1880FE2-A797-451B-9D7B-D5F624457588}"/>
                </a:ext>
              </a:extLst>
            </p:cNvPr>
            <p:cNvGrpSpPr/>
            <p:nvPr/>
          </p:nvGrpSpPr>
          <p:grpSpPr>
            <a:xfrm>
              <a:off x="1077504" y="3785644"/>
              <a:ext cx="68400" cy="180887"/>
              <a:chOff x="11638195" y="4181523"/>
              <a:chExt cx="68400" cy="180887"/>
            </a:xfrm>
          </p:grpSpPr>
          <p:cxnSp>
            <p:nvCxnSpPr>
              <p:cNvPr id="1812" name="Straight Connector 1811">
                <a:extLst>
                  <a:ext uri="{FF2B5EF4-FFF2-40B4-BE49-F238E27FC236}">
                    <a16:creationId xmlns:a16="http://schemas.microsoft.com/office/drawing/2014/main" id="{7DDFBC2C-5323-4DCA-9BE5-B2613D2567FD}"/>
                  </a:ext>
                </a:extLst>
              </p:cNvPr>
              <p:cNvCxnSpPr>
                <a:cxnSpLocks/>
              </p:cNvCxnSpPr>
              <p:nvPr/>
            </p:nvCxnSpPr>
            <p:spPr bwMode="auto">
              <a:xfrm>
                <a:off x="11672395" y="4181523"/>
                <a:ext cx="0" cy="180887"/>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13" name="Straight Connector 1812">
                <a:extLst>
                  <a:ext uri="{FF2B5EF4-FFF2-40B4-BE49-F238E27FC236}">
                    <a16:creationId xmlns:a16="http://schemas.microsoft.com/office/drawing/2014/main" id="{81665786-3DFF-47A0-A8A1-971018F284E1}"/>
                  </a:ext>
                </a:extLst>
              </p:cNvPr>
              <p:cNvCxnSpPr>
                <a:cxnSpLocks/>
              </p:cNvCxnSpPr>
              <p:nvPr/>
            </p:nvCxnSpPr>
            <p:spPr bwMode="auto">
              <a:xfrm>
                <a:off x="11638195" y="435757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14" name="Straight Connector 1813">
                <a:extLst>
                  <a:ext uri="{FF2B5EF4-FFF2-40B4-BE49-F238E27FC236}">
                    <a16:creationId xmlns:a16="http://schemas.microsoft.com/office/drawing/2014/main" id="{E1BD34E9-D2A7-434D-AF4D-1EA2D1C9A5D5}"/>
                  </a:ext>
                </a:extLst>
              </p:cNvPr>
              <p:cNvCxnSpPr>
                <a:cxnSpLocks/>
              </p:cNvCxnSpPr>
              <p:nvPr/>
            </p:nvCxnSpPr>
            <p:spPr bwMode="auto">
              <a:xfrm>
                <a:off x="11638195" y="4185192"/>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4" name="Group 1763">
              <a:extLst>
                <a:ext uri="{FF2B5EF4-FFF2-40B4-BE49-F238E27FC236}">
                  <a16:creationId xmlns:a16="http://schemas.microsoft.com/office/drawing/2014/main" id="{297F631E-0BC8-4673-B073-FBA164E9A8AC}"/>
                </a:ext>
              </a:extLst>
            </p:cNvPr>
            <p:cNvGrpSpPr/>
            <p:nvPr/>
          </p:nvGrpSpPr>
          <p:grpSpPr>
            <a:xfrm>
              <a:off x="1652212" y="3566844"/>
              <a:ext cx="68400" cy="192374"/>
              <a:chOff x="11638195" y="4170036"/>
              <a:chExt cx="68400" cy="192374"/>
            </a:xfrm>
          </p:grpSpPr>
          <p:cxnSp>
            <p:nvCxnSpPr>
              <p:cNvPr id="1809" name="Straight Connector 1808">
                <a:extLst>
                  <a:ext uri="{FF2B5EF4-FFF2-40B4-BE49-F238E27FC236}">
                    <a16:creationId xmlns:a16="http://schemas.microsoft.com/office/drawing/2014/main" id="{2289BA48-ED97-4544-8337-DAFA3AE6A20C}"/>
                  </a:ext>
                </a:extLst>
              </p:cNvPr>
              <p:cNvCxnSpPr>
                <a:cxnSpLocks/>
              </p:cNvCxnSpPr>
              <p:nvPr/>
            </p:nvCxnSpPr>
            <p:spPr bwMode="auto">
              <a:xfrm>
                <a:off x="11672395" y="4175139"/>
                <a:ext cx="0" cy="187271"/>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10" name="Straight Connector 1809">
                <a:extLst>
                  <a:ext uri="{FF2B5EF4-FFF2-40B4-BE49-F238E27FC236}">
                    <a16:creationId xmlns:a16="http://schemas.microsoft.com/office/drawing/2014/main" id="{3A66934E-19A2-43A0-AE22-34A677FB8132}"/>
                  </a:ext>
                </a:extLst>
              </p:cNvPr>
              <p:cNvCxnSpPr>
                <a:cxnSpLocks/>
              </p:cNvCxnSpPr>
              <p:nvPr/>
            </p:nvCxnSpPr>
            <p:spPr bwMode="auto">
              <a:xfrm>
                <a:off x="11638195" y="435757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11" name="Straight Connector 1810">
                <a:extLst>
                  <a:ext uri="{FF2B5EF4-FFF2-40B4-BE49-F238E27FC236}">
                    <a16:creationId xmlns:a16="http://schemas.microsoft.com/office/drawing/2014/main" id="{21DA0F71-6629-4FDE-97CC-B6DB92044D20}"/>
                  </a:ext>
                </a:extLst>
              </p:cNvPr>
              <p:cNvCxnSpPr>
                <a:cxnSpLocks/>
              </p:cNvCxnSpPr>
              <p:nvPr/>
            </p:nvCxnSpPr>
            <p:spPr bwMode="auto">
              <a:xfrm>
                <a:off x="11638195" y="417003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5" name="Group 1764">
              <a:extLst>
                <a:ext uri="{FF2B5EF4-FFF2-40B4-BE49-F238E27FC236}">
                  <a16:creationId xmlns:a16="http://schemas.microsoft.com/office/drawing/2014/main" id="{A7633489-81A6-428F-96F3-82A846B7EA45}"/>
                </a:ext>
              </a:extLst>
            </p:cNvPr>
            <p:cNvGrpSpPr/>
            <p:nvPr/>
          </p:nvGrpSpPr>
          <p:grpSpPr>
            <a:xfrm>
              <a:off x="2227425" y="3546520"/>
              <a:ext cx="68400" cy="192374"/>
              <a:chOff x="11638195" y="4170036"/>
              <a:chExt cx="68400" cy="192374"/>
            </a:xfrm>
          </p:grpSpPr>
          <p:cxnSp>
            <p:nvCxnSpPr>
              <p:cNvPr id="1806" name="Straight Connector 1805">
                <a:extLst>
                  <a:ext uri="{FF2B5EF4-FFF2-40B4-BE49-F238E27FC236}">
                    <a16:creationId xmlns:a16="http://schemas.microsoft.com/office/drawing/2014/main" id="{3C19D7E0-3B20-47CD-AC44-E1C462039428}"/>
                  </a:ext>
                </a:extLst>
              </p:cNvPr>
              <p:cNvCxnSpPr>
                <a:cxnSpLocks/>
              </p:cNvCxnSpPr>
              <p:nvPr/>
            </p:nvCxnSpPr>
            <p:spPr bwMode="auto">
              <a:xfrm>
                <a:off x="11672395" y="4175139"/>
                <a:ext cx="0" cy="187271"/>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07" name="Straight Connector 1806">
                <a:extLst>
                  <a:ext uri="{FF2B5EF4-FFF2-40B4-BE49-F238E27FC236}">
                    <a16:creationId xmlns:a16="http://schemas.microsoft.com/office/drawing/2014/main" id="{254781F8-AC7A-469E-B37B-FBC6B56DA5BC}"/>
                  </a:ext>
                </a:extLst>
              </p:cNvPr>
              <p:cNvCxnSpPr>
                <a:cxnSpLocks/>
              </p:cNvCxnSpPr>
              <p:nvPr/>
            </p:nvCxnSpPr>
            <p:spPr bwMode="auto">
              <a:xfrm>
                <a:off x="11638195" y="435757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08" name="Straight Connector 1807">
                <a:extLst>
                  <a:ext uri="{FF2B5EF4-FFF2-40B4-BE49-F238E27FC236}">
                    <a16:creationId xmlns:a16="http://schemas.microsoft.com/office/drawing/2014/main" id="{1BE5EC98-B9A8-48C3-811C-2F1DCAA7D79B}"/>
                  </a:ext>
                </a:extLst>
              </p:cNvPr>
              <p:cNvCxnSpPr>
                <a:cxnSpLocks/>
              </p:cNvCxnSpPr>
              <p:nvPr/>
            </p:nvCxnSpPr>
            <p:spPr bwMode="auto">
              <a:xfrm>
                <a:off x="11638195" y="417003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6" name="Group 1765">
              <a:extLst>
                <a:ext uri="{FF2B5EF4-FFF2-40B4-BE49-F238E27FC236}">
                  <a16:creationId xmlns:a16="http://schemas.microsoft.com/office/drawing/2014/main" id="{2B7984C1-4B5B-42D6-A3DD-6958B86AA1F8}"/>
                </a:ext>
              </a:extLst>
            </p:cNvPr>
            <p:cNvGrpSpPr/>
            <p:nvPr/>
          </p:nvGrpSpPr>
          <p:grpSpPr>
            <a:xfrm>
              <a:off x="2801279" y="3470708"/>
              <a:ext cx="68400" cy="192592"/>
              <a:chOff x="11638195" y="4164984"/>
              <a:chExt cx="68400" cy="192592"/>
            </a:xfrm>
          </p:grpSpPr>
          <p:cxnSp>
            <p:nvCxnSpPr>
              <p:cNvPr id="1803" name="Straight Connector 1802">
                <a:extLst>
                  <a:ext uri="{FF2B5EF4-FFF2-40B4-BE49-F238E27FC236}">
                    <a16:creationId xmlns:a16="http://schemas.microsoft.com/office/drawing/2014/main" id="{2D4372F5-691F-42F4-A26E-BA998F91DD3B}"/>
                  </a:ext>
                </a:extLst>
              </p:cNvPr>
              <p:cNvCxnSpPr>
                <a:cxnSpLocks/>
              </p:cNvCxnSpPr>
              <p:nvPr/>
            </p:nvCxnSpPr>
            <p:spPr bwMode="auto">
              <a:xfrm>
                <a:off x="11672395" y="4170087"/>
                <a:ext cx="0" cy="187271"/>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04" name="Straight Connector 1803">
                <a:extLst>
                  <a:ext uri="{FF2B5EF4-FFF2-40B4-BE49-F238E27FC236}">
                    <a16:creationId xmlns:a16="http://schemas.microsoft.com/office/drawing/2014/main" id="{AF0E4795-B129-41F3-825C-9A12767CA679}"/>
                  </a:ext>
                </a:extLst>
              </p:cNvPr>
              <p:cNvCxnSpPr>
                <a:cxnSpLocks/>
              </p:cNvCxnSpPr>
              <p:nvPr/>
            </p:nvCxnSpPr>
            <p:spPr bwMode="auto">
              <a:xfrm>
                <a:off x="11638195" y="435757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05" name="Straight Connector 1804">
                <a:extLst>
                  <a:ext uri="{FF2B5EF4-FFF2-40B4-BE49-F238E27FC236}">
                    <a16:creationId xmlns:a16="http://schemas.microsoft.com/office/drawing/2014/main" id="{932D2CF0-C3C9-4774-B5AA-35908253306A}"/>
                  </a:ext>
                </a:extLst>
              </p:cNvPr>
              <p:cNvCxnSpPr>
                <a:cxnSpLocks/>
              </p:cNvCxnSpPr>
              <p:nvPr/>
            </p:nvCxnSpPr>
            <p:spPr bwMode="auto">
              <a:xfrm>
                <a:off x="11638195" y="4164984"/>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7" name="Group 1766">
              <a:extLst>
                <a:ext uri="{FF2B5EF4-FFF2-40B4-BE49-F238E27FC236}">
                  <a16:creationId xmlns:a16="http://schemas.microsoft.com/office/drawing/2014/main" id="{9672D850-89C7-403F-8437-DE954E20DA6E}"/>
                </a:ext>
              </a:extLst>
            </p:cNvPr>
            <p:cNvGrpSpPr/>
            <p:nvPr/>
          </p:nvGrpSpPr>
          <p:grpSpPr>
            <a:xfrm>
              <a:off x="3377454" y="3429000"/>
              <a:ext cx="68400" cy="210433"/>
              <a:chOff x="11638195" y="4147143"/>
              <a:chExt cx="68400" cy="210433"/>
            </a:xfrm>
          </p:grpSpPr>
          <p:cxnSp>
            <p:nvCxnSpPr>
              <p:cNvPr id="1800" name="Straight Connector 1799">
                <a:extLst>
                  <a:ext uri="{FF2B5EF4-FFF2-40B4-BE49-F238E27FC236}">
                    <a16:creationId xmlns:a16="http://schemas.microsoft.com/office/drawing/2014/main" id="{F94C07F5-C7FC-4D94-B485-B1FCEA26286C}"/>
                  </a:ext>
                </a:extLst>
              </p:cNvPr>
              <p:cNvCxnSpPr>
                <a:cxnSpLocks/>
              </p:cNvCxnSpPr>
              <p:nvPr/>
            </p:nvCxnSpPr>
            <p:spPr bwMode="auto">
              <a:xfrm>
                <a:off x="11672395" y="4147143"/>
                <a:ext cx="0" cy="210215"/>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01" name="Straight Connector 1800">
                <a:extLst>
                  <a:ext uri="{FF2B5EF4-FFF2-40B4-BE49-F238E27FC236}">
                    <a16:creationId xmlns:a16="http://schemas.microsoft.com/office/drawing/2014/main" id="{EDAFE0BF-4701-4DDD-8208-366B12A95903}"/>
                  </a:ext>
                </a:extLst>
              </p:cNvPr>
              <p:cNvCxnSpPr>
                <a:cxnSpLocks/>
              </p:cNvCxnSpPr>
              <p:nvPr/>
            </p:nvCxnSpPr>
            <p:spPr bwMode="auto">
              <a:xfrm>
                <a:off x="11638195" y="435757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02" name="Straight Connector 1801">
                <a:extLst>
                  <a:ext uri="{FF2B5EF4-FFF2-40B4-BE49-F238E27FC236}">
                    <a16:creationId xmlns:a16="http://schemas.microsoft.com/office/drawing/2014/main" id="{B4E6224C-0875-41D5-A83E-1EE1534B4623}"/>
                  </a:ext>
                </a:extLst>
              </p:cNvPr>
              <p:cNvCxnSpPr>
                <a:cxnSpLocks/>
              </p:cNvCxnSpPr>
              <p:nvPr/>
            </p:nvCxnSpPr>
            <p:spPr bwMode="auto">
              <a:xfrm>
                <a:off x="11638195" y="4154880"/>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8" name="Group 1767">
              <a:extLst>
                <a:ext uri="{FF2B5EF4-FFF2-40B4-BE49-F238E27FC236}">
                  <a16:creationId xmlns:a16="http://schemas.microsoft.com/office/drawing/2014/main" id="{B176AE2D-975F-4311-B759-BB7DD1D08951}"/>
                </a:ext>
              </a:extLst>
            </p:cNvPr>
            <p:cNvGrpSpPr/>
            <p:nvPr/>
          </p:nvGrpSpPr>
          <p:grpSpPr>
            <a:xfrm>
              <a:off x="3952509" y="3378693"/>
              <a:ext cx="68400" cy="210433"/>
              <a:chOff x="11638195" y="4147143"/>
              <a:chExt cx="68400" cy="210433"/>
            </a:xfrm>
          </p:grpSpPr>
          <p:cxnSp>
            <p:nvCxnSpPr>
              <p:cNvPr id="1797" name="Straight Connector 1796">
                <a:extLst>
                  <a:ext uri="{FF2B5EF4-FFF2-40B4-BE49-F238E27FC236}">
                    <a16:creationId xmlns:a16="http://schemas.microsoft.com/office/drawing/2014/main" id="{D6C77CD8-706F-420F-BD27-33B2EF15AE25}"/>
                  </a:ext>
                </a:extLst>
              </p:cNvPr>
              <p:cNvCxnSpPr>
                <a:cxnSpLocks/>
              </p:cNvCxnSpPr>
              <p:nvPr/>
            </p:nvCxnSpPr>
            <p:spPr bwMode="auto">
              <a:xfrm>
                <a:off x="11672395" y="4147143"/>
                <a:ext cx="0" cy="210215"/>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98" name="Straight Connector 1797">
                <a:extLst>
                  <a:ext uri="{FF2B5EF4-FFF2-40B4-BE49-F238E27FC236}">
                    <a16:creationId xmlns:a16="http://schemas.microsoft.com/office/drawing/2014/main" id="{916A67A1-8D09-4C64-85C6-42578C6B85CA}"/>
                  </a:ext>
                </a:extLst>
              </p:cNvPr>
              <p:cNvCxnSpPr>
                <a:cxnSpLocks/>
              </p:cNvCxnSpPr>
              <p:nvPr/>
            </p:nvCxnSpPr>
            <p:spPr bwMode="auto">
              <a:xfrm>
                <a:off x="11638195" y="4357576"/>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99" name="Straight Connector 1798">
                <a:extLst>
                  <a:ext uri="{FF2B5EF4-FFF2-40B4-BE49-F238E27FC236}">
                    <a16:creationId xmlns:a16="http://schemas.microsoft.com/office/drawing/2014/main" id="{0AEC29E2-C875-481B-BA4F-E87359E38EBE}"/>
                  </a:ext>
                </a:extLst>
              </p:cNvPr>
              <p:cNvCxnSpPr>
                <a:cxnSpLocks/>
              </p:cNvCxnSpPr>
              <p:nvPr/>
            </p:nvCxnSpPr>
            <p:spPr bwMode="auto">
              <a:xfrm>
                <a:off x="11638195" y="4154880"/>
                <a:ext cx="68400" cy="0"/>
              </a:xfrm>
              <a:prstGeom prst="line">
                <a:avLst/>
              </a:prstGeom>
              <a:solidFill>
                <a:srgbClr val="D6B099"/>
              </a:solidFill>
              <a:ln w="9525" cap="flat" cmpd="sng" algn="ctr">
                <a:solidFill>
                  <a:srgbClr val="7180AD"/>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69" name="Group 1768">
              <a:extLst>
                <a:ext uri="{FF2B5EF4-FFF2-40B4-BE49-F238E27FC236}">
                  <a16:creationId xmlns:a16="http://schemas.microsoft.com/office/drawing/2014/main" id="{E7A4070D-8119-43A7-8905-4257B98645A1}"/>
                </a:ext>
              </a:extLst>
            </p:cNvPr>
            <p:cNvGrpSpPr/>
            <p:nvPr/>
          </p:nvGrpSpPr>
          <p:grpSpPr>
            <a:xfrm>
              <a:off x="3952509" y="3324012"/>
              <a:ext cx="68400" cy="210433"/>
              <a:chOff x="11638195" y="4147143"/>
              <a:chExt cx="68400" cy="210433"/>
            </a:xfrm>
          </p:grpSpPr>
          <p:cxnSp>
            <p:nvCxnSpPr>
              <p:cNvPr id="1794" name="Straight Connector 1793">
                <a:extLst>
                  <a:ext uri="{FF2B5EF4-FFF2-40B4-BE49-F238E27FC236}">
                    <a16:creationId xmlns:a16="http://schemas.microsoft.com/office/drawing/2014/main" id="{2EFD48D0-5F97-4221-BCA8-2F559CE21DBC}"/>
                  </a:ext>
                </a:extLst>
              </p:cNvPr>
              <p:cNvCxnSpPr>
                <a:cxnSpLocks/>
              </p:cNvCxnSpPr>
              <p:nvPr/>
            </p:nvCxnSpPr>
            <p:spPr bwMode="auto">
              <a:xfrm>
                <a:off x="11672395" y="4147143"/>
                <a:ext cx="0" cy="210215"/>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95" name="Straight Connector 1794">
                <a:extLst>
                  <a:ext uri="{FF2B5EF4-FFF2-40B4-BE49-F238E27FC236}">
                    <a16:creationId xmlns:a16="http://schemas.microsoft.com/office/drawing/2014/main" id="{FA9EF980-5AAA-49AC-B180-4F6A695895C5}"/>
                  </a:ext>
                </a:extLst>
              </p:cNvPr>
              <p:cNvCxnSpPr>
                <a:cxnSpLocks/>
              </p:cNvCxnSpPr>
              <p:nvPr/>
            </p:nvCxnSpPr>
            <p:spPr bwMode="auto">
              <a:xfrm>
                <a:off x="11638195" y="435757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96" name="Straight Connector 1795">
                <a:extLst>
                  <a:ext uri="{FF2B5EF4-FFF2-40B4-BE49-F238E27FC236}">
                    <a16:creationId xmlns:a16="http://schemas.microsoft.com/office/drawing/2014/main" id="{10F26200-5B24-4561-9D54-0C419C0CABFC}"/>
                  </a:ext>
                </a:extLst>
              </p:cNvPr>
              <p:cNvCxnSpPr>
                <a:cxnSpLocks/>
              </p:cNvCxnSpPr>
              <p:nvPr/>
            </p:nvCxnSpPr>
            <p:spPr bwMode="auto">
              <a:xfrm>
                <a:off x="11638195" y="415488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70" name="Group 1769">
              <a:extLst>
                <a:ext uri="{FF2B5EF4-FFF2-40B4-BE49-F238E27FC236}">
                  <a16:creationId xmlns:a16="http://schemas.microsoft.com/office/drawing/2014/main" id="{5194A1F9-BB36-48A8-B10A-334DBBB04E11}"/>
                </a:ext>
              </a:extLst>
            </p:cNvPr>
            <p:cNvGrpSpPr/>
            <p:nvPr/>
          </p:nvGrpSpPr>
          <p:grpSpPr>
            <a:xfrm>
              <a:off x="3377454" y="3252693"/>
              <a:ext cx="68400" cy="210433"/>
              <a:chOff x="11638195" y="4147143"/>
              <a:chExt cx="68400" cy="210433"/>
            </a:xfrm>
          </p:grpSpPr>
          <p:cxnSp>
            <p:nvCxnSpPr>
              <p:cNvPr id="1791" name="Straight Connector 1790">
                <a:extLst>
                  <a:ext uri="{FF2B5EF4-FFF2-40B4-BE49-F238E27FC236}">
                    <a16:creationId xmlns:a16="http://schemas.microsoft.com/office/drawing/2014/main" id="{98069406-ACCD-43EB-B88F-5BBE7F8F5EC2}"/>
                  </a:ext>
                </a:extLst>
              </p:cNvPr>
              <p:cNvCxnSpPr>
                <a:cxnSpLocks/>
              </p:cNvCxnSpPr>
              <p:nvPr/>
            </p:nvCxnSpPr>
            <p:spPr bwMode="auto">
              <a:xfrm>
                <a:off x="11672395" y="4147143"/>
                <a:ext cx="0" cy="210215"/>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92" name="Straight Connector 1791">
                <a:extLst>
                  <a:ext uri="{FF2B5EF4-FFF2-40B4-BE49-F238E27FC236}">
                    <a16:creationId xmlns:a16="http://schemas.microsoft.com/office/drawing/2014/main" id="{7E19CB4E-91B6-4C07-BD80-C10D69719F88}"/>
                  </a:ext>
                </a:extLst>
              </p:cNvPr>
              <p:cNvCxnSpPr>
                <a:cxnSpLocks/>
              </p:cNvCxnSpPr>
              <p:nvPr/>
            </p:nvCxnSpPr>
            <p:spPr bwMode="auto">
              <a:xfrm>
                <a:off x="11638195" y="435757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93" name="Straight Connector 1792">
                <a:extLst>
                  <a:ext uri="{FF2B5EF4-FFF2-40B4-BE49-F238E27FC236}">
                    <a16:creationId xmlns:a16="http://schemas.microsoft.com/office/drawing/2014/main" id="{201568FA-69CA-4375-80A5-79116A126ACC}"/>
                  </a:ext>
                </a:extLst>
              </p:cNvPr>
              <p:cNvCxnSpPr>
                <a:cxnSpLocks/>
              </p:cNvCxnSpPr>
              <p:nvPr/>
            </p:nvCxnSpPr>
            <p:spPr bwMode="auto">
              <a:xfrm>
                <a:off x="11638195" y="415488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71" name="Group 1770">
              <a:extLst>
                <a:ext uri="{FF2B5EF4-FFF2-40B4-BE49-F238E27FC236}">
                  <a16:creationId xmlns:a16="http://schemas.microsoft.com/office/drawing/2014/main" id="{4B9A637B-D692-4071-A3E1-4D3EAC0940C7}"/>
                </a:ext>
              </a:extLst>
            </p:cNvPr>
            <p:cNvGrpSpPr/>
            <p:nvPr/>
          </p:nvGrpSpPr>
          <p:grpSpPr>
            <a:xfrm>
              <a:off x="2803467" y="3429000"/>
              <a:ext cx="68400" cy="210433"/>
              <a:chOff x="11638195" y="4147143"/>
              <a:chExt cx="68400" cy="210433"/>
            </a:xfrm>
          </p:grpSpPr>
          <p:cxnSp>
            <p:nvCxnSpPr>
              <p:cNvPr id="1788" name="Straight Connector 1787">
                <a:extLst>
                  <a:ext uri="{FF2B5EF4-FFF2-40B4-BE49-F238E27FC236}">
                    <a16:creationId xmlns:a16="http://schemas.microsoft.com/office/drawing/2014/main" id="{22534E89-48F9-4A42-8C7E-3318E6AA2847}"/>
                  </a:ext>
                </a:extLst>
              </p:cNvPr>
              <p:cNvCxnSpPr>
                <a:cxnSpLocks/>
              </p:cNvCxnSpPr>
              <p:nvPr/>
            </p:nvCxnSpPr>
            <p:spPr bwMode="auto">
              <a:xfrm>
                <a:off x="11672395" y="4147143"/>
                <a:ext cx="0" cy="210215"/>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89" name="Straight Connector 1788">
                <a:extLst>
                  <a:ext uri="{FF2B5EF4-FFF2-40B4-BE49-F238E27FC236}">
                    <a16:creationId xmlns:a16="http://schemas.microsoft.com/office/drawing/2014/main" id="{51FDA731-2148-4309-82FF-611E48507553}"/>
                  </a:ext>
                </a:extLst>
              </p:cNvPr>
              <p:cNvCxnSpPr>
                <a:cxnSpLocks/>
              </p:cNvCxnSpPr>
              <p:nvPr/>
            </p:nvCxnSpPr>
            <p:spPr bwMode="auto">
              <a:xfrm>
                <a:off x="11638195" y="435757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90" name="Straight Connector 1789">
                <a:extLst>
                  <a:ext uri="{FF2B5EF4-FFF2-40B4-BE49-F238E27FC236}">
                    <a16:creationId xmlns:a16="http://schemas.microsoft.com/office/drawing/2014/main" id="{6D7606E3-9C88-4B1D-909C-0723CFE6C7D4}"/>
                  </a:ext>
                </a:extLst>
              </p:cNvPr>
              <p:cNvCxnSpPr>
                <a:cxnSpLocks/>
              </p:cNvCxnSpPr>
              <p:nvPr/>
            </p:nvCxnSpPr>
            <p:spPr bwMode="auto">
              <a:xfrm>
                <a:off x="11638195" y="4154880"/>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72" name="Group 1771">
              <a:extLst>
                <a:ext uri="{FF2B5EF4-FFF2-40B4-BE49-F238E27FC236}">
                  <a16:creationId xmlns:a16="http://schemas.microsoft.com/office/drawing/2014/main" id="{4D0DFD89-32F4-4DED-8E78-9D453FF2F4BE}"/>
                </a:ext>
              </a:extLst>
            </p:cNvPr>
            <p:cNvGrpSpPr/>
            <p:nvPr/>
          </p:nvGrpSpPr>
          <p:grpSpPr>
            <a:xfrm>
              <a:off x="2225448" y="3403961"/>
              <a:ext cx="73452" cy="192592"/>
              <a:chOff x="11633143" y="4164984"/>
              <a:chExt cx="73452" cy="192592"/>
            </a:xfrm>
          </p:grpSpPr>
          <p:cxnSp>
            <p:nvCxnSpPr>
              <p:cNvPr id="1785" name="Straight Connector 1784">
                <a:extLst>
                  <a:ext uri="{FF2B5EF4-FFF2-40B4-BE49-F238E27FC236}">
                    <a16:creationId xmlns:a16="http://schemas.microsoft.com/office/drawing/2014/main" id="{F3A9DDE6-576D-4F29-8C32-8E041E8EFCB8}"/>
                  </a:ext>
                </a:extLst>
              </p:cNvPr>
              <p:cNvCxnSpPr>
                <a:cxnSpLocks/>
              </p:cNvCxnSpPr>
              <p:nvPr/>
            </p:nvCxnSpPr>
            <p:spPr bwMode="auto">
              <a:xfrm>
                <a:off x="11672395" y="4167418"/>
                <a:ext cx="0" cy="18994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86" name="Straight Connector 1785">
                <a:extLst>
                  <a:ext uri="{FF2B5EF4-FFF2-40B4-BE49-F238E27FC236}">
                    <a16:creationId xmlns:a16="http://schemas.microsoft.com/office/drawing/2014/main" id="{495A77EC-0906-47A7-987D-5A6A98D22641}"/>
                  </a:ext>
                </a:extLst>
              </p:cNvPr>
              <p:cNvCxnSpPr>
                <a:cxnSpLocks/>
              </p:cNvCxnSpPr>
              <p:nvPr/>
            </p:nvCxnSpPr>
            <p:spPr bwMode="auto">
              <a:xfrm>
                <a:off x="11638195" y="435757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87" name="Straight Connector 1786">
                <a:extLst>
                  <a:ext uri="{FF2B5EF4-FFF2-40B4-BE49-F238E27FC236}">
                    <a16:creationId xmlns:a16="http://schemas.microsoft.com/office/drawing/2014/main" id="{FC4E5A36-6171-4421-9AEE-CC8EC9D8E18F}"/>
                  </a:ext>
                </a:extLst>
              </p:cNvPr>
              <p:cNvCxnSpPr>
                <a:cxnSpLocks/>
              </p:cNvCxnSpPr>
              <p:nvPr/>
            </p:nvCxnSpPr>
            <p:spPr bwMode="auto">
              <a:xfrm>
                <a:off x="11633143" y="4164984"/>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73" name="Group 1772">
              <a:extLst>
                <a:ext uri="{FF2B5EF4-FFF2-40B4-BE49-F238E27FC236}">
                  <a16:creationId xmlns:a16="http://schemas.microsoft.com/office/drawing/2014/main" id="{7807FD44-9B36-43E8-8A9B-73117E26E556}"/>
                </a:ext>
              </a:extLst>
            </p:cNvPr>
            <p:cNvGrpSpPr/>
            <p:nvPr/>
          </p:nvGrpSpPr>
          <p:grpSpPr>
            <a:xfrm>
              <a:off x="1653168" y="3395041"/>
              <a:ext cx="68400" cy="192592"/>
              <a:chOff x="11638195" y="4164984"/>
              <a:chExt cx="68400" cy="192592"/>
            </a:xfrm>
          </p:grpSpPr>
          <p:cxnSp>
            <p:nvCxnSpPr>
              <p:cNvPr id="1782" name="Straight Connector 1781">
                <a:extLst>
                  <a:ext uri="{FF2B5EF4-FFF2-40B4-BE49-F238E27FC236}">
                    <a16:creationId xmlns:a16="http://schemas.microsoft.com/office/drawing/2014/main" id="{5AACF82E-56FC-42F4-8C22-10F94485E784}"/>
                  </a:ext>
                </a:extLst>
              </p:cNvPr>
              <p:cNvCxnSpPr>
                <a:cxnSpLocks/>
              </p:cNvCxnSpPr>
              <p:nvPr/>
            </p:nvCxnSpPr>
            <p:spPr bwMode="auto">
              <a:xfrm>
                <a:off x="11672395" y="4167418"/>
                <a:ext cx="0" cy="18994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83" name="Straight Connector 1782">
                <a:extLst>
                  <a:ext uri="{FF2B5EF4-FFF2-40B4-BE49-F238E27FC236}">
                    <a16:creationId xmlns:a16="http://schemas.microsoft.com/office/drawing/2014/main" id="{593921B7-1EEF-417E-9589-3656A924D64C}"/>
                  </a:ext>
                </a:extLst>
              </p:cNvPr>
              <p:cNvCxnSpPr>
                <a:cxnSpLocks/>
              </p:cNvCxnSpPr>
              <p:nvPr/>
            </p:nvCxnSpPr>
            <p:spPr bwMode="auto">
              <a:xfrm>
                <a:off x="11638195" y="435757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84" name="Straight Connector 1783">
                <a:extLst>
                  <a:ext uri="{FF2B5EF4-FFF2-40B4-BE49-F238E27FC236}">
                    <a16:creationId xmlns:a16="http://schemas.microsoft.com/office/drawing/2014/main" id="{DBEC7AB0-F53C-4F0D-A31F-8898CD7645C9}"/>
                  </a:ext>
                </a:extLst>
              </p:cNvPr>
              <p:cNvCxnSpPr>
                <a:cxnSpLocks/>
              </p:cNvCxnSpPr>
              <p:nvPr/>
            </p:nvCxnSpPr>
            <p:spPr bwMode="auto">
              <a:xfrm>
                <a:off x="11638195" y="4164984"/>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74" name="Group 1773">
              <a:extLst>
                <a:ext uri="{FF2B5EF4-FFF2-40B4-BE49-F238E27FC236}">
                  <a16:creationId xmlns:a16="http://schemas.microsoft.com/office/drawing/2014/main" id="{264F71C4-D872-4DC1-AE55-A429C824153C}"/>
                </a:ext>
              </a:extLst>
            </p:cNvPr>
            <p:cNvGrpSpPr/>
            <p:nvPr/>
          </p:nvGrpSpPr>
          <p:grpSpPr>
            <a:xfrm>
              <a:off x="1075916" y="3574387"/>
              <a:ext cx="68400" cy="190158"/>
              <a:chOff x="11638195" y="4167418"/>
              <a:chExt cx="68400" cy="190158"/>
            </a:xfrm>
          </p:grpSpPr>
          <p:cxnSp>
            <p:nvCxnSpPr>
              <p:cNvPr id="1779" name="Straight Connector 1778">
                <a:extLst>
                  <a:ext uri="{FF2B5EF4-FFF2-40B4-BE49-F238E27FC236}">
                    <a16:creationId xmlns:a16="http://schemas.microsoft.com/office/drawing/2014/main" id="{F1B03573-4232-47C4-8420-04E688536594}"/>
                  </a:ext>
                </a:extLst>
              </p:cNvPr>
              <p:cNvCxnSpPr>
                <a:cxnSpLocks/>
              </p:cNvCxnSpPr>
              <p:nvPr/>
            </p:nvCxnSpPr>
            <p:spPr bwMode="auto">
              <a:xfrm>
                <a:off x="11672395" y="4167418"/>
                <a:ext cx="0" cy="18994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80" name="Straight Connector 1779">
                <a:extLst>
                  <a:ext uri="{FF2B5EF4-FFF2-40B4-BE49-F238E27FC236}">
                    <a16:creationId xmlns:a16="http://schemas.microsoft.com/office/drawing/2014/main" id="{4C4CF7AC-41EE-44ED-9A7F-9B5E1D88A9F8}"/>
                  </a:ext>
                </a:extLst>
              </p:cNvPr>
              <p:cNvCxnSpPr>
                <a:cxnSpLocks/>
              </p:cNvCxnSpPr>
              <p:nvPr/>
            </p:nvCxnSpPr>
            <p:spPr bwMode="auto">
              <a:xfrm>
                <a:off x="11638195" y="435757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81" name="Straight Connector 1780">
                <a:extLst>
                  <a:ext uri="{FF2B5EF4-FFF2-40B4-BE49-F238E27FC236}">
                    <a16:creationId xmlns:a16="http://schemas.microsoft.com/office/drawing/2014/main" id="{84C416AE-0D2C-48E6-9F20-C657240A1E7F}"/>
                  </a:ext>
                </a:extLst>
              </p:cNvPr>
              <p:cNvCxnSpPr>
                <a:cxnSpLocks/>
              </p:cNvCxnSpPr>
              <p:nvPr/>
            </p:nvCxnSpPr>
            <p:spPr bwMode="auto">
              <a:xfrm>
                <a:off x="11638195" y="417003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775" name="Group 1774">
              <a:extLst>
                <a:ext uri="{FF2B5EF4-FFF2-40B4-BE49-F238E27FC236}">
                  <a16:creationId xmlns:a16="http://schemas.microsoft.com/office/drawing/2014/main" id="{50D93CEB-7C39-4B0C-92F7-D593EF8C43D4}"/>
                </a:ext>
              </a:extLst>
            </p:cNvPr>
            <p:cNvGrpSpPr/>
            <p:nvPr/>
          </p:nvGrpSpPr>
          <p:grpSpPr>
            <a:xfrm>
              <a:off x="793884" y="3869588"/>
              <a:ext cx="68400" cy="162280"/>
              <a:chOff x="11638195" y="4195296"/>
              <a:chExt cx="68400" cy="162280"/>
            </a:xfrm>
          </p:grpSpPr>
          <p:cxnSp>
            <p:nvCxnSpPr>
              <p:cNvPr id="1776" name="Straight Connector 1775">
                <a:extLst>
                  <a:ext uri="{FF2B5EF4-FFF2-40B4-BE49-F238E27FC236}">
                    <a16:creationId xmlns:a16="http://schemas.microsoft.com/office/drawing/2014/main" id="{94762737-2240-4546-95EA-5B0C64EDF9EF}"/>
                  </a:ext>
                </a:extLst>
              </p:cNvPr>
              <p:cNvCxnSpPr>
                <a:cxnSpLocks/>
              </p:cNvCxnSpPr>
              <p:nvPr/>
            </p:nvCxnSpPr>
            <p:spPr bwMode="auto">
              <a:xfrm>
                <a:off x="11672395" y="4199208"/>
                <a:ext cx="0" cy="15815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77" name="Straight Connector 1776">
                <a:extLst>
                  <a:ext uri="{FF2B5EF4-FFF2-40B4-BE49-F238E27FC236}">
                    <a16:creationId xmlns:a16="http://schemas.microsoft.com/office/drawing/2014/main" id="{7290969F-D32C-4ACA-899A-170E52268140}"/>
                  </a:ext>
                </a:extLst>
              </p:cNvPr>
              <p:cNvCxnSpPr>
                <a:cxnSpLocks/>
              </p:cNvCxnSpPr>
              <p:nvPr/>
            </p:nvCxnSpPr>
            <p:spPr bwMode="auto">
              <a:xfrm>
                <a:off x="11638195" y="435757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78" name="Straight Connector 1777">
                <a:extLst>
                  <a:ext uri="{FF2B5EF4-FFF2-40B4-BE49-F238E27FC236}">
                    <a16:creationId xmlns:a16="http://schemas.microsoft.com/office/drawing/2014/main" id="{77F4D474-90C8-4567-832B-096533241EB3}"/>
                  </a:ext>
                </a:extLst>
              </p:cNvPr>
              <p:cNvCxnSpPr>
                <a:cxnSpLocks/>
              </p:cNvCxnSpPr>
              <p:nvPr/>
            </p:nvCxnSpPr>
            <p:spPr bwMode="auto">
              <a:xfrm>
                <a:off x="11638195" y="4195296"/>
                <a:ext cx="68400" cy="0"/>
              </a:xfrm>
              <a:prstGeom prst="line">
                <a:avLst/>
              </a:prstGeom>
              <a:solidFill>
                <a:srgbClr val="D6B099"/>
              </a:solidFill>
              <a:ln w="9525" cap="flat" cmpd="sng" algn="ctr">
                <a:solidFill>
                  <a:srgbClr val="D6B0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5" name="Group 4">
            <a:extLst>
              <a:ext uri="{FF2B5EF4-FFF2-40B4-BE49-F238E27FC236}">
                <a16:creationId xmlns:a16="http://schemas.microsoft.com/office/drawing/2014/main" id="{3C6BAE2D-07C5-4093-8B8B-192937189F61}"/>
              </a:ext>
            </a:extLst>
          </p:cNvPr>
          <p:cNvGrpSpPr/>
          <p:nvPr/>
        </p:nvGrpSpPr>
        <p:grpSpPr>
          <a:xfrm>
            <a:off x="3520949" y="1915600"/>
            <a:ext cx="5150102" cy="184642"/>
            <a:chOff x="3612150" y="5544733"/>
            <a:chExt cx="5150773" cy="184666"/>
          </a:xfrm>
        </p:grpSpPr>
        <p:sp>
          <p:nvSpPr>
            <p:cNvPr id="1858" name="Triangle 286">
              <a:extLst>
                <a:ext uri="{FF2B5EF4-FFF2-40B4-BE49-F238E27FC236}">
                  <a16:creationId xmlns:a16="http://schemas.microsoft.com/office/drawing/2014/main" id="{9CC59626-1425-4238-B1C4-C77663B065F4}"/>
                </a:ext>
              </a:extLst>
            </p:cNvPr>
            <p:cNvSpPr/>
            <p:nvPr/>
          </p:nvSpPr>
          <p:spPr bwMode="auto">
            <a:xfrm>
              <a:off x="6778197" y="5589938"/>
              <a:ext cx="103863" cy="94257"/>
            </a:xfrm>
            <a:prstGeom prst="triangle">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859" name="Rectangle 1858">
              <a:extLst>
                <a:ext uri="{FF2B5EF4-FFF2-40B4-BE49-F238E27FC236}">
                  <a16:creationId xmlns:a16="http://schemas.microsoft.com/office/drawing/2014/main" id="{AC82E4C3-F82E-491A-AC5D-696FE6D0ED4D}"/>
                </a:ext>
              </a:extLst>
            </p:cNvPr>
            <p:cNvSpPr/>
            <p:nvPr/>
          </p:nvSpPr>
          <p:spPr bwMode="auto">
            <a:xfrm>
              <a:off x="4775021" y="5583672"/>
              <a:ext cx="106789" cy="106789"/>
            </a:xfrm>
            <a:prstGeom prst="rect">
              <a:avLst/>
            </a:prstGeom>
            <a:solidFill>
              <a:srgbClr val="7180AD"/>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860" name="Oval 1859">
              <a:extLst>
                <a:ext uri="{FF2B5EF4-FFF2-40B4-BE49-F238E27FC236}">
                  <a16:creationId xmlns:a16="http://schemas.microsoft.com/office/drawing/2014/main" id="{873B4E6A-1D90-4BBA-89F0-E204ABDF0DC8}"/>
                </a:ext>
              </a:extLst>
            </p:cNvPr>
            <p:cNvSpPr/>
            <p:nvPr/>
          </p:nvSpPr>
          <p:spPr bwMode="auto">
            <a:xfrm>
              <a:off x="3612150" y="5583672"/>
              <a:ext cx="106789" cy="106789"/>
            </a:xfrm>
            <a:prstGeom prst="ellipse">
              <a:avLst/>
            </a:prstGeom>
            <a:solidFill>
              <a:srgbClr val="96D2D2"/>
            </a:solidFill>
            <a:ln w="9525" cap="flat" cmpd="sng" algn="ctr">
              <a:no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861" name="TextBox 1860">
              <a:extLst>
                <a:ext uri="{FF2B5EF4-FFF2-40B4-BE49-F238E27FC236}">
                  <a16:creationId xmlns:a16="http://schemas.microsoft.com/office/drawing/2014/main" id="{6ACF851C-8245-41EA-8E14-E9CC7C179A69}"/>
                </a:ext>
              </a:extLst>
            </p:cNvPr>
            <p:cNvSpPr txBox="1"/>
            <p:nvPr/>
          </p:nvSpPr>
          <p:spPr>
            <a:xfrm>
              <a:off x="3809523" y="5544733"/>
              <a:ext cx="782606" cy="184666"/>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Placebo</a:t>
              </a:r>
            </a:p>
          </p:txBody>
        </p:sp>
        <p:sp>
          <p:nvSpPr>
            <p:cNvPr id="1862" name="TextBox 1861">
              <a:extLst>
                <a:ext uri="{FF2B5EF4-FFF2-40B4-BE49-F238E27FC236}">
                  <a16:creationId xmlns:a16="http://schemas.microsoft.com/office/drawing/2014/main" id="{A70D6ED4-E98F-422A-9BB5-8073BBE8AE23}"/>
                </a:ext>
              </a:extLst>
            </p:cNvPr>
            <p:cNvSpPr txBox="1"/>
            <p:nvPr/>
          </p:nvSpPr>
          <p:spPr>
            <a:xfrm>
              <a:off x="4987299" y="5544733"/>
              <a:ext cx="1775534" cy="184666"/>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a:ln>
                    <a:noFill/>
                  </a:ln>
                  <a:solidFill>
                    <a:srgbClr val="000000"/>
                  </a:solidFill>
                  <a:effectLst/>
                  <a:uLnTx/>
                  <a:uFillTx/>
                  <a:latin typeface="Arial"/>
                  <a:ea typeface="ＭＳ Ｐゴシック" charset="-128"/>
                  <a:cs typeface="+mn-cs"/>
                </a:rPr>
                <a:t>Brodalumab</a:t>
              </a: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 140 mg</a:t>
              </a:r>
            </a:p>
          </p:txBody>
        </p:sp>
        <p:sp>
          <p:nvSpPr>
            <p:cNvPr id="1863" name="TextBox 1862">
              <a:extLst>
                <a:ext uri="{FF2B5EF4-FFF2-40B4-BE49-F238E27FC236}">
                  <a16:creationId xmlns:a16="http://schemas.microsoft.com/office/drawing/2014/main" id="{C42641A9-03AB-4242-BCBD-B6D4BB048A84}"/>
                </a:ext>
              </a:extLst>
            </p:cNvPr>
            <p:cNvSpPr txBox="1"/>
            <p:nvPr/>
          </p:nvSpPr>
          <p:spPr>
            <a:xfrm>
              <a:off x="6987389" y="5544733"/>
              <a:ext cx="1775534" cy="184666"/>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a:ln>
                    <a:noFill/>
                  </a:ln>
                  <a:solidFill>
                    <a:srgbClr val="000000"/>
                  </a:solidFill>
                  <a:effectLst/>
                  <a:uLnTx/>
                  <a:uFillTx/>
                  <a:latin typeface="Arial"/>
                  <a:ea typeface="ＭＳ Ｐゴシック" charset="-128"/>
                  <a:cs typeface="+mn-cs"/>
                </a:rPr>
                <a:t>Brodalumab</a:t>
              </a:r>
              <a:r>
                <a:rPr kumimoji="0" lang="en-GB" sz="1200" b="0" i="0" u="none" strike="noStrike" kern="0" cap="none" spc="0" normalizeH="0" baseline="0" noProof="0" dirty="0">
                  <a:ln>
                    <a:noFill/>
                  </a:ln>
                  <a:solidFill>
                    <a:srgbClr val="000000"/>
                  </a:solidFill>
                  <a:effectLst/>
                  <a:uLnTx/>
                  <a:uFillTx/>
                  <a:latin typeface="Arial"/>
                  <a:ea typeface="ＭＳ Ｐゴシック" charset="-128"/>
                  <a:cs typeface="+mn-cs"/>
                </a:rPr>
                <a:t> 210 mg</a:t>
              </a:r>
            </a:p>
          </p:txBody>
        </p:sp>
      </p:grpSp>
      <p:graphicFrame>
        <p:nvGraphicFramePr>
          <p:cNvPr id="2" name="Table 1">
            <a:extLst>
              <a:ext uri="{FF2B5EF4-FFF2-40B4-BE49-F238E27FC236}">
                <a16:creationId xmlns:a16="http://schemas.microsoft.com/office/drawing/2014/main" id="{2A9C3F86-1396-412B-84FB-1FFADAED764B}"/>
              </a:ext>
            </a:extLst>
          </p:cNvPr>
          <p:cNvGraphicFramePr>
            <a:graphicFrameLocks noGrp="1"/>
          </p:cNvGraphicFramePr>
          <p:nvPr>
            <p:extLst>
              <p:ext uri="{D42A27DB-BD31-4B8C-83A1-F6EECF244321}">
                <p14:modId xmlns:p14="http://schemas.microsoft.com/office/powerpoint/2010/main" val="3474256312"/>
              </p:ext>
            </p:extLst>
          </p:nvPr>
        </p:nvGraphicFramePr>
        <p:xfrm>
          <a:off x="1063403" y="4566182"/>
          <a:ext cx="3191281" cy="914364"/>
        </p:xfrm>
        <a:graphic>
          <a:graphicData uri="http://schemas.openxmlformats.org/drawingml/2006/table">
            <a:tbl>
              <a:tblPr firstRow="1" bandRow="1">
                <a:tableStyleId>{5940675A-B579-460E-94D1-54222C63F5DA}</a:tableStyleId>
              </a:tblPr>
              <a:tblGrid>
                <a:gridCol w="1539844">
                  <a:extLst>
                    <a:ext uri="{9D8B030D-6E8A-4147-A177-3AD203B41FA5}">
                      <a16:colId xmlns:a16="http://schemas.microsoft.com/office/drawing/2014/main" val="412584505"/>
                    </a:ext>
                  </a:extLst>
                </a:gridCol>
                <a:gridCol w="1651437">
                  <a:extLst>
                    <a:ext uri="{9D8B030D-6E8A-4147-A177-3AD203B41FA5}">
                      <a16:colId xmlns:a16="http://schemas.microsoft.com/office/drawing/2014/main" val="817937201"/>
                    </a:ext>
                  </a:extLst>
                </a:gridCol>
              </a:tblGrid>
              <a:tr h="396188">
                <a:tc>
                  <a:txBody>
                    <a:bodyPr/>
                    <a:lstStyle/>
                    <a:p>
                      <a:endParaRPr lang="en-GB" sz="1000" dirty="0"/>
                    </a:p>
                  </a:txBody>
                  <a:tcPr marL="91428" marR="91428" marT="45714" marB="457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Patients achieving ACR20 at week 24 (%)</a:t>
                      </a:r>
                    </a:p>
                  </a:txBody>
                  <a:tcPr marL="91428" marR="91428" marT="45714" marB="457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827179"/>
                  </a:ext>
                </a:extLst>
              </a:tr>
              <a:tr h="243808">
                <a:tc>
                  <a:txBody>
                    <a:bodyPr/>
                    <a:lstStyle/>
                    <a:p>
                      <a:r>
                        <a:rPr lang="en-GB" sz="1100" b="0" dirty="0"/>
                        <a:t>Placebo</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0" dirty="0"/>
                        <a:t>24.2</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05437"/>
                  </a:ext>
                </a:extLst>
              </a:tr>
              <a:tr h="243808">
                <a:tc>
                  <a:txBody>
                    <a:bodyPr/>
                    <a:lstStyle/>
                    <a:p>
                      <a:r>
                        <a:rPr lang="en-GB" sz="1100" b="1" dirty="0" err="1"/>
                        <a:t>Brodalumab</a:t>
                      </a:r>
                      <a:r>
                        <a:rPr lang="en-GB" sz="1100" b="1" dirty="0"/>
                        <a:t> 210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1" dirty="0"/>
                        <a:t>54.6</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195055"/>
                  </a:ext>
                </a:extLst>
              </a:tr>
            </a:tbl>
          </a:graphicData>
        </a:graphic>
      </p:graphicFrame>
      <p:graphicFrame>
        <p:nvGraphicFramePr>
          <p:cNvPr id="1864" name="Table 1863">
            <a:extLst>
              <a:ext uri="{FF2B5EF4-FFF2-40B4-BE49-F238E27FC236}">
                <a16:creationId xmlns:a16="http://schemas.microsoft.com/office/drawing/2014/main" id="{101BCA38-0877-4A34-911A-C638DF403372}"/>
              </a:ext>
            </a:extLst>
          </p:cNvPr>
          <p:cNvGraphicFramePr>
            <a:graphicFrameLocks noGrp="1"/>
          </p:cNvGraphicFramePr>
          <p:nvPr>
            <p:extLst>
              <p:ext uri="{D42A27DB-BD31-4B8C-83A1-F6EECF244321}">
                <p14:modId xmlns:p14="http://schemas.microsoft.com/office/powerpoint/2010/main" val="2636039442"/>
              </p:ext>
            </p:extLst>
          </p:nvPr>
        </p:nvGraphicFramePr>
        <p:xfrm>
          <a:off x="4559842" y="4566182"/>
          <a:ext cx="3186688" cy="914364"/>
        </p:xfrm>
        <a:graphic>
          <a:graphicData uri="http://schemas.openxmlformats.org/drawingml/2006/table">
            <a:tbl>
              <a:tblPr firstRow="1" bandRow="1">
                <a:tableStyleId>{5940675A-B579-460E-94D1-54222C63F5DA}</a:tableStyleId>
              </a:tblPr>
              <a:tblGrid>
                <a:gridCol w="1537628">
                  <a:extLst>
                    <a:ext uri="{9D8B030D-6E8A-4147-A177-3AD203B41FA5}">
                      <a16:colId xmlns:a16="http://schemas.microsoft.com/office/drawing/2014/main" val="412584505"/>
                    </a:ext>
                  </a:extLst>
                </a:gridCol>
                <a:gridCol w="1649060">
                  <a:extLst>
                    <a:ext uri="{9D8B030D-6E8A-4147-A177-3AD203B41FA5}">
                      <a16:colId xmlns:a16="http://schemas.microsoft.com/office/drawing/2014/main" val="817937201"/>
                    </a:ext>
                  </a:extLst>
                </a:gridCol>
              </a:tblGrid>
              <a:tr h="396188">
                <a:tc>
                  <a:txBody>
                    <a:bodyPr/>
                    <a:lstStyle/>
                    <a:p>
                      <a:endParaRPr lang="en-GB" sz="1000" dirty="0"/>
                    </a:p>
                  </a:txBody>
                  <a:tcPr marL="91428" marR="91428" marT="45714" marB="45714">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Patients achieving ACR50 at week 24 (%)</a:t>
                      </a:r>
                    </a:p>
                  </a:txBody>
                  <a:tcPr marL="91428" marR="91428" marT="45714" marB="45714">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827179"/>
                  </a:ext>
                </a:extLst>
              </a:tr>
              <a:tr h="243808">
                <a:tc>
                  <a:txBody>
                    <a:bodyPr/>
                    <a:lstStyle/>
                    <a:p>
                      <a:r>
                        <a:rPr lang="en-GB" sz="1100" b="0" dirty="0"/>
                        <a:t>Placebo</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0" dirty="0"/>
                        <a:t>10.5</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05437"/>
                  </a:ext>
                </a:extLst>
              </a:tr>
              <a:tr h="243808">
                <a:tc>
                  <a:txBody>
                    <a:bodyPr/>
                    <a:lstStyle/>
                    <a:p>
                      <a:r>
                        <a:rPr lang="en-GB" sz="1100" b="1" dirty="0" err="1"/>
                        <a:t>Brodalumab</a:t>
                      </a:r>
                      <a:r>
                        <a:rPr lang="en-GB" sz="1100" b="1" dirty="0"/>
                        <a:t> 210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1" dirty="0"/>
                        <a:t>36.9</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195055"/>
                  </a:ext>
                </a:extLst>
              </a:tr>
            </a:tbl>
          </a:graphicData>
        </a:graphic>
      </p:graphicFrame>
      <p:graphicFrame>
        <p:nvGraphicFramePr>
          <p:cNvPr id="1865" name="Table 1864">
            <a:extLst>
              <a:ext uri="{FF2B5EF4-FFF2-40B4-BE49-F238E27FC236}">
                <a16:creationId xmlns:a16="http://schemas.microsoft.com/office/drawing/2014/main" id="{6C90BB6F-1603-4501-8EA9-7FA470ED1037}"/>
              </a:ext>
            </a:extLst>
          </p:cNvPr>
          <p:cNvGraphicFramePr>
            <a:graphicFrameLocks noGrp="1"/>
          </p:cNvGraphicFramePr>
          <p:nvPr>
            <p:extLst>
              <p:ext uri="{D42A27DB-BD31-4B8C-83A1-F6EECF244321}">
                <p14:modId xmlns:p14="http://schemas.microsoft.com/office/powerpoint/2010/main" val="3078874952"/>
              </p:ext>
            </p:extLst>
          </p:nvPr>
        </p:nvGraphicFramePr>
        <p:xfrm>
          <a:off x="8102369" y="4566182"/>
          <a:ext cx="3186688" cy="914364"/>
        </p:xfrm>
        <a:graphic>
          <a:graphicData uri="http://schemas.openxmlformats.org/drawingml/2006/table">
            <a:tbl>
              <a:tblPr firstRow="1" bandRow="1">
                <a:tableStyleId>{5940675A-B579-460E-94D1-54222C63F5DA}</a:tableStyleId>
              </a:tblPr>
              <a:tblGrid>
                <a:gridCol w="1537628">
                  <a:extLst>
                    <a:ext uri="{9D8B030D-6E8A-4147-A177-3AD203B41FA5}">
                      <a16:colId xmlns:a16="http://schemas.microsoft.com/office/drawing/2014/main" val="412584505"/>
                    </a:ext>
                  </a:extLst>
                </a:gridCol>
                <a:gridCol w="1649060">
                  <a:extLst>
                    <a:ext uri="{9D8B030D-6E8A-4147-A177-3AD203B41FA5}">
                      <a16:colId xmlns:a16="http://schemas.microsoft.com/office/drawing/2014/main" val="817937201"/>
                    </a:ext>
                  </a:extLst>
                </a:gridCol>
              </a:tblGrid>
              <a:tr h="396188">
                <a:tc>
                  <a:txBody>
                    <a:bodyPr/>
                    <a:lstStyle/>
                    <a:p>
                      <a:endParaRPr lang="en-GB" sz="1000" dirty="0"/>
                    </a:p>
                  </a:txBody>
                  <a:tcPr marL="91428" marR="91428" marT="45714" marB="457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Patients achieving ACR70 at week 24 (%)</a:t>
                      </a:r>
                    </a:p>
                  </a:txBody>
                  <a:tcPr marL="91428" marR="91428" marT="45714" marB="457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827179"/>
                  </a:ext>
                </a:extLst>
              </a:tr>
              <a:tr h="243808">
                <a:tc>
                  <a:txBody>
                    <a:bodyPr/>
                    <a:lstStyle/>
                    <a:p>
                      <a:r>
                        <a:rPr lang="en-GB" sz="1100" b="0" dirty="0"/>
                        <a:t>Placebo</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0" dirty="0"/>
                        <a:t>4.8</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05437"/>
                  </a:ext>
                </a:extLst>
              </a:tr>
              <a:tr h="243808">
                <a:tc>
                  <a:txBody>
                    <a:bodyPr/>
                    <a:lstStyle/>
                    <a:p>
                      <a:r>
                        <a:rPr lang="en-GB" sz="1100" b="1" dirty="0" err="1"/>
                        <a:t>Brodalumab</a:t>
                      </a:r>
                      <a:r>
                        <a:rPr lang="en-GB" sz="1100" b="1" dirty="0"/>
                        <a:t> 210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1" dirty="0"/>
                        <a:t>21.2</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195055"/>
                  </a:ext>
                </a:extLst>
              </a:tr>
            </a:tbl>
          </a:graphicData>
        </a:graphic>
      </p:graphicFrame>
    </p:spTree>
    <p:extLst>
      <p:ext uri="{BB962C8B-B14F-4D97-AF65-F5344CB8AC3E}">
        <p14:creationId xmlns:p14="http://schemas.microsoft.com/office/powerpoint/2010/main" val="4858668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AA0EC4E-95D0-4F84-BBB0-721903085907}"/>
              </a:ext>
            </a:extLst>
          </p:cNvPr>
          <p:cNvGraphicFramePr>
            <a:graphicFrameLocks noGrp="1"/>
          </p:cNvGraphicFramePr>
          <p:nvPr>
            <p:ph idx="1"/>
            <p:extLst>
              <p:ext uri="{D42A27DB-BD31-4B8C-83A1-F6EECF244321}">
                <p14:modId xmlns:p14="http://schemas.microsoft.com/office/powerpoint/2010/main" val="780832080"/>
              </p:ext>
            </p:extLst>
          </p:nvPr>
        </p:nvGraphicFramePr>
        <p:xfrm>
          <a:off x="518697" y="1950804"/>
          <a:ext cx="3599531" cy="364179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69394A93-9137-4599-A586-C6ACB403C186}"/>
              </a:ext>
            </a:extLst>
          </p:cNvPr>
          <p:cNvSpPr>
            <a:spLocks noGrp="1"/>
          </p:cNvSpPr>
          <p:nvPr>
            <p:ph type="title"/>
          </p:nvPr>
        </p:nvSpPr>
        <p:spPr>
          <a:xfrm>
            <a:off x="520181" y="333062"/>
            <a:ext cx="10438244" cy="361836"/>
          </a:xfrm>
        </p:spPr>
        <p:txBody>
          <a:bodyPr/>
          <a:lstStyle/>
          <a:p>
            <a:r>
              <a:rPr lang="en-GB" dirty="0">
                <a:solidFill>
                  <a:schemeClr val="accent3"/>
                </a:solidFill>
              </a:rPr>
              <a:t>PASI scores </a:t>
            </a:r>
            <a:r>
              <a:rPr lang="el-GR" dirty="0">
                <a:solidFill>
                  <a:schemeClr val="accent3"/>
                </a:solidFill>
              </a:rPr>
              <a:t>την </a:t>
            </a:r>
            <a:r>
              <a:rPr lang="el-GR" dirty="0" err="1">
                <a:solidFill>
                  <a:schemeClr val="accent3"/>
                </a:solidFill>
              </a:rPr>
              <a:t>Εβδ</a:t>
            </a:r>
            <a:r>
              <a:rPr lang="el-GR" dirty="0">
                <a:solidFill>
                  <a:schemeClr val="accent3"/>
                </a:solidFill>
              </a:rPr>
              <a:t>. </a:t>
            </a:r>
            <a:r>
              <a:rPr lang="en-GB" dirty="0">
                <a:solidFill>
                  <a:schemeClr val="accent3"/>
                </a:solidFill>
              </a:rPr>
              <a:t>16</a:t>
            </a:r>
            <a:br>
              <a:rPr lang="en-GB" dirty="0">
                <a:solidFill>
                  <a:schemeClr val="accent3"/>
                </a:solidFill>
              </a:rPr>
            </a:br>
            <a:r>
              <a:rPr lang="en-GB" sz="1800" b="0" dirty="0">
                <a:solidFill>
                  <a:schemeClr val="accent3"/>
                </a:solidFill>
              </a:rPr>
              <a:t>PASI 75, 90 </a:t>
            </a:r>
            <a:r>
              <a:rPr lang="el-GR" sz="1800" b="0" dirty="0">
                <a:solidFill>
                  <a:schemeClr val="accent3"/>
                </a:solidFill>
              </a:rPr>
              <a:t>και</a:t>
            </a:r>
            <a:r>
              <a:rPr lang="en-GB" sz="1800" b="0" dirty="0">
                <a:solidFill>
                  <a:schemeClr val="accent3"/>
                </a:solidFill>
              </a:rPr>
              <a:t> 100</a:t>
            </a:r>
          </a:p>
        </p:txBody>
      </p:sp>
      <p:sp>
        <p:nvSpPr>
          <p:cNvPr id="4" name="Slide Number Placeholder 3">
            <a:extLst>
              <a:ext uri="{FF2B5EF4-FFF2-40B4-BE49-F238E27FC236}">
                <a16:creationId xmlns:a16="http://schemas.microsoft.com/office/drawing/2014/main" id="{7AADC3AE-C89F-450E-A088-6130F2971BC6}"/>
              </a:ext>
            </a:extLst>
          </p:cNvPr>
          <p:cNvSpPr>
            <a:spLocks noGrp="1"/>
          </p:cNvSpPr>
          <p:nvPr>
            <p:ph type="sldNum" sz="quarter" idx="4"/>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5E425EE3-649D-47AA-A51A-6C53D1975ED0}" type="slidenum">
              <a:rPr kumimoji="0" lang="en-GB" sz="900" b="0" i="0" u="none" strike="noStrike" kern="1200" cap="none" spc="0" normalizeH="0" baseline="0" noProof="0">
                <a:ln>
                  <a:noFill/>
                </a:ln>
                <a:solidFill>
                  <a:srgbClr val="000000"/>
                </a:solidFill>
                <a:effectLst/>
                <a:uLnTx/>
                <a:uFillTx/>
                <a:latin typeface="Arial"/>
                <a:ea typeface="ＭＳ Ｐゴシック" charset="-128"/>
                <a:cs typeface="+mn-cs"/>
              </a:rPr>
              <a:pPr marL="0" marR="0" lvl="0" indent="0" algn="l" defTabSz="914309" rtl="0" eaLnBrk="1" fontAlgn="auto" latinLnBrk="0" hangingPunct="1">
                <a:lnSpc>
                  <a:spcPct val="100000"/>
                </a:lnSpc>
                <a:spcBef>
                  <a:spcPts val="0"/>
                </a:spcBef>
                <a:spcAft>
                  <a:spcPts val="0"/>
                </a:spcAft>
                <a:buClrTx/>
                <a:buSzTx/>
                <a:buFontTx/>
                <a:buNone/>
                <a:tabLst/>
                <a:defRPr/>
              </a:pPr>
              <a:t>83</a:t>
            </a:fld>
            <a:endParaRPr kumimoji="0" lang="en-GB" sz="900" b="0" i="0" u="none" strike="noStrike" kern="1200" cap="none" spc="0" normalizeH="0" baseline="0" noProof="0">
              <a:ln>
                <a:noFill/>
              </a:ln>
              <a:solidFill>
                <a:srgbClr val="000000"/>
              </a:solidFill>
              <a:effectLst/>
              <a:uLnTx/>
              <a:uFillTx/>
              <a:latin typeface="Arial"/>
              <a:ea typeface="ＭＳ Ｐゴシック" charset="-128"/>
              <a:cs typeface="+mn-cs"/>
            </a:endParaRPr>
          </a:p>
        </p:txBody>
      </p:sp>
      <p:graphicFrame>
        <p:nvGraphicFramePr>
          <p:cNvPr id="8" name="Content Placeholder 6">
            <a:extLst>
              <a:ext uri="{FF2B5EF4-FFF2-40B4-BE49-F238E27FC236}">
                <a16:creationId xmlns:a16="http://schemas.microsoft.com/office/drawing/2014/main" id="{05E73A43-DFA1-4897-9E20-1E1ED2D66C83}"/>
              </a:ext>
            </a:extLst>
          </p:cNvPr>
          <p:cNvGraphicFramePr>
            <a:graphicFrameLocks/>
          </p:cNvGraphicFramePr>
          <p:nvPr>
            <p:extLst>
              <p:ext uri="{D42A27DB-BD31-4B8C-83A1-F6EECF244321}">
                <p14:modId xmlns:p14="http://schemas.microsoft.com/office/powerpoint/2010/main" val="2023047445"/>
              </p:ext>
            </p:extLst>
          </p:nvPr>
        </p:nvGraphicFramePr>
        <p:xfrm>
          <a:off x="4028085" y="1950804"/>
          <a:ext cx="3599531" cy="36703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6">
            <a:extLst>
              <a:ext uri="{FF2B5EF4-FFF2-40B4-BE49-F238E27FC236}">
                <a16:creationId xmlns:a16="http://schemas.microsoft.com/office/drawing/2014/main" id="{D69E4B49-570A-4244-95CD-35C04DB0803E}"/>
              </a:ext>
            </a:extLst>
          </p:cNvPr>
          <p:cNvGraphicFramePr>
            <a:graphicFrameLocks/>
          </p:cNvGraphicFramePr>
          <p:nvPr>
            <p:extLst>
              <p:ext uri="{D42A27DB-BD31-4B8C-83A1-F6EECF244321}">
                <p14:modId xmlns:p14="http://schemas.microsoft.com/office/powerpoint/2010/main" val="172248451"/>
              </p:ext>
            </p:extLst>
          </p:nvPr>
        </p:nvGraphicFramePr>
        <p:xfrm>
          <a:off x="7627617" y="1950804"/>
          <a:ext cx="3599531" cy="367039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C53D0EBA-8759-499F-A518-03CE7B131ADD}"/>
              </a:ext>
            </a:extLst>
          </p:cNvPr>
          <p:cNvSpPr txBox="1"/>
          <p:nvPr/>
        </p:nvSpPr>
        <p:spPr>
          <a:xfrm rot="16200000">
            <a:off x="-405107" y="3441079"/>
            <a:ext cx="1609515" cy="184642"/>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mn-cs"/>
              </a:rPr>
              <a:t>Patients (%)</a:t>
            </a:r>
          </a:p>
        </p:txBody>
      </p:sp>
      <p:sp>
        <p:nvSpPr>
          <p:cNvPr id="12" name="TextBox 11">
            <a:extLst>
              <a:ext uri="{FF2B5EF4-FFF2-40B4-BE49-F238E27FC236}">
                <a16:creationId xmlns:a16="http://schemas.microsoft.com/office/drawing/2014/main" id="{A6C004C1-9349-4A6C-8FE6-7A8EDD7D7065}"/>
              </a:ext>
            </a:extLst>
          </p:cNvPr>
          <p:cNvSpPr txBox="1"/>
          <p:nvPr/>
        </p:nvSpPr>
        <p:spPr>
          <a:xfrm rot="10800000" flipV="1">
            <a:off x="1623455" y="1636603"/>
            <a:ext cx="1609515" cy="21541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ＭＳ Ｐゴシック" charset="-128"/>
                <a:cs typeface="+mn-cs"/>
              </a:rPr>
              <a:t>AMVISION-1</a:t>
            </a:r>
          </a:p>
        </p:txBody>
      </p:sp>
      <p:sp>
        <p:nvSpPr>
          <p:cNvPr id="13" name="TextBox 12">
            <a:extLst>
              <a:ext uri="{FF2B5EF4-FFF2-40B4-BE49-F238E27FC236}">
                <a16:creationId xmlns:a16="http://schemas.microsoft.com/office/drawing/2014/main" id="{61446A11-2FE7-4DF1-91B7-BA8C5FC41551}"/>
              </a:ext>
            </a:extLst>
          </p:cNvPr>
          <p:cNvSpPr txBox="1"/>
          <p:nvPr/>
        </p:nvSpPr>
        <p:spPr>
          <a:xfrm rot="10800000" flipV="1">
            <a:off x="5289759" y="1636604"/>
            <a:ext cx="1609515" cy="21541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ＭＳ Ｐゴシック" charset="-128"/>
                <a:cs typeface="+mn-cs"/>
              </a:rPr>
              <a:t>AMVISION-2</a:t>
            </a:r>
          </a:p>
        </p:txBody>
      </p:sp>
      <p:sp>
        <p:nvSpPr>
          <p:cNvPr id="14" name="TextBox 13">
            <a:extLst>
              <a:ext uri="{FF2B5EF4-FFF2-40B4-BE49-F238E27FC236}">
                <a16:creationId xmlns:a16="http://schemas.microsoft.com/office/drawing/2014/main" id="{6412C0F7-E542-47AC-A230-13850A2F64BC}"/>
              </a:ext>
            </a:extLst>
          </p:cNvPr>
          <p:cNvSpPr txBox="1"/>
          <p:nvPr/>
        </p:nvSpPr>
        <p:spPr>
          <a:xfrm rot="10800000" flipV="1">
            <a:off x="8832597" y="1523700"/>
            <a:ext cx="1609515" cy="430831"/>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ＭＳ Ｐゴシック" charset="-128"/>
                <a:cs typeface="+mn-cs"/>
              </a:rPr>
              <a:t>Pooled (AMVISION-1 &amp; -2)</a:t>
            </a:r>
          </a:p>
        </p:txBody>
      </p:sp>
      <p:grpSp>
        <p:nvGrpSpPr>
          <p:cNvPr id="22" name="Group 21">
            <a:extLst>
              <a:ext uri="{FF2B5EF4-FFF2-40B4-BE49-F238E27FC236}">
                <a16:creationId xmlns:a16="http://schemas.microsoft.com/office/drawing/2014/main" id="{6C04FA60-9CF7-4B80-BDD6-DB9000274544}"/>
              </a:ext>
            </a:extLst>
          </p:cNvPr>
          <p:cNvGrpSpPr/>
          <p:nvPr/>
        </p:nvGrpSpPr>
        <p:grpSpPr>
          <a:xfrm>
            <a:off x="4265012" y="5705920"/>
            <a:ext cx="3901267" cy="209523"/>
            <a:chOff x="3234081" y="5591175"/>
            <a:chExt cx="3901775" cy="209550"/>
          </a:xfrm>
        </p:grpSpPr>
        <p:sp>
          <p:nvSpPr>
            <p:cNvPr id="15" name="Rectangle 14">
              <a:extLst>
                <a:ext uri="{FF2B5EF4-FFF2-40B4-BE49-F238E27FC236}">
                  <a16:creationId xmlns:a16="http://schemas.microsoft.com/office/drawing/2014/main" id="{4925D4CC-D9CA-45DB-A598-37B824D2EC2E}"/>
                </a:ext>
              </a:extLst>
            </p:cNvPr>
            <p:cNvSpPr/>
            <p:nvPr/>
          </p:nvSpPr>
          <p:spPr bwMode="auto">
            <a:xfrm>
              <a:off x="3234081" y="5591175"/>
              <a:ext cx="223494" cy="209550"/>
            </a:xfrm>
            <a:prstGeom prst="rect">
              <a:avLst/>
            </a:prstGeom>
            <a:solidFill>
              <a:srgbClr val="D6B099"/>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6" name="Rectangle 15">
              <a:extLst>
                <a:ext uri="{FF2B5EF4-FFF2-40B4-BE49-F238E27FC236}">
                  <a16:creationId xmlns:a16="http://schemas.microsoft.com/office/drawing/2014/main" id="{3D7B9302-C290-4BC3-8DFD-387F8947EC54}"/>
                </a:ext>
              </a:extLst>
            </p:cNvPr>
            <p:cNvSpPr/>
            <p:nvPr/>
          </p:nvSpPr>
          <p:spPr bwMode="auto">
            <a:xfrm>
              <a:off x="4573159" y="5591175"/>
              <a:ext cx="223494" cy="209550"/>
            </a:xfrm>
            <a:prstGeom prst="rect">
              <a:avLst/>
            </a:prstGeom>
            <a:solidFill>
              <a:schemeClr val="accent2"/>
            </a:solidFill>
            <a:ln w="9525" cap="flat" cmpd="sng" algn="ctr">
              <a:solidFill>
                <a:schemeClr val="accent2"/>
              </a:solid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7" name="Rectangle 16">
              <a:extLst>
                <a:ext uri="{FF2B5EF4-FFF2-40B4-BE49-F238E27FC236}">
                  <a16:creationId xmlns:a16="http://schemas.microsoft.com/office/drawing/2014/main" id="{BCA35DD9-B8B9-4C8B-89DD-FA523B002087}"/>
                </a:ext>
              </a:extLst>
            </p:cNvPr>
            <p:cNvSpPr/>
            <p:nvPr/>
          </p:nvSpPr>
          <p:spPr bwMode="auto">
            <a:xfrm>
              <a:off x="5912237" y="5591175"/>
              <a:ext cx="223494" cy="20955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Autofit/>
            </a:body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err="1">
                <a:ln>
                  <a:noFill/>
                </a:ln>
                <a:solidFill>
                  <a:srgbClr val="000000"/>
                </a:solidFill>
                <a:effectLst/>
                <a:uLnTx/>
                <a:uFillTx/>
                <a:latin typeface="Arial"/>
                <a:ea typeface="ＭＳ Ｐゴシック" charset="0"/>
                <a:cs typeface="ＭＳ Ｐゴシック" charset="0"/>
              </a:endParaRPr>
            </a:p>
          </p:txBody>
        </p:sp>
        <p:sp>
          <p:nvSpPr>
            <p:cNvPr id="18" name="TextBox 17">
              <a:extLst>
                <a:ext uri="{FF2B5EF4-FFF2-40B4-BE49-F238E27FC236}">
                  <a16:creationId xmlns:a16="http://schemas.microsoft.com/office/drawing/2014/main" id="{47F70C7D-5143-4476-8A68-5589CC64DA57}"/>
                </a:ext>
              </a:extLst>
            </p:cNvPr>
            <p:cNvSpPr txBox="1"/>
            <p:nvPr/>
          </p:nvSpPr>
          <p:spPr>
            <a:xfrm rot="10800000" flipV="1">
              <a:off x="3505200" y="5606566"/>
              <a:ext cx="952500" cy="184666"/>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mn-cs"/>
                </a:rPr>
                <a:t>PASI 75</a:t>
              </a:r>
            </a:p>
          </p:txBody>
        </p:sp>
        <p:sp>
          <p:nvSpPr>
            <p:cNvPr id="19" name="TextBox 18">
              <a:extLst>
                <a:ext uri="{FF2B5EF4-FFF2-40B4-BE49-F238E27FC236}">
                  <a16:creationId xmlns:a16="http://schemas.microsoft.com/office/drawing/2014/main" id="{ED0961F8-C967-42E8-A118-FC4FB3387BE9}"/>
                </a:ext>
              </a:extLst>
            </p:cNvPr>
            <p:cNvSpPr txBox="1"/>
            <p:nvPr/>
          </p:nvSpPr>
          <p:spPr>
            <a:xfrm rot="10800000" flipV="1">
              <a:off x="4857983" y="5597042"/>
              <a:ext cx="952500" cy="184666"/>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mn-cs"/>
                </a:rPr>
                <a:t>PASI 90</a:t>
              </a:r>
            </a:p>
          </p:txBody>
        </p:sp>
        <p:sp>
          <p:nvSpPr>
            <p:cNvPr id="20" name="TextBox 19">
              <a:extLst>
                <a:ext uri="{FF2B5EF4-FFF2-40B4-BE49-F238E27FC236}">
                  <a16:creationId xmlns:a16="http://schemas.microsoft.com/office/drawing/2014/main" id="{3BD9CAE1-6E0C-456C-8E2C-3F6CBA147006}"/>
                </a:ext>
              </a:extLst>
            </p:cNvPr>
            <p:cNvSpPr txBox="1"/>
            <p:nvPr/>
          </p:nvSpPr>
          <p:spPr>
            <a:xfrm rot="10800000" flipV="1">
              <a:off x="6183356" y="5597042"/>
              <a:ext cx="952500" cy="184666"/>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charset="-128"/>
                  <a:cs typeface="+mn-cs"/>
                </a:rPr>
                <a:t>PASI 100</a:t>
              </a:r>
            </a:p>
          </p:txBody>
        </p:sp>
      </p:grpSp>
      <p:sp>
        <p:nvSpPr>
          <p:cNvPr id="24" name="TextBox 23">
            <a:extLst>
              <a:ext uri="{FF2B5EF4-FFF2-40B4-BE49-F238E27FC236}">
                <a16:creationId xmlns:a16="http://schemas.microsoft.com/office/drawing/2014/main" id="{64B780FC-1164-4168-9056-108B4FA24926}"/>
              </a:ext>
            </a:extLst>
          </p:cNvPr>
          <p:cNvSpPr txBox="1"/>
          <p:nvPr/>
        </p:nvSpPr>
        <p:spPr>
          <a:xfrm>
            <a:off x="2109522" y="2797765"/>
            <a:ext cx="184927"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36" name="TextBox 35">
            <a:extLst>
              <a:ext uri="{FF2B5EF4-FFF2-40B4-BE49-F238E27FC236}">
                <a16:creationId xmlns:a16="http://schemas.microsoft.com/office/drawing/2014/main" id="{D3440A18-4AAA-4470-BCDE-11A676CFE185}"/>
              </a:ext>
            </a:extLst>
          </p:cNvPr>
          <p:cNvSpPr txBox="1"/>
          <p:nvPr/>
        </p:nvSpPr>
        <p:spPr>
          <a:xfrm>
            <a:off x="2340101" y="3112338"/>
            <a:ext cx="191880"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37" name="TextBox 36">
            <a:extLst>
              <a:ext uri="{FF2B5EF4-FFF2-40B4-BE49-F238E27FC236}">
                <a16:creationId xmlns:a16="http://schemas.microsoft.com/office/drawing/2014/main" id="{81635348-E00F-4543-BFDE-863AF3338F0D}"/>
              </a:ext>
            </a:extLst>
          </p:cNvPr>
          <p:cNvSpPr txBox="1"/>
          <p:nvPr/>
        </p:nvSpPr>
        <p:spPr>
          <a:xfrm>
            <a:off x="3116423" y="1870138"/>
            <a:ext cx="227755"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38" name="TextBox 37">
            <a:extLst>
              <a:ext uri="{FF2B5EF4-FFF2-40B4-BE49-F238E27FC236}">
                <a16:creationId xmlns:a16="http://schemas.microsoft.com/office/drawing/2014/main" id="{312A9CA9-8552-4E0D-9737-12DC9CCAF0E5}"/>
              </a:ext>
            </a:extLst>
          </p:cNvPr>
          <p:cNvSpPr txBox="1"/>
          <p:nvPr/>
        </p:nvSpPr>
        <p:spPr>
          <a:xfrm>
            <a:off x="5608851" y="2776676"/>
            <a:ext cx="220484"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39" name="TextBox 38">
            <a:extLst>
              <a:ext uri="{FF2B5EF4-FFF2-40B4-BE49-F238E27FC236}">
                <a16:creationId xmlns:a16="http://schemas.microsoft.com/office/drawing/2014/main" id="{ABF7DF21-CF4A-473F-8AA7-E314495F0A9C}"/>
              </a:ext>
            </a:extLst>
          </p:cNvPr>
          <p:cNvSpPr txBox="1"/>
          <p:nvPr/>
        </p:nvSpPr>
        <p:spPr>
          <a:xfrm>
            <a:off x="6642462" y="2249354"/>
            <a:ext cx="198616"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40" name="TextBox 39">
            <a:extLst>
              <a:ext uri="{FF2B5EF4-FFF2-40B4-BE49-F238E27FC236}">
                <a16:creationId xmlns:a16="http://schemas.microsoft.com/office/drawing/2014/main" id="{223C0709-B98A-423D-9C78-FE74D8D1473A}"/>
              </a:ext>
            </a:extLst>
          </p:cNvPr>
          <p:cNvSpPr txBox="1"/>
          <p:nvPr/>
        </p:nvSpPr>
        <p:spPr>
          <a:xfrm>
            <a:off x="9214185" y="2803376"/>
            <a:ext cx="211713"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41" name="TextBox 40">
            <a:extLst>
              <a:ext uri="{FF2B5EF4-FFF2-40B4-BE49-F238E27FC236}">
                <a16:creationId xmlns:a16="http://schemas.microsoft.com/office/drawing/2014/main" id="{5CC64AC4-7D51-40B5-A8B5-D6280C3EC5BE}"/>
              </a:ext>
            </a:extLst>
          </p:cNvPr>
          <p:cNvSpPr txBox="1"/>
          <p:nvPr/>
        </p:nvSpPr>
        <p:spPr>
          <a:xfrm>
            <a:off x="10251285" y="2085114"/>
            <a:ext cx="186066"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42" name="TextBox 41">
            <a:extLst>
              <a:ext uri="{FF2B5EF4-FFF2-40B4-BE49-F238E27FC236}">
                <a16:creationId xmlns:a16="http://schemas.microsoft.com/office/drawing/2014/main" id="{8757BDA0-1A98-464F-BE7B-88F154A42377}"/>
              </a:ext>
            </a:extLst>
          </p:cNvPr>
          <p:cNvSpPr txBox="1"/>
          <p:nvPr/>
        </p:nvSpPr>
        <p:spPr>
          <a:xfrm>
            <a:off x="3340652" y="2239830"/>
            <a:ext cx="227755"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46" name="TextBox 45">
            <a:extLst>
              <a:ext uri="{FF2B5EF4-FFF2-40B4-BE49-F238E27FC236}">
                <a16:creationId xmlns:a16="http://schemas.microsoft.com/office/drawing/2014/main" id="{94F094F5-3E13-4233-B4AB-283DE6C8FCC5}"/>
              </a:ext>
            </a:extLst>
          </p:cNvPr>
          <p:cNvSpPr txBox="1"/>
          <p:nvPr/>
        </p:nvSpPr>
        <p:spPr>
          <a:xfrm>
            <a:off x="5853156" y="3314246"/>
            <a:ext cx="187892"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47" name="TextBox 46">
            <a:extLst>
              <a:ext uri="{FF2B5EF4-FFF2-40B4-BE49-F238E27FC236}">
                <a16:creationId xmlns:a16="http://schemas.microsoft.com/office/drawing/2014/main" id="{DD63CB74-BF07-4AA1-9FA2-029F415B98B5}"/>
              </a:ext>
            </a:extLst>
          </p:cNvPr>
          <p:cNvSpPr txBox="1"/>
          <p:nvPr/>
        </p:nvSpPr>
        <p:spPr>
          <a:xfrm>
            <a:off x="6856083" y="2912707"/>
            <a:ext cx="237923"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48" name="TextBox 47">
            <a:extLst>
              <a:ext uri="{FF2B5EF4-FFF2-40B4-BE49-F238E27FC236}">
                <a16:creationId xmlns:a16="http://schemas.microsoft.com/office/drawing/2014/main" id="{C5F168E0-0D13-4572-9791-0E2AB3846E81}"/>
              </a:ext>
            </a:extLst>
          </p:cNvPr>
          <p:cNvSpPr txBox="1"/>
          <p:nvPr/>
        </p:nvSpPr>
        <p:spPr>
          <a:xfrm>
            <a:off x="9425896" y="3227189"/>
            <a:ext cx="217332"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49" name="TextBox 48">
            <a:extLst>
              <a:ext uri="{FF2B5EF4-FFF2-40B4-BE49-F238E27FC236}">
                <a16:creationId xmlns:a16="http://schemas.microsoft.com/office/drawing/2014/main" id="{96BD98B9-EBFF-487A-BD70-914B576057B8}"/>
              </a:ext>
            </a:extLst>
          </p:cNvPr>
          <p:cNvSpPr txBox="1"/>
          <p:nvPr/>
        </p:nvSpPr>
        <p:spPr>
          <a:xfrm>
            <a:off x="10485015" y="2632344"/>
            <a:ext cx="186066"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50" name="TextBox 49">
            <a:extLst>
              <a:ext uri="{FF2B5EF4-FFF2-40B4-BE49-F238E27FC236}">
                <a16:creationId xmlns:a16="http://schemas.microsoft.com/office/drawing/2014/main" id="{9AD23CF2-205C-4786-8700-D6F685C1FB74}"/>
              </a:ext>
            </a:extLst>
          </p:cNvPr>
          <p:cNvSpPr txBox="1"/>
          <p:nvPr/>
        </p:nvSpPr>
        <p:spPr>
          <a:xfrm>
            <a:off x="2544879" y="3799054"/>
            <a:ext cx="233674"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51" name="TextBox 50">
            <a:extLst>
              <a:ext uri="{FF2B5EF4-FFF2-40B4-BE49-F238E27FC236}">
                <a16:creationId xmlns:a16="http://schemas.microsoft.com/office/drawing/2014/main" id="{A1387500-3C52-496C-ADD7-6E95B98FC3BF}"/>
              </a:ext>
            </a:extLst>
          </p:cNvPr>
          <p:cNvSpPr txBox="1"/>
          <p:nvPr/>
        </p:nvSpPr>
        <p:spPr>
          <a:xfrm>
            <a:off x="3570909" y="2818716"/>
            <a:ext cx="227755"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52" name="TextBox 51">
            <a:extLst>
              <a:ext uri="{FF2B5EF4-FFF2-40B4-BE49-F238E27FC236}">
                <a16:creationId xmlns:a16="http://schemas.microsoft.com/office/drawing/2014/main" id="{E887141E-75B7-4631-A7F0-7CE39799491B}"/>
              </a:ext>
            </a:extLst>
          </p:cNvPr>
          <p:cNvSpPr txBox="1"/>
          <p:nvPr/>
        </p:nvSpPr>
        <p:spPr>
          <a:xfrm>
            <a:off x="6070912" y="3855507"/>
            <a:ext cx="202410"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53" name="TextBox 52">
            <a:extLst>
              <a:ext uri="{FF2B5EF4-FFF2-40B4-BE49-F238E27FC236}">
                <a16:creationId xmlns:a16="http://schemas.microsoft.com/office/drawing/2014/main" id="{C8FFE369-373C-49C4-9E64-32808A5C8DE6}"/>
              </a:ext>
            </a:extLst>
          </p:cNvPr>
          <p:cNvSpPr txBox="1"/>
          <p:nvPr/>
        </p:nvSpPr>
        <p:spPr>
          <a:xfrm>
            <a:off x="7074957" y="3359412"/>
            <a:ext cx="234182"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54" name="TextBox 53">
            <a:extLst>
              <a:ext uri="{FF2B5EF4-FFF2-40B4-BE49-F238E27FC236}">
                <a16:creationId xmlns:a16="http://schemas.microsoft.com/office/drawing/2014/main" id="{C3715164-C77F-4567-85FB-5A6153DF6B9E}"/>
              </a:ext>
            </a:extLst>
          </p:cNvPr>
          <p:cNvSpPr txBox="1"/>
          <p:nvPr/>
        </p:nvSpPr>
        <p:spPr>
          <a:xfrm>
            <a:off x="9658900" y="3843904"/>
            <a:ext cx="217332"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55" name="TextBox 54">
            <a:extLst>
              <a:ext uri="{FF2B5EF4-FFF2-40B4-BE49-F238E27FC236}">
                <a16:creationId xmlns:a16="http://schemas.microsoft.com/office/drawing/2014/main" id="{C6A80F15-2467-4399-A036-0F286700C364}"/>
              </a:ext>
            </a:extLst>
          </p:cNvPr>
          <p:cNvSpPr txBox="1"/>
          <p:nvPr/>
        </p:nvSpPr>
        <p:spPr>
          <a:xfrm>
            <a:off x="10690129" y="3145849"/>
            <a:ext cx="217332" cy="153868"/>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charset="-128"/>
                <a:cs typeface="+mn-cs"/>
              </a:rPr>
              <a:t>*</a:t>
            </a:r>
          </a:p>
        </p:txBody>
      </p:sp>
      <p:sp>
        <p:nvSpPr>
          <p:cNvPr id="43" name="TextBox 42">
            <a:extLst>
              <a:ext uri="{FF2B5EF4-FFF2-40B4-BE49-F238E27FC236}">
                <a16:creationId xmlns:a16="http://schemas.microsoft.com/office/drawing/2014/main" id="{AFEA2B40-A02A-473E-AFD6-DACB1590504C}"/>
              </a:ext>
            </a:extLst>
          </p:cNvPr>
          <p:cNvSpPr txBox="1"/>
          <p:nvPr/>
        </p:nvSpPr>
        <p:spPr>
          <a:xfrm>
            <a:off x="862965" y="6324911"/>
            <a:ext cx="10337770" cy="276963"/>
          </a:xfrm>
          <a:prstGeom prst="rect">
            <a:avLst/>
          </a:prstGeom>
          <a:noFill/>
        </p:spPr>
        <p:txBody>
          <a:bodyPr wrap="square" lIns="0" tIns="0" rIns="0" bIns="0" rtlCol="0" anchor="b" anchorCtr="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*p&lt;0.0001; </a:t>
            </a:r>
            <a:r>
              <a:rPr kumimoji="0" lang="en-GB" sz="900" b="0" i="0" u="none" strike="noStrike" kern="1200" cap="none" spc="0" normalizeH="0" baseline="30000" noProof="0" dirty="0">
                <a:ln>
                  <a:noFill/>
                </a:ln>
                <a:solidFill>
                  <a:srgbClr val="000000"/>
                </a:solidFill>
                <a:effectLst/>
                <a:uLnTx/>
                <a:uFillTx/>
                <a:latin typeface="Arial"/>
                <a:ea typeface="ＭＳ Ｐゴシック" charset="-128"/>
                <a:cs typeface="+mn-cs"/>
              </a:rPr>
              <a:t>†</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p&lt;0.001; </a:t>
            </a:r>
            <a:r>
              <a:rPr kumimoji="0" lang="en-GB" sz="900" b="0" i="0" u="none" strike="noStrike" kern="1200" cap="none" spc="0" normalizeH="0" baseline="30000" noProof="0" dirty="0">
                <a:ln>
                  <a:noFill/>
                </a:ln>
                <a:solidFill>
                  <a:srgbClr val="000000"/>
                </a:solidFill>
                <a:effectLst/>
                <a:uLnTx/>
                <a:uFillTx/>
                <a:latin typeface="Arial"/>
                <a:ea typeface="ＭＳ Ｐゴシック" charset="-128"/>
                <a:cs typeface="+mn-cs"/>
              </a:rPr>
              <a:t>‡</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p&lt;0.01. All comparisons are versus placebo. NRI has been applied following early withdrawal from study and at missed visits.  </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LEO data on file. Tables 11.2.1.2.1., 11.2.2.2.1. and 11.2.2.2.4.</a:t>
            </a:r>
          </a:p>
        </p:txBody>
      </p:sp>
    </p:spTree>
    <p:extLst>
      <p:ext uri="{BB962C8B-B14F-4D97-AF65-F5344CB8AC3E}">
        <p14:creationId xmlns:p14="http://schemas.microsoft.com/office/powerpoint/2010/main" val="39758116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220E50-347A-40DF-97D7-A7395EFE2104}"/>
              </a:ext>
            </a:extLst>
          </p:cNvPr>
          <p:cNvSpPr>
            <a:spLocks noGrp="1"/>
          </p:cNvSpPr>
          <p:nvPr>
            <p:ph type="title"/>
          </p:nvPr>
        </p:nvSpPr>
        <p:spPr/>
        <p:txBody>
          <a:bodyPr/>
          <a:lstStyle/>
          <a:p>
            <a:r>
              <a:rPr lang="it-IT" dirty="0"/>
              <a:t>PASI </a:t>
            </a:r>
            <a:r>
              <a:rPr lang="it-IT" dirty="0" err="1"/>
              <a:t>scores</a:t>
            </a:r>
            <a:r>
              <a:rPr lang="it-IT" dirty="0"/>
              <a:t> </a:t>
            </a:r>
            <a:r>
              <a:rPr lang="it-IT" dirty="0" err="1"/>
              <a:t>την</a:t>
            </a:r>
            <a:r>
              <a:rPr lang="it-IT" dirty="0"/>
              <a:t> Εβδ.</a:t>
            </a:r>
            <a:r>
              <a:rPr lang="el-GR" dirty="0"/>
              <a:t> 24</a:t>
            </a:r>
            <a:br>
              <a:rPr lang="en-GB" dirty="0"/>
            </a:br>
            <a:r>
              <a:rPr lang="el-GR" sz="1800" b="0" dirty="0">
                <a:solidFill>
                  <a:schemeClr val="accent3"/>
                </a:solidFill>
              </a:rPr>
              <a:t>Συγκεντρωτική ανάλυση των ποσοστών </a:t>
            </a:r>
            <a:r>
              <a:rPr lang="en-GB" sz="1800" b="0" dirty="0">
                <a:solidFill>
                  <a:schemeClr val="accent3"/>
                </a:solidFill>
              </a:rPr>
              <a:t>PASI 75, 90, 10</a:t>
            </a:r>
            <a:r>
              <a:rPr lang="el-GR" sz="1800" b="0" dirty="0">
                <a:solidFill>
                  <a:schemeClr val="accent3"/>
                </a:solidFill>
              </a:rPr>
              <a:t>0</a:t>
            </a:r>
            <a:endParaRPr lang="en-GB" b="0" dirty="0"/>
          </a:p>
        </p:txBody>
      </p:sp>
      <p:sp>
        <p:nvSpPr>
          <p:cNvPr id="4" name="Slide Number Placeholder 3">
            <a:extLst>
              <a:ext uri="{FF2B5EF4-FFF2-40B4-BE49-F238E27FC236}">
                <a16:creationId xmlns:a16="http://schemas.microsoft.com/office/drawing/2014/main" id="{458FCF91-BF88-4C80-900A-1D24DA6099F7}"/>
              </a:ext>
            </a:extLst>
          </p:cNvPr>
          <p:cNvSpPr>
            <a:spLocks noGrp="1"/>
          </p:cNvSpPr>
          <p:nvPr>
            <p:ph type="sldNum" sz="quarter" idx="4"/>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5E425EE3-649D-47AA-A51A-6C53D1975ED0}" type="slidenum">
              <a:rPr kumimoji="0" lang="en-GB" sz="900" b="0" i="0" u="none" strike="noStrike" kern="1200" cap="none" spc="0" normalizeH="0" baseline="0" noProof="0">
                <a:ln>
                  <a:noFill/>
                </a:ln>
                <a:solidFill>
                  <a:srgbClr val="000000"/>
                </a:solidFill>
                <a:effectLst/>
                <a:uLnTx/>
                <a:uFillTx/>
                <a:latin typeface="Arial"/>
                <a:ea typeface="ＭＳ Ｐゴシック" charset="-128"/>
                <a:cs typeface="+mn-cs"/>
              </a:rPr>
              <a:pPr marL="0" marR="0" lvl="0" indent="0" algn="l" defTabSz="914309" rtl="0" eaLnBrk="1" fontAlgn="auto" latinLnBrk="0" hangingPunct="1">
                <a:lnSpc>
                  <a:spcPct val="100000"/>
                </a:lnSpc>
                <a:spcBef>
                  <a:spcPts val="0"/>
                </a:spcBef>
                <a:spcAft>
                  <a:spcPts val="0"/>
                </a:spcAft>
                <a:buClrTx/>
                <a:buSzTx/>
                <a:buFontTx/>
                <a:buNone/>
                <a:tabLst/>
                <a:defRPr/>
              </a:pPr>
              <a:t>84</a:t>
            </a:fld>
            <a:endParaRPr kumimoji="0" lang="en-GB" sz="900" b="0" i="0" u="none" strike="noStrike" kern="1200" cap="none" spc="0" normalizeH="0" baseline="0" noProof="0">
              <a:ln>
                <a:noFill/>
              </a:ln>
              <a:solidFill>
                <a:srgbClr val="000000"/>
              </a:solidFill>
              <a:effectLst/>
              <a:uLnTx/>
              <a:uFillTx/>
              <a:latin typeface="Arial"/>
              <a:ea typeface="ＭＳ Ｐゴシック" charset="-128"/>
              <a:cs typeface="+mn-cs"/>
            </a:endParaRPr>
          </a:p>
        </p:txBody>
      </p:sp>
      <p:sp>
        <p:nvSpPr>
          <p:cNvPr id="65" name="TextBox 64">
            <a:extLst>
              <a:ext uri="{FF2B5EF4-FFF2-40B4-BE49-F238E27FC236}">
                <a16:creationId xmlns:a16="http://schemas.microsoft.com/office/drawing/2014/main" id="{34D66736-44E3-48A9-BB0E-D994DC1B4F49}"/>
              </a:ext>
            </a:extLst>
          </p:cNvPr>
          <p:cNvSpPr txBox="1"/>
          <p:nvPr/>
        </p:nvSpPr>
        <p:spPr>
          <a:xfrm>
            <a:off x="862965" y="5909467"/>
            <a:ext cx="10337770" cy="692407"/>
          </a:xfrm>
          <a:prstGeom prst="rect">
            <a:avLst/>
          </a:prstGeom>
          <a:noFill/>
        </p:spPr>
        <p:txBody>
          <a:bodyPr wrap="square" lIns="0" tIns="0" rIns="0" bIns="0" rtlCol="0" anchor="b" anchorCtr="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*p&lt;0.0001 versus placebo.</a:t>
            </a:r>
            <a:r>
              <a:rPr kumimoji="0" lang="en-US" sz="900" b="0" i="0" u="none" strike="noStrike" kern="1200" cap="none" spc="0" normalizeH="0" baseline="0" noProof="0" dirty="0">
                <a:ln>
                  <a:noFill/>
                </a:ln>
                <a:solidFill>
                  <a:srgbClr val="000000"/>
                </a:solidFill>
                <a:effectLst/>
                <a:uLnTx/>
                <a:uFillTx/>
                <a:latin typeface="Arial"/>
                <a:ea typeface="ＭＳ Ｐゴシック" charset="-128"/>
                <a:cs typeface="+mn-cs"/>
              </a:rPr>
              <a:t> Psoriasis Efficacy Full Analysis Set.</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 NRI has been applied following early withdrawal from study for reasons other than premature study termination. Intermittent missing data is assumed MCAR. </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GEE has been used to estimate odds of response.</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MCAR, missing completely at random. </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LEO data on file.</a:t>
            </a:r>
          </a:p>
        </p:txBody>
      </p:sp>
      <p:sp>
        <p:nvSpPr>
          <p:cNvPr id="105" name="TextBox 104">
            <a:extLst>
              <a:ext uri="{FF2B5EF4-FFF2-40B4-BE49-F238E27FC236}">
                <a16:creationId xmlns:a16="http://schemas.microsoft.com/office/drawing/2014/main" id="{8562F788-07A0-4D6F-ACDC-16363E77027B}"/>
              </a:ext>
            </a:extLst>
          </p:cNvPr>
          <p:cNvSpPr txBox="1"/>
          <p:nvPr/>
        </p:nvSpPr>
        <p:spPr>
          <a:xfrm rot="10800000" flipV="1">
            <a:off x="1423012" y="1917549"/>
            <a:ext cx="1609515" cy="21541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rPr>
              <a:t>PASI 75</a:t>
            </a:r>
          </a:p>
        </p:txBody>
      </p:sp>
      <p:sp>
        <p:nvSpPr>
          <p:cNvPr id="106" name="TextBox 105">
            <a:extLst>
              <a:ext uri="{FF2B5EF4-FFF2-40B4-BE49-F238E27FC236}">
                <a16:creationId xmlns:a16="http://schemas.microsoft.com/office/drawing/2014/main" id="{78CF34D7-692E-4C49-B8E1-93D0B96C8220}"/>
              </a:ext>
            </a:extLst>
          </p:cNvPr>
          <p:cNvSpPr txBox="1"/>
          <p:nvPr/>
        </p:nvSpPr>
        <p:spPr>
          <a:xfrm rot="10800000" flipV="1">
            <a:off x="5361270" y="1920037"/>
            <a:ext cx="1609515" cy="21541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rPr>
              <a:t>PASI 90</a:t>
            </a:r>
          </a:p>
        </p:txBody>
      </p:sp>
      <p:sp>
        <p:nvSpPr>
          <p:cNvPr id="107" name="TextBox 106">
            <a:extLst>
              <a:ext uri="{FF2B5EF4-FFF2-40B4-BE49-F238E27FC236}">
                <a16:creationId xmlns:a16="http://schemas.microsoft.com/office/drawing/2014/main" id="{4B23CC84-20BC-41AA-A2F7-E46677A41862}"/>
              </a:ext>
            </a:extLst>
          </p:cNvPr>
          <p:cNvSpPr txBox="1"/>
          <p:nvPr/>
        </p:nvSpPr>
        <p:spPr>
          <a:xfrm rot="10800000" flipV="1">
            <a:off x="9355300" y="1903914"/>
            <a:ext cx="1609515" cy="21541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rPr>
              <a:t>PASI 100</a:t>
            </a:r>
          </a:p>
        </p:txBody>
      </p:sp>
      <p:pic>
        <p:nvPicPr>
          <p:cNvPr id="23555" name="Picture 3">
            <a:extLst>
              <a:ext uri="{FF2B5EF4-FFF2-40B4-BE49-F238E27FC236}">
                <a16:creationId xmlns:a16="http://schemas.microsoft.com/office/drawing/2014/main" id="{49AC0109-2AD1-41F6-AF0D-AF3A7C174F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92" t="13229" b="20823"/>
          <a:stretch/>
        </p:blipFill>
        <p:spPr bwMode="auto">
          <a:xfrm>
            <a:off x="95375" y="2313058"/>
            <a:ext cx="4012122" cy="223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a:extLst>
              <a:ext uri="{FF2B5EF4-FFF2-40B4-BE49-F238E27FC236}">
                <a16:creationId xmlns:a16="http://schemas.microsoft.com/office/drawing/2014/main" id="{F221948F-75FA-48CE-81E2-F69FE049E7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5" t="13333" b="21020"/>
          <a:stretch/>
        </p:blipFill>
        <p:spPr bwMode="auto">
          <a:xfrm>
            <a:off x="4216111" y="2313057"/>
            <a:ext cx="3899835" cy="223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15C7716D-BE40-4EE7-9676-CCE0F72999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87" t="12359" b="21328"/>
          <a:stretch/>
        </p:blipFill>
        <p:spPr bwMode="auto">
          <a:xfrm>
            <a:off x="8223489" y="2313057"/>
            <a:ext cx="3873136" cy="223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F12FF4B7-78F4-4F44-B6B2-9F99B72207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62" t="78548" r="7620" b="16522"/>
          <a:stretch/>
        </p:blipFill>
        <p:spPr bwMode="auto">
          <a:xfrm>
            <a:off x="2767510" y="1486177"/>
            <a:ext cx="6656980" cy="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a:extLst>
              <a:ext uri="{FF2B5EF4-FFF2-40B4-BE49-F238E27FC236}">
                <a16:creationId xmlns:a16="http://schemas.microsoft.com/office/drawing/2014/main" id="{86B1B5AD-6114-4145-8903-81ED82DBFE0C}"/>
              </a:ext>
            </a:extLst>
          </p:cNvPr>
          <p:cNvGraphicFramePr>
            <a:graphicFrameLocks noGrp="1"/>
          </p:cNvGraphicFramePr>
          <p:nvPr>
            <p:extLst>
              <p:ext uri="{D42A27DB-BD31-4B8C-83A1-F6EECF244321}">
                <p14:modId xmlns:p14="http://schemas.microsoft.com/office/powerpoint/2010/main" val="4003687058"/>
              </p:ext>
            </p:extLst>
          </p:nvPr>
        </p:nvGraphicFramePr>
        <p:xfrm>
          <a:off x="772160" y="4566182"/>
          <a:ext cx="3143134" cy="883884"/>
        </p:xfrm>
        <a:graphic>
          <a:graphicData uri="http://schemas.openxmlformats.org/drawingml/2006/table">
            <a:tbl>
              <a:tblPr firstRow="1" bandRow="1">
                <a:tableStyleId>{5940675A-B579-460E-94D1-54222C63F5DA}</a:tableStyleId>
              </a:tblPr>
              <a:tblGrid>
                <a:gridCol w="1667326">
                  <a:extLst>
                    <a:ext uri="{9D8B030D-6E8A-4147-A177-3AD203B41FA5}">
                      <a16:colId xmlns:a16="http://schemas.microsoft.com/office/drawing/2014/main" val="412584505"/>
                    </a:ext>
                  </a:extLst>
                </a:gridCol>
                <a:gridCol w="1475808">
                  <a:extLst>
                    <a:ext uri="{9D8B030D-6E8A-4147-A177-3AD203B41FA5}">
                      <a16:colId xmlns:a16="http://schemas.microsoft.com/office/drawing/2014/main" val="817937201"/>
                    </a:ext>
                  </a:extLst>
                </a:gridCol>
              </a:tblGrid>
              <a:tr h="365712">
                <a:tc>
                  <a:txBody>
                    <a:bodyPr/>
                    <a:lstStyle/>
                    <a:p>
                      <a:endParaRPr lang="en-GB" sz="1000" dirty="0"/>
                    </a:p>
                  </a:txBody>
                  <a:tcPr marL="91428" marR="91428" marT="45714" marB="457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a:t>Patients achieving PASI75 at week 24 (%)</a:t>
                      </a:r>
                    </a:p>
                  </a:txBody>
                  <a:tcPr marL="91428" marR="91428" marT="45714" marB="457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827179"/>
                  </a:ext>
                </a:extLst>
              </a:tr>
              <a:tr h="243808">
                <a:tc>
                  <a:txBody>
                    <a:bodyPr/>
                    <a:lstStyle/>
                    <a:p>
                      <a:r>
                        <a:rPr lang="en-GB" sz="1100" b="0" dirty="0"/>
                        <a:t>Placebo</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0" dirty="0"/>
                        <a:t>9.8</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05437"/>
                  </a:ext>
                </a:extLst>
              </a:tr>
              <a:tr h="243808">
                <a:tc>
                  <a:txBody>
                    <a:bodyPr/>
                    <a:lstStyle/>
                    <a:p>
                      <a:r>
                        <a:rPr lang="en-GB" sz="1100" b="1" dirty="0" err="1"/>
                        <a:t>Brodalumab</a:t>
                      </a:r>
                      <a:r>
                        <a:rPr lang="en-GB" sz="1100" b="1" dirty="0"/>
                        <a:t> 210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1" dirty="0"/>
                        <a:t>71.2</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195055"/>
                  </a:ext>
                </a:extLst>
              </a:tr>
            </a:tbl>
          </a:graphicData>
        </a:graphic>
      </p:graphicFrame>
      <p:graphicFrame>
        <p:nvGraphicFramePr>
          <p:cNvPr id="13" name="Table 12">
            <a:extLst>
              <a:ext uri="{FF2B5EF4-FFF2-40B4-BE49-F238E27FC236}">
                <a16:creationId xmlns:a16="http://schemas.microsoft.com/office/drawing/2014/main" id="{47BEC936-C67A-4E26-A3BB-76235B0B7647}"/>
              </a:ext>
            </a:extLst>
          </p:cNvPr>
          <p:cNvGraphicFramePr>
            <a:graphicFrameLocks noGrp="1"/>
          </p:cNvGraphicFramePr>
          <p:nvPr>
            <p:extLst>
              <p:ext uri="{D42A27DB-BD31-4B8C-83A1-F6EECF244321}">
                <p14:modId xmlns:p14="http://schemas.microsoft.com/office/powerpoint/2010/main" val="2092758533"/>
              </p:ext>
            </p:extLst>
          </p:nvPr>
        </p:nvGraphicFramePr>
        <p:xfrm>
          <a:off x="4559842" y="4566182"/>
          <a:ext cx="3344638" cy="955766"/>
        </p:xfrm>
        <a:graphic>
          <a:graphicData uri="http://schemas.openxmlformats.org/drawingml/2006/table">
            <a:tbl>
              <a:tblPr firstRow="1" bandRow="1">
                <a:tableStyleId>{5940675A-B579-460E-94D1-54222C63F5DA}</a:tableStyleId>
              </a:tblPr>
              <a:tblGrid>
                <a:gridCol w="1575162">
                  <a:extLst>
                    <a:ext uri="{9D8B030D-6E8A-4147-A177-3AD203B41FA5}">
                      <a16:colId xmlns:a16="http://schemas.microsoft.com/office/drawing/2014/main" val="412584505"/>
                    </a:ext>
                  </a:extLst>
                </a:gridCol>
                <a:gridCol w="1769476">
                  <a:extLst>
                    <a:ext uri="{9D8B030D-6E8A-4147-A177-3AD203B41FA5}">
                      <a16:colId xmlns:a16="http://schemas.microsoft.com/office/drawing/2014/main" val="817937201"/>
                    </a:ext>
                  </a:extLst>
                </a:gridCol>
              </a:tblGrid>
              <a:tr h="365712">
                <a:tc>
                  <a:txBody>
                    <a:bodyPr/>
                    <a:lstStyle/>
                    <a:p>
                      <a:endParaRPr lang="en-GB" sz="1000" dirty="0"/>
                    </a:p>
                  </a:txBody>
                  <a:tcPr marL="91428" marR="91428" marT="45714" marB="45714">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a:t>Patients achieving PASI90 at week 24 (%)</a:t>
                      </a:r>
                    </a:p>
                  </a:txBody>
                  <a:tcPr marL="91428" marR="91428" marT="45714" marB="45714">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827179"/>
                  </a:ext>
                </a:extLst>
              </a:tr>
              <a:tr h="330950">
                <a:tc>
                  <a:txBody>
                    <a:bodyPr/>
                    <a:lstStyle/>
                    <a:p>
                      <a:r>
                        <a:rPr lang="en-GB" sz="1100" b="0" dirty="0"/>
                        <a:t>Placebo</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0" dirty="0"/>
                        <a:t>3.8</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05437"/>
                  </a:ext>
                </a:extLst>
              </a:tr>
              <a:tr h="172700">
                <a:tc>
                  <a:txBody>
                    <a:bodyPr/>
                    <a:lstStyle/>
                    <a:p>
                      <a:r>
                        <a:rPr lang="en-GB" sz="1100" b="1" dirty="0" err="1"/>
                        <a:t>Brodalumab</a:t>
                      </a:r>
                      <a:r>
                        <a:rPr lang="en-GB" sz="1100" b="1" dirty="0"/>
                        <a:t> 210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1" dirty="0"/>
                        <a:t>57.8</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195055"/>
                  </a:ext>
                </a:extLst>
              </a:tr>
            </a:tbl>
          </a:graphicData>
        </a:graphic>
      </p:graphicFrame>
      <p:graphicFrame>
        <p:nvGraphicFramePr>
          <p:cNvPr id="14" name="Table 13">
            <a:extLst>
              <a:ext uri="{FF2B5EF4-FFF2-40B4-BE49-F238E27FC236}">
                <a16:creationId xmlns:a16="http://schemas.microsoft.com/office/drawing/2014/main" id="{21BE3E6E-B6A8-4792-BA2B-078B94994840}"/>
              </a:ext>
            </a:extLst>
          </p:cNvPr>
          <p:cNvGraphicFramePr>
            <a:graphicFrameLocks noGrp="1"/>
          </p:cNvGraphicFramePr>
          <p:nvPr>
            <p:extLst>
              <p:ext uri="{D42A27DB-BD31-4B8C-83A1-F6EECF244321}">
                <p14:modId xmlns:p14="http://schemas.microsoft.com/office/powerpoint/2010/main" val="2726224137"/>
              </p:ext>
            </p:extLst>
          </p:nvPr>
        </p:nvGraphicFramePr>
        <p:xfrm>
          <a:off x="8102369" y="4566182"/>
          <a:ext cx="3734031" cy="944844"/>
        </p:xfrm>
        <a:graphic>
          <a:graphicData uri="http://schemas.openxmlformats.org/drawingml/2006/table">
            <a:tbl>
              <a:tblPr firstRow="1" bandRow="1">
                <a:tableStyleId>{5940675A-B579-460E-94D1-54222C63F5DA}</a:tableStyleId>
              </a:tblPr>
              <a:tblGrid>
                <a:gridCol w="1801729">
                  <a:extLst>
                    <a:ext uri="{9D8B030D-6E8A-4147-A177-3AD203B41FA5}">
                      <a16:colId xmlns:a16="http://schemas.microsoft.com/office/drawing/2014/main" val="412584505"/>
                    </a:ext>
                  </a:extLst>
                </a:gridCol>
                <a:gridCol w="1932302">
                  <a:extLst>
                    <a:ext uri="{9D8B030D-6E8A-4147-A177-3AD203B41FA5}">
                      <a16:colId xmlns:a16="http://schemas.microsoft.com/office/drawing/2014/main" val="817937201"/>
                    </a:ext>
                  </a:extLst>
                </a:gridCol>
              </a:tblGrid>
              <a:tr h="365712">
                <a:tc>
                  <a:txBody>
                    <a:bodyPr/>
                    <a:lstStyle/>
                    <a:p>
                      <a:endParaRPr lang="en-GB" sz="1050" dirty="0"/>
                    </a:p>
                  </a:txBody>
                  <a:tcPr marL="91428" marR="91428" marT="45714" marB="457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Patients achieving PASI100 at week 24 (%)</a:t>
                      </a:r>
                    </a:p>
                  </a:txBody>
                  <a:tcPr marL="91428" marR="91428" marT="45714" marB="457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827179"/>
                  </a:ext>
                </a:extLst>
              </a:tr>
              <a:tr h="249670">
                <a:tc>
                  <a:txBody>
                    <a:bodyPr/>
                    <a:lstStyle/>
                    <a:p>
                      <a:r>
                        <a:rPr lang="en-GB" sz="1200" b="0" dirty="0"/>
                        <a:t>Placebo</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dirty="0"/>
                        <a:t>1.9</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05437"/>
                  </a:ext>
                </a:extLst>
              </a:tr>
              <a:tr h="243808">
                <a:tc>
                  <a:txBody>
                    <a:bodyPr/>
                    <a:lstStyle/>
                    <a:p>
                      <a:r>
                        <a:rPr lang="en-GB" sz="1200" b="1" dirty="0" err="1"/>
                        <a:t>Brodalumab</a:t>
                      </a:r>
                      <a:r>
                        <a:rPr lang="en-GB" sz="1200" b="1" dirty="0"/>
                        <a:t> 210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t>49.1</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195055"/>
                  </a:ext>
                </a:extLst>
              </a:tr>
            </a:tbl>
          </a:graphicData>
        </a:graphic>
      </p:graphicFrame>
    </p:spTree>
    <p:extLst>
      <p:ext uri="{BB962C8B-B14F-4D97-AF65-F5344CB8AC3E}">
        <p14:creationId xmlns:p14="http://schemas.microsoft.com/office/powerpoint/2010/main" val="37756339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220E50-347A-40DF-97D7-A7395EFE2104}"/>
              </a:ext>
            </a:extLst>
          </p:cNvPr>
          <p:cNvSpPr>
            <a:spLocks noGrp="1"/>
          </p:cNvSpPr>
          <p:nvPr>
            <p:ph type="title"/>
          </p:nvPr>
        </p:nvSpPr>
        <p:spPr>
          <a:xfrm>
            <a:off x="520181" y="272110"/>
            <a:ext cx="10438244" cy="361836"/>
          </a:xfrm>
        </p:spPr>
        <p:txBody>
          <a:bodyPr/>
          <a:lstStyle/>
          <a:p>
            <a:r>
              <a:rPr lang="el-GR" dirty="0"/>
              <a:t>Ανταποκρίσεις </a:t>
            </a:r>
            <a:r>
              <a:rPr lang="el-GR" dirty="0" err="1"/>
              <a:t>Ενθεσίτιδας</a:t>
            </a:r>
            <a:r>
              <a:rPr lang="el-GR" dirty="0"/>
              <a:t> &amp; Δακτυλίτιδας την </a:t>
            </a:r>
            <a:r>
              <a:rPr lang="el-GR" dirty="0" err="1"/>
              <a:t>Εβδ</a:t>
            </a:r>
            <a:r>
              <a:rPr lang="el-GR" dirty="0"/>
              <a:t>. 24</a:t>
            </a:r>
            <a:br>
              <a:rPr lang="en-GB" dirty="0"/>
            </a:br>
            <a:r>
              <a:rPr lang="el-GR" sz="1800" b="0" dirty="0"/>
              <a:t>Επίλυση </a:t>
            </a:r>
            <a:r>
              <a:rPr lang="el-GR" sz="1800" b="0" dirty="0" err="1"/>
              <a:t>ενθεσίτιδας</a:t>
            </a:r>
            <a:r>
              <a:rPr lang="el-GR" sz="1800" b="0" dirty="0"/>
              <a:t> / δακτυλίτιδας των ασθενών με προσβολή κατά την έναρξη</a:t>
            </a:r>
            <a:endParaRPr lang="en-GB" sz="1800" b="0" dirty="0"/>
          </a:p>
        </p:txBody>
      </p:sp>
      <p:sp>
        <p:nvSpPr>
          <p:cNvPr id="4" name="Slide Number Placeholder 3">
            <a:extLst>
              <a:ext uri="{FF2B5EF4-FFF2-40B4-BE49-F238E27FC236}">
                <a16:creationId xmlns:a16="http://schemas.microsoft.com/office/drawing/2014/main" id="{458FCF91-BF88-4C80-900A-1D24DA6099F7}"/>
              </a:ext>
            </a:extLst>
          </p:cNvPr>
          <p:cNvSpPr>
            <a:spLocks noGrp="1"/>
          </p:cNvSpPr>
          <p:nvPr>
            <p:ph type="sldNum" sz="quarter" idx="4"/>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5E425EE3-649D-47AA-A51A-6C53D1975ED0}" type="slidenum">
              <a:rPr kumimoji="0" lang="en-GB" sz="900" b="0" i="0" u="none" strike="noStrike" kern="1200" cap="none" spc="0" normalizeH="0" baseline="0" noProof="0">
                <a:ln>
                  <a:noFill/>
                </a:ln>
                <a:solidFill>
                  <a:srgbClr val="000000"/>
                </a:solidFill>
                <a:effectLst/>
                <a:uLnTx/>
                <a:uFillTx/>
                <a:latin typeface="Arial"/>
                <a:ea typeface="ＭＳ Ｐゴシック" charset="-128"/>
                <a:cs typeface="+mn-cs"/>
              </a:rPr>
              <a:pPr marL="0" marR="0" lvl="0" indent="0" algn="l" defTabSz="914309" rtl="0" eaLnBrk="1" fontAlgn="auto" latinLnBrk="0" hangingPunct="1">
                <a:lnSpc>
                  <a:spcPct val="100000"/>
                </a:lnSpc>
                <a:spcBef>
                  <a:spcPts val="0"/>
                </a:spcBef>
                <a:spcAft>
                  <a:spcPts val="0"/>
                </a:spcAft>
                <a:buClrTx/>
                <a:buSzTx/>
                <a:buFontTx/>
                <a:buNone/>
                <a:tabLst/>
                <a:defRPr/>
              </a:pPr>
              <a:t>85</a:t>
            </a:fld>
            <a:endParaRPr kumimoji="0" lang="en-GB" sz="900" b="0" i="0" u="none" strike="noStrike" kern="1200" cap="none" spc="0" normalizeH="0" baseline="0" noProof="0">
              <a:ln>
                <a:noFill/>
              </a:ln>
              <a:solidFill>
                <a:srgbClr val="000000"/>
              </a:solidFill>
              <a:effectLst/>
              <a:uLnTx/>
              <a:uFillTx/>
              <a:latin typeface="Arial"/>
              <a:ea typeface="ＭＳ Ｐゴシック" charset="-128"/>
              <a:cs typeface="+mn-cs"/>
            </a:endParaRPr>
          </a:p>
        </p:txBody>
      </p:sp>
      <p:sp>
        <p:nvSpPr>
          <p:cNvPr id="65" name="TextBox 64">
            <a:extLst>
              <a:ext uri="{FF2B5EF4-FFF2-40B4-BE49-F238E27FC236}">
                <a16:creationId xmlns:a16="http://schemas.microsoft.com/office/drawing/2014/main" id="{34D66736-44E3-48A9-BB0E-D994DC1B4F49}"/>
              </a:ext>
            </a:extLst>
          </p:cNvPr>
          <p:cNvSpPr txBox="1"/>
          <p:nvPr/>
        </p:nvSpPr>
        <p:spPr>
          <a:xfrm>
            <a:off x="862965" y="5909467"/>
            <a:ext cx="10337770" cy="692407"/>
          </a:xfrm>
          <a:prstGeom prst="rect">
            <a:avLst/>
          </a:prstGeom>
          <a:noFill/>
        </p:spPr>
        <p:txBody>
          <a:bodyPr wrap="square" lIns="0" tIns="0" rIns="0" bIns="0" rtlCol="0" anchor="b" anchorCtr="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*p&lt;0.0001 versus placebo. </a:t>
            </a:r>
            <a:r>
              <a:rPr kumimoji="0" lang="en-US" sz="900" b="0" i="0" u="none" strike="noStrike" kern="1200" cap="none" spc="0" normalizeH="0" baseline="0" noProof="0" dirty="0" err="1">
                <a:ln>
                  <a:noFill/>
                </a:ln>
                <a:solidFill>
                  <a:srgbClr val="000000"/>
                </a:solidFill>
                <a:effectLst/>
                <a:uLnTx/>
                <a:uFillTx/>
                <a:latin typeface="Arial"/>
                <a:ea typeface="ＭＳ Ｐゴシック" charset="-128"/>
                <a:cs typeface="+mn-cs"/>
              </a:rPr>
              <a:t>Enthesitis</a:t>
            </a:r>
            <a:r>
              <a:rPr kumimoji="0" lang="en-US" sz="900" b="0" i="0" u="none" strike="noStrike" kern="1200" cap="none" spc="0" normalizeH="0" baseline="0" noProof="0" dirty="0">
                <a:ln>
                  <a:noFill/>
                </a:ln>
                <a:solidFill>
                  <a:srgbClr val="000000"/>
                </a:solidFill>
                <a:effectLst/>
                <a:uLnTx/>
                <a:uFillTx/>
                <a:latin typeface="Arial"/>
                <a:ea typeface="ＭＳ Ｐゴシック" charset="-128"/>
                <a:cs typeface="+mn-cs"/>
              </a:rPr>
              <a:t> and D</a:t>
            </a:r>
            <a:r>
              <a:rPr kumimoji="0" lang="en-US" sz="900" b="0" i="0" u="none" strike="noStrike" kern="1200" cap="none" spc="0" normalizeH="0" baseline="0" noProof="0" dirty="0" err="1">
                <a:ln>
                  <a:noFill/>
                </a:ln>
                <a:solidFill>
                  <a:srgbClr val="000000"/>
                </a:solidFill>
                <a:effectLst/>
                <a:uLnTx/>
                <a:uFillTx/>
                <a:latin typeface="Arial"/>
                <a:ea typeface="ＭＳ Ｐゴシック" charset="-128"/>
                <a:cs typeface="+mn-cs"/>
              </a:rPr>
              <a:t>actylitis</a:t>
            </a:r>
            <a:r>
              <a:rPr kumimoji="0" lang="en-US" sz="900" b="0" i="0" u="none" strike="noStrike" kern="1200" cap="none" spc="0" normalizeH="0" baseline="0" noProof="0" dirty="0">
                <a:ln>
                  <a:noFill/>
                </a:ln>
                <a:solidFill>
                  <a:srgbClr val="000000"/>
                </a:solidFill>
                <a:effectLst/>
                <a:uLnTx/>
                <a:uFillTx/>
                <a:latin typeface="Arial"/>
                <a:ea typeface="ＭＳ Ｐゴシック" charset="-128"/>
                <a:cs typeface="+mn-cs"/>
              </a:rPr>
              <a:t> Efficacy Full Analysis Set</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NRI has been applied following early withdrawal from study for reasons other than premature study termination. Intermittent missing data is assumed MCAR. </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GEE has been used to estimate odds of response.</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MCAR, missing completely at random. </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LEO data on file.</a:t>
            </a:r>
          </a:p>
        </p:txBody>
      </p:sp>
      <p:sp>
        <p:nvSpPr>
          <p:cNvPr id="105" name="TextBox 104">
            <a:extLst>
              <a:ext uri="{FF2B5EF4-FFF2-40B4-BE49-F238E27FC236}">
                <a16:creationId xmlns:a16="http://schemas.microsoft.com/office/drawing/2014/main" id="{8562F788-07A0-4D6F-ACDC-16363E77027B}"/>
              </a:ext>
            </a:extLst>
          </p:cNvPr>
          <p:cNvSpPr txBox="1"/>
          <p:nvPr/>
        </p:nvSpPr>
        <p:spPr>
          <a:xfrm rot="10800000" flipV="1">
            <a:off x="2400250" y="1393274"/>
            <a:ext cx="1609515" cy="21541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l-GR" sz="1400" b="1" kern="0" noProof="0" dirty="0" err="1">
                <a:solidFill>
                  <a:srgbClr val="000000"/>
                </a:solidFill>
                <a:latin typeface="Arial"/>
              </a:rPr>
              <a:t>Ενθεσίτιδα</a:t>
            </a:r>
            <a:endParaRPr kumimoji="0" lang="en-GB" sz="1400" b="1" i="0" u="none" strike="noStrike" kern="0" cap="none" spc="0" normalizeH="0" baseline="0" noProof="0" dirty="0">
              <a:ln>
                <a:noFill/>
              </a:ln>
              <a:solidFill>
                <a:srgbClr val="000000"/>
              </a:solidFill>
              <a:effectLst/>
              <a:uLnTx/>
              <a:uFillTx/>
              <a:latin typeface="Arial"/>
              <a:ea typeface="ＭＳ Ｐゴシック" charset="-128"/>
              <a:cs typeface="+mn-cs"/>
            </a:endParaRPr>
          </a:p>
        </p:txBody>
      </p:sp>
      <p:sp>
        <p:nvSpPr>
          <p:cNvPr id="107" name="TextBox 106">
            <a:extLst>
              <a:ext uri="{FF2B5EF4-FFF2-40B4-BE49-F238E27FC236}">
                <a16:creationId xmlns:a16="http://schemas.microsoft.com/office/drawing/2014/main" id="{4B23CC84-20BC-41AA-A2F7-E46677A41862}"/>
              </a:ext>
            </a:extLst>
          </p:cNvPr>
          <p:cNvSpPr txBox="1"/>
          <p:nvPr/>
        </p:nvSpPr>
        <p:spPr>
          <a:xfrm rot="10800000" flipV="1">
            <a:off x="8833949" y="1393274"/>
            <a:ext cx="1609515" cy="215416"/>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l-GR" sz="1400" b="1" kern="0" dirty="0">
                <a:solidFill>
                  <a:srgbClr val="000000"/>
                </a:solidFill>
                <a:latin typeface="Arial"/>
              </a:rPr>
              <a:t>Δ</a:t>
            </a:r>
            <a:r>
              <a:rPr lang="el-GR" sz="1400" b="1" kern="0" noProof="0" dirty="0" err="1">
                <a:solidFill>
                  <a:srgbClr val="000000"/>
                </a:solidFill>
                <a:latin typeface="Arial"/>
              </a:rPr>
              <a:t>ακτυλίτιδα</a:t>
            </a:r>
            <a:endParaRPr kumimoji="0" lang="el-GR" sz="1400" b="1" i="0" u="none" strike="noStrike" kern="0" cap="none" spc="0" normalizeH="0" baseline="0" noProof="0" dirty="0">
              <a:ln>
                <a:noFill/>
              </a:ln>
              <a:solidFill>
                <a:srgbClr val="000000"/>
              </a:solidFill>
              <a:effectLst/>
              <a:uLnTx/>
              <a:uFillTx/>
              <a:latin typeface="Arial"/>
              <a:ea typeface="ＭＳ Ｐゴシック" charset="-128"/>
              <a:cs typeface="+mn-cs"/>
            </a:endParaRPr>
          </a:p>
        </p:txBody>
      </p:sp>
      <p:pic>
        <p:nvPicPr>
          <p:cNvPr id="22530" name="Picture 2">
            <a:extLst>
              <a:ext uri="{FF2B5EF4-FFF2-40B4-BE49-F238E27FC236}">
                <a16:creationId xmlns:a16="http://schemas.microsoft.com/office/drawing/2014/main" id="{F42BAB85-36A6-40A0-98D0-886DA08CC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08"/>
          <a:stretch/>
        </p:blipFill>
        <p:spPr bwMode="auto">
          <a:xfrm>
            <a:off x="6627523" y="1608691"/>
            <a:ext cx="4710044" cy="309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a:extLst>
              <a:ext uri="{FF2B5EF4-FFF2-40B4-BE49-F238E27FC236}">
                <a16:creationId xmlns:a16="http://schemas.microsoft.com/office/drawing/2014/main" id="{25952432-4057-4764-B9F7-07E23D7837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10"/>
          <a:stretch/>
        </p:blipFill>
        <p:spPr bwMode="auto">
          <a:xfrm>
            <a:off x="520181" y="1608691"/>
            <a:ext cx="4803236" cy="309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a:extLst>
              <a:ext uri="{FF2B5EF4-FFF2-40B4-BE49-F238E27FC236}">
                <a16:creationId xmlns:a16="http://schemas.microsoft.com/office/drawing/2014/main" id="{449B4077-06A8-4F85-B5E9-79A4C95B4B23}"/>
              </a:ext>
            </a:extLst>
          </p:cNvPr>
          <p:cNvGraphicFramePr>
            <a:graphicFrameLocks noGrp="1"/>
          </p:cNvGraphicFramePr>
          <p:nvPr/>
        </p:nvGraphicFramePr>
        <p:xfrm>
          <a:off x="1779061" y="4566182"/>
          <a:ext cx="2851891" cy="1127712"/>
        </p:xfrm>
        <a:graphic>
          <a:graphicData uri="http://schemas.openxmlformats.org/drawingml/2006/table">
            <a:tbl>
              <a:tblPr firstRow="1" bandRow="1">
                <a:tableStyleId>{5940675A-B579-460E-94D1-54222C63F5DA}</a:tableStyleId>
              </a:tblPr>
              <a:tblGrid>
                <a:gridCol w="1339913">
                  <a:extLst>
                    <a:ext uri="{9D8B030D-6E8A-4147-A177-3AD203B41FA5}">
                      <a16:colId xmlns:a16="http://schemas.microsoft.com/office/drawing/2014/main" val="412584505"/>
                    </a:ext>
                  </a:extLst>
                </a:gridCol>
                <a:gridCol w="1511978">
                  <a:extLst>
                    <a:ext uri="{9D8B030D-6E8A-4147-A177-3AD203B41FA5}">
                      <a16:colId xmlns:a16="http://schemas.microsoft.com/office/drawing/2014/main" val="817937201"/>
                    </a:ext>
                  </a:extLst>
                </a:gridCol>
              </a:tblGrid>
              <a:tr h="396188">
                <a:tc gridSpan="2">
                  <a:txBody>
                    <a:bodyPr/>
                    <a:lstStyle/>
                    <a:p>
                      <a:pPr algn="r"/>
                      <a:r>
                        <a:rPr lang="en-GB" sz="1000" dirty="0"/>
                        <a:t>Patients achieving resolution </a:t>
                      </a:r>
                    </a:p>
                    <a:p>
                      <a:pPr algn="r"/>
                      <a:r>
                        <a:rPr lang="en-GB" sz="1000" dirty="0"/>
                        <a:t>of </a:t>
                      </a:r>
                      <a:r>
                        <a:rPr lang="en-GB" sz="1000" dirty="0" err="1"/>
                        <a:t>enthesitis</a:t>
                      </a:r>
                      <a:r>
                        <a:rPr lang="en-GB" sz="1000" baseline="0" dirty="0"/>
                        <a:t> </a:t>
                      </a:r>
                      <a:r>
                        <a:rPr lang="en-GB" sz="1000" dirty="0"/>
                        <a:t>at week 24 (%)</a:t>
                      </a:r>
                    </a:p>
                  </a:txBody>
                  <a:tcPr marL="91428" marR="91428" marT="45714" marB="457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0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827179"/>
                  </a:ext>
                </a:extLst>
              </a:tr>
              <a:tr h="243808">
                <a:tc>
                  <a:txBody>
                    <a:bodyPr/>
                    <a:lstStyle/>
                    <a:p>
                      <a:r>
                        <a:rPr lang="en-GB" sz="1000" dirty="0"/>
                        <a:t>Placebo</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22.7</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05437"/>
                  </a:ext>
                </a:extLst>
              </a:tr>
              <a:tr h="243808">
                <a:tc>
                  <a:txBody>
                    <a:bodyPr/>
                    <a:lstStyle/>
                    <a:p>
                      <a:r>
                        <a:rPr lang="en-GB" sz="1000" dirty="0" err="1"/>
                        <a:t>Brodalumab</a:t>
                      </a:r>
                      <a:r>
                        <a:rPr lang="en-GB" sz="1000" dirty="0"/>
                        <a:t> 140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41.6</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308089"/>
                  </a:ext>
                </a:extLst>
              </a:tr>
              <a:tr h="243808">
                <a:tc>
                  <a:txBody>
                    <a:bodyPr/>
                    <a:lstStyle/>
                    <a:p>
                      <a:r>
                        <a:rPr lang="en-GB" sz="1000" dirty="0" err="1"/>
                        <a:t>Brodalumab</a:t>
                      </a:r>
                      <a:r>
                        <a:rPr lang="en-GB" sz="1000" dirty="0"/>
                        <a:t> 210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43.8</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195055"/>
                  </a:ext>
                </a:extLst>
              </a:tr>
            </a:tbl>
          </a:graphicData>
        </a:graphic>
      </p:graphicFrame>
      <p:graphicFrame>
        <p:nvGraphicFramePr>
          <p:cNvPr id="10" name="Table 9">
            <a:extLst>
              <a:ext uri="{FF2B5EF4-FFF2-40B4-BE49-F238E27FC236}">
                <a16:creationId xmlns:a16="http://schemas.microsoft.com/office/drawing/2014/main" id="{03162849-86A2-475E-A023-21AE7D719EBC}"/>
              </a:ext>
            </a:extLst>
          </p:cNvPr>
          <p:cNvGraphicFramePr>
            <a:graphicFrameLocks noGrp="1"/>
          </p:cNvGraphicFramePr>
          <p:nvPr/>
        </p:nvGraphicFramePr>
        <p:xfrm>
          <a:off x="7635427" y="4566182"/>
          <a:ext cx="2851891" cy="1127712"/>
        </p:xfrm>
        <a:graphic>
          <a:graphicData uri="http://schemas.openxmlformats.org/drawingml/2006/table">
            <a:tbl>
              <a:tblPr firstRow="1" bandRow="1">
                <a:tableStyleId>{5940675A-B579-460E-94D1-54222C63F5DA}</a:tableStyleId>
              </a:tblPr>
              <a:tblGrid>
                <a:gridCol w="1376083">
                  <a:extLst>
                    <a:ext uri="{9D8B030D-6E8A-4147-A177-3AD203B41FA5}">
                      <a16:colId xmlns:a16="http://schemas.microsoft.com/office/drawing/2014/main" val="412584505"/>
                    </a:ext>
                  </a:extLst>
                </a:gridCol>
                <a:gridCol w="1475808">
                  <a:extLst>
                    <a:ext uri="{9D8B030D-6E8A-4147-A177-3AD203B41FA5}">
                      <a16:colId xmlns:a16="http://schemas.microsoft.com/office/drawing/2014/main" val="817937201"/>
                    </a:ext>
                  </a:extLst>
                </a:gridCol>
              </a:tblGrid>
              <a:tr h="396188">
                <a:tc gridSpan="2">
                  <a:txBody>
                    <a:bodyPr/>
                    <a:lstStyle/>
                    <a:p>
                      <a:pPr algn="r"/>
                      <a:r>
                        <a:rPr lang="en-GB" sz="1000" dirty="0"/>
                        <a:t>Patients achieving resolution </a:t>
                      </a:r>
                    </a:p>
                    <a:p>
                      <a:pPr algn="r"/>
                      <a:r>
                        <a:rPr lang="en-GB" sz="1000" dirty="0"/>
                        <a:t>of  </a:t>
                      </a:r>
                      <a:r>
                        <a:rPr lang="en-GB" sz="1000" dirty="0" err="1"/>
                        <a:t>dactylitis</a:t>
                      </a:r>
                      <a:r>
                        <a:rPr lang="en-GB" sz="1000" dirty="0"/>
                        <a:t>  at week 24 (%)</a:t>
                      </a:r>
                    </a:p>
                  </a:txBody>
                  <a:tcPr marL="91428" marR="91428" marT="45714" marB="45714">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000" dirty="0"/>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827179"/>
                  </a:ext>
                </a:extLst>
              </a:tr>
              <a:tr h="243808">
                <a:tc>
                  <a:txBody>
                    <a:bodyPr/>
                    <a:lstStyle/>
                    <a:p>
                      <a:r>
                        <a:rPr lang="en-GB" sz="1000" dirty="0"/>
                        <a:t>Placebo</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19.8</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05437"/>
                  </a:ext>
                </a:extLst>
              </a:tr>
              <a:tr h="243808">
                <a:tc>
                  <a:txBody>
                    <a:bodyPr/>
                    <a:lstStyle/>
                    <a:p>
                      <a:r>
                        <a:rPr lang="en-GB" sz="1000" dirty="0" err="1"/>
                        <a:t>Brodalumab</a:t>
                      </a:r>
                      <a:r>
                        <a:rPr lang="en-GB" sz="1000" dirty="0"/>
                        <a:t> 140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43.0</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308089"/>
                  </a:ext>
                </a:extLst>
              </a:tr>
              <a:tr h="243808">
                <a:tc>
                  <a:txBody>
                    <a:bodyPr/>
                    <a:lstStyle/>
                    <a:p>
                      <a:r>
                        <a:rPr lang="en-GB" sz="1000" dirty="0" err="1"/>
                        <a:t>Brodalumab</a:t>
                      </a:r>
                      <a:r>
                        <a:rPr lang="en-GB" sz="1000" dirty="0"/>
                        <a:t> 210 mg</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t>60.1</a:t>
                      </a:r>
                    </a:p>
                  </a:txBody>
                  <a:tcPr marL="91428" marR="91428" marT="45714" marB="4571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195055"/>
                  </a:ext>
                </a:extLst>
              </a:tr>
            </a:tbl>
          </a:graphicData>
        </a:graphic>
      </p:graphicFrame>
    </p:spTree>
    <p:extLst>
      <p:ext uri="{BB962C8B-B14F-4D97-AF65-F5344CB8AC3E}">
        <p14:creationId xmlns:p14="http://schemas.microsoft.com/office/powerpoint/2010/main" val="27139333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CFCA92-6404-48D6-8626-04B26D8F9203}"/>
              </a:ext>
            </a:extLst>
          </p:cNvPr>
          <p:cNvSpPr>
            <a:spLocks noGrp="1"/>
          </p:cNvSpPr>
          <p:nvPr>
            <p:ph type="title"/>
          </p:nvPr>
        </p:nvSpPr>
        <p:spPr/>
        <p:txBody>
          <a:bodyPr/>
          <a:lstStyle/>
          <a:p>
            <a:r>
              <a:rPr lang="el-GR" dirty="0"/>
              <a:t>Προφίλ Ασφάλειας</a:t>
            </a:r>
            <a:endParaRPr lang="en-GB" strike="dblStrike" dirty="0">
              <a:solidFill>
                <a:srgbClr val="FF0000"/>
              </a:solidFill>
            </a:endParaRPr>
          </a:p>
        </p:txBody>
      </p:sp>
      <p:sp>
        <p:nvSpPr>
          <p:cNvPr id="4" name="Slide Number Placeholder 3">
            <a:extLst>
              <a:ext uri="{FF2B5EF4-FFF2-40B4-BE49-F238E27FC236}">
                <a16:creationId xmlns:a16="http://schemas.microsoft.com/office/drawing/2014/main" id="{444B9F5B-8396-4332-BB27-48296764E2CF}"/>
              </a:ext>
            </a:extLst>
          </p:cNvPr>
          <p:cNvSpPr>
            <a:spLocks noGrp="1"/>
          </p:cNvSpPr>
          <p:nvPr>
            <p:ph type="sldNum" sz="quarter" idx="4"/>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5E425EE3-649D-47AA-A51A-6C53D1975ED0}" type="slidenum">
              <a:rPr kumimoji="0" lang="en-GB" sz="900" b="0" i="0" u="none" strike="noStrike" kern="1200" cap="none" spc="0" normalizeH="0" baseline="0" noProof="0">
                <a:ln>
                  <a:noFill/>
                </a:ln>
                <a:solidFill>
                  <a:srgbClr val="000000"/>
                </a:solidFill>
                <a:effectLst/>
                <a:uLnTx/>
                <a:uFillTx/>
                <a:latin typeface="Arial"/>
                <a:ea typeface="ＭＳ Ｐゴシック" charset="-128"/>
                <a:cs typeface="+mn-cs"/>
              </a:rPr>
              <a:pPr marL="0" marR="0" lvl="0" indent="0" algn="l" defTabSz="914309" rtl="0" eaLnBrk="1" fontAlgn="auto" latinLnBrk="0" hangingPunct="1">
                <a:lnSpc>
                  <a:spcPct val="100000"/>
                </a:lnSpc>
                <a:spcBef>
                  <a:spcPts val="0"/>
                </a:spcBef>
                <a:spcAft>
                  <a:spcPts val="0"/>
                </a:spcAft>
                <a:buClrTx/>
                <a:buSzTx/>
                <a:buFontTx/>
                <a:buNone/>
                <a:tabLst/>
                <a:defRPr/>
              </a:pPr>
              <a:t>86</a:t>
            </a:fld>
            <a:endParaRPr kumimoji="0" lang="en-GB" sz="900" b="0" i="0" u="none" strike="noStrike" kern="1200" cap="none" spc="0" normalizeH="0" baseline="0" noProof="0">
              <a:ln>
                <a:noFill/>
              </a:ln>
              <a:solidFill>
                <a:srgbClr val="000000"/>
              </a:solidFill>
              <a:effectLst/>
              <a:uLnTx/>
              <a:uFillTx/>
              <a:latin typeface="Arial"/>
              <a:ea typeface="ＭＳ Ｐゴシック" charset="-128"/>
              <a:cs typeface="+mn-cs"/>
            </a:endParaRPr>
          </a:p>
        </p:txBody>
      </p:sp>
      <p:graphicFrame>
        <p:nvGraphicFramePr>
          <p:cNvPr id="9" name="Content Placeholder 8">
            <a:extLst>
              <a:ext uri="{FF2B5EF4-FFF2-40B4-BE49-F238E27FC236}">
                <a16:creationId xmlns:a16="http://schemas.microsoft.com/office/drawing/2014/main" id="{42FB2508-F6EF-44AB-BC0C-9254411E18F5}"/>
              </a:ext>
            </a:extLst>
          </p:cNvPr>
          <p:cNvGraphicFramePr>
            <a:graphicFrameLocks noGrp="1"/>
          </p:cNvGraphicFramePr>
          <p:nvPr>
            <p:ph idx="1"/>
          </p:nvPr>
        </p:nvGraphicFramePr>
        <p:xfrm>
          <a:off x="527776" y="1790913"/>
          <a:ext cx="10510633" cy="1920180"/>
        </p:xfrm>
        <a:graphic>
          <a:graphicData uri="http://schemas.openxmlformats.org/drawingml/2006/table">
            <a:tbl>
              <a:tblPr firstRow="1" bandRow="1">
                <a:tableStyleId>{F5AB1C69-6EDB-4FF4-983F-18BD219EF322}</a:tableStyleId>
              </a:tblPr>
              <a:tblGrid>
                <a:gridCol w="2447681">
                  <a:extLst>
                    <a:ext uri="{9D8B030D-6E8A-4147-A177-3AD203B41FA5}">
                      <a16:colId xmlns:a16="http://schemas.microsoft.com/office/drawing/2014/main" val="925046227"/>
                    </a:ext>
                  </a:extLst>
                </a:gridCol>
                <a:gridCol w="2015738">
                  <a:extLst>
                    <a:ext uri="{9D8B030D-6E8A-4147-A177-3AD203B41FA5}">
                      <a16:colId xmlns:a16="http://schemas.microsoft.com/office/drawing/2014/main" val="50691387"/>
                    </a:ext>
                  </a:extLst>
                </a:gridCol>
                <a:gridCol w="2015738">
                  <a:extLst>
                    <a:ext uri="{9D8B030D-6E8A-4147-A177-3AD203B41FA5}">
                      <a16:colId xmlns:a16="http://schemas.microsoft.com/office/drawing/2014/main" val="4225785136"/>
                    </a:ext>
                  </a:extLst>
                </a:gridCol>
                <a:gridCol w="2015738">
                  <a:extLst>
                    <a:ext uri="{9D8B030D-6E8A-4147-A177-3AD203B41FA5}">
                      <a16:colId xmlns:a16="http://schemas.microsoft.com/office/drawing/2014/main" val="3835144678"/>
                    </a:ext>
                  </a:extLst>
                </a:gridCol>
                <a:gridCol w="2015738">
                  <a:extLst>
                    <a:ext uri="{9D8B030D-6E8A-4147-A177-3AD203B41FA5}">
                      <a16:colId xmlns:a16="http://schemas.microsoft.com/office/drawing/2014/main" val="917854654"/>
                    </a:ext>
                  </a:extLst>
                </a:gridCol>
              </a:tblGrid>
              <a:tr h="457140">
                <a:tc>
                  <a:txBody>
                    <a:bodyPr/>
                    <a:lstStyle/>
                    <a:p>
                      <a:endParaRPr lang="en-GB" sz="1200" dirty="0"/>
                    </a:p>
                  </a:txBody>
                  <a:tcPr marL="91428" marR="91428" marT="45714" marB="45714" anchor="ctr"/>
                </a:tc>
                <a:tc>
                  <a:txBody>
                    <a:bodyPr/>
                    <a:lstStyle/>
                    <a:p>
                      <a:pPr algn="ctr"/>
                      <a:r>
                        <a:rPr lang="en-GB" sz="1200" dirty="0"/>
                        <a:t>Placebo </a:t>
                      </a:r>
                      <a:br>
                        <a:rPr lang="en-GB" sz="1200" dirty="0"/>
                      </a:br>
                      <a:r>
                        <a:rPr lang="en-GB" sz="1200" dirty="0"/>
                        <a:t>(n=320)</a:t>
                      </a:r>
                    </a:p>
                  </a:txBody>
                  <a:tcPr marL="91428" marR="91428" marT="45714" marB="45714" anchor="ctr"/>
                </a:tc>
                <a:tc>
                  <a:txBody>
                    <a:bodyPr/>
                    <a:lstStyle/>
                    <a:p>
                      <a:pPr algn="ctr"/>
                      <a:r>
                        <a:rPr lang="en-GB" sz="1200" dirty="0" err="1"/>
                        <a:t>Brodalumab</a:t>
                      </a:r>
                      <a:r>
                        <a:rPr lang="en-GB" sz="1200" dirty="0"/>
                        <a:t> 140 mg (n=318)</a:t>
                      </a:r>
                    </a:p>
                  </a:txBody>
                  <a:tcPr marL="91428" marR="91428" marT="45714" marB="45714" anchor="ctr"/>
                </a:tc>
                <a:tc>
                  <a:txBody>
                    <a:bodyPr/>
                    <a:lstStyle/>
                    <a:p>
                      <a:pPr algn="ctr"/>
                      <a:r>
                        <a:rPr lang="en-GB" sz="1200" dirty="0" err="1"/>
                        <a:t>Brodalumab</a:t>
                      </a:r>
                      <a:r>
                        <a:rPr lang="en-GB" sz="1200" dirty="0"/>
                        <a:t> 210 mg (n=321)</a:t>
                      </a:r>
                    </a:p>
                  </a:txBody>
                  <a:tcPr marL="91428" marR="91428" marT="45714" marB="45714" anchor="ctr"/>
                </a:tc>
                <a:tc>
                  <a:txBody>
                    <a:bodyPr/>
                    <a:lstStyle/>
                    <a:p>
                      <a:pPr algn="ctr"/>
                      <a:r>
                        <a:rPr lang="en-GB" sz="1200" dirty="0"/>
                        <a:t>All </a:t>
                      </a:r>
                      <a:r>
                        <a:rPr lang="en-GB" sz="1200" dirty="0" err="1"/>
                        <a:t>brodalumab</a:t>
                      </a:r>
                      <a:r>
                        <a:rPr lang="en-GB" sz="1200" dirty="0"/>
                        <a:t> </a:t>
                      </a:r>
                      <a:br>
                        <a:rPr lang="en-GB" sz="1200" dirty="0"/>
                      </a:br>
                      <a:r>
                        <a:rPr lang="en-GB" sz="1200" dirty="0"/>
                        <a:t>(n=639)</a:t>
                      </a:r>
                    </a:p>
                  </a:txBody>
                  <a:tcPr marL="91428" marR="91428" marT="45714" marB="45714" anchor="ctr"/>
                </a:tc>
                <a:extLst>
                  <a:ext uri="{0D108BD9-81ED-4DB2-BD59-A6C34878D82A}">
                    <a16:rowId xmlns:a16="http://schemas.microsoft.com/office/drawing/2014/main" val="1904517243"/>
                  </a:ext>
                </a:extLst>
              </a:tr>
              <a:tr h="274284">
                <a:tc>
                  <a:txBody>
                    <a:bodyPr/>
                    <a:lstStyle/>
                    <a:p>
                      <a:r>
                        <a:rPr lang="en-GB" sz="1200" dirty="0"/>
                        <a:t>Any AE, n (%)</a:t>
                      </a:r>
                    </a:p>
                  </a:txBody>
                  <a:tcPr marL="91428" marR="91428" marT="45714" marB="45714" anchor="ctr"/>
                </a:tc>
                <a:tc>
                  <a:txBody>
                    <a:bodyPr/>
                    <a:lstStyle/>
                    <a:p>
                      <a:pPr algn="ctr"/>
                      <a:r>
                        <a:rPr lang="en-GB" sz="1200" dirty="0"/>
                        <a:t>174 (54.4)</a:t>
                      </a:r>
                    </a:p>
                  </a:txBody>
                  <a:tcPr marL="91428" marR="91428" marT="45714" marB="45714" anchor="ctr"/>
                </a:tc>
                <a:tc>
                  <a:txBody>
                    <a:bodyPr/>
                    <a:lstStyle/>
                    <a:p>
                      <a:pPr algn="ctr"/>
                      <a:r>
                        <a:rPr lang="en-GB" sz="1200" dirty="0"/>
                        <a:t>164 (51.6)</a:t>
                      </a:r>
                    </a:p>
                  </a:txBody>
                  <a:tcPr marL="91428" marR="91428" marT="45714" marB="45714" anchor="ctr"/>
                </a:tc>
                <a:tc>
                  <a:txBody>
                    <a:bodyPr/>
                    <a:lstStyle/>
                    <a:p>
                      <a:pPr algn="ctr"/>
                      <a:r>
                        <a:rPr lang="en-GB" sz="1200" dirty="0"/>
                        <a:t>175 (54.5)</a:t>
                      </a:r>
                    </a:p>
                  </a:txBody>
                  <a:tcPr marL="91428" marR="91428" marT="45714" marB="45714" anchor="ctr"/>
                </a:tc>
                <a:tc>
                  <a:txBody>
                    <a:bodyPr/>
                    <a:lstStyle/>
                    <a:p>
                      <a:pPr algn="ctr"/>
                      <a:r>
                        <a:rPr lang="en-GB" sz="1200" dirty="0"/>
                        <a:t>339 (53.1)</a:t>
                      </a:r>
                    </a:p>
                  </a:txBody>
                  <a:tcPr marL="91428" marR="91428" marT="45714" marB="45714" anchor="ctr"/>
                </a:tc>
                <a:extLst>
                  <a:ext uri="{0D108BD9-81ED-4DB2-BD59-A6C34878D82A}">
                    <a16:rowId xmlns:a16="http://schemas.microsoft.com/office/drawing/2014/main" val="3198236775"/>
                  </a:ext>
                </a:extLst>
              </a:tr>
              <a:tr h="274284">
                <a:tc>
                  <a:txBody>
                    <a:bodyPr/>
                    <a:lstStyle/>
                    <a:p>
                      <a:r>
                        <a:rPr lang="en-GB" sz="1200" dirty="0"/>
                        <a:t>Any SAE, n (%)</a:t>
                      </a:r>
                    </a:p>
                  </a:txBody>
                  <a:tcPr marL="91428" marR="91428" marT="45714" marB="45714" anchor="ctr"/>
                </a:tc>
                <a:tc>
                  <a:txBody>
                    <a:bodyPr/>
                    <a:lstStyle/>
                    <a:p>
                      <a:pPr algn="ctr"/>
                      <a:r>
                        <a:rPr lang="en-GB" sz="1200" dirty="0"/>
                        <a:t>9 (2.8)</a:t>
                      </a:r>
                    </a:p>
                  </a:txBody>
                  <a:tcPr marL="91428" marR="91428" marT="45714" marB="45714" anchor="ctr"/>
                </a:tc>
                <a:tc>
                  <a:txBody>
                    <a:bodyPr/>
                    <a:lstStyle/>
                    <a:p>
                      <a:pPr algn="ctr"/>
                      <a:r>
                        <a:rPr lang="en-GB" sz="1200" dirty="0"/>
                        <a:t>6 (1.9)</a:t>
                      </a:r>
                    </a:p>
                  </a:txBody>
                  <a:tcPr marL="91428" marR="91428" marT="45714" marB="45714" anchor="ctr"/>
                </a:tc>
                <a:tc>
                  <a:txBody>
                    <a:bodyPr/>
                    <a:lstStyle/>
                    <a:p>
                      <a:pPr algn="ctr"/>
                      <a:r>
                        <a:rPr lang="en-GB" sz="1200" dirty="0"/>
                        <a:t>11 (3.4)</a:t>
                      </a:r>
                    </a:p>
                  </a:txBody>
                  <a:tcPr marL="91428" marR="91428" marT="45714" marB="45714" anchor="ctr"/>
                </a:tc>
                <a:tc>
                  <a:txBody>
                    <a:bodyPr/>
                    <a:lstStyle/>
                    <a:p>
                      <a:pPr algn="ctr"/>
                      <a:r>
                        <a:rPr lang="en-GB" sz="1200" dirty="0"/>
                        <a:t>17 (2.7)</a:t>
                      </a:r>
                    </a:p>
                  </a:txBody>
                  <a:tcPr marL="91428" marR="91428" marT="45714" marB="45714" anchor="ctr"/>
                </a:tc>
                <a:extLst>
                  <a:ext uri="{0D108BD9-81ED-4DB2-BD59-A6C34878D82A}">
                    <a16:rowId xmlns:a16="http://schemas.microsoft.com/office/drawing/2014/main" val="2831808801"/>
                  </a:ext>
                </a:extLst>
              </a:tr>
              <a:tr h="457140">
                <a:tc>
                  <a:txBody>
                    <a:bodyPr/>
                    <a:lstStyle/>
                    <a:p>
                      <a:r>
                        <a:rPr lang="en-GB" sz="1200" dirty="0"/>
                        <a:t>Any AE leading to discontinuation, n (%)</a:t>
                      </a:r>
                    </a:p>
                  </a:txBody>
                  <a:tcPr marL="91428" marR="91428" marT="45714" marB="45714" anchor="ctr"/>
                </a:tc>
                <a:tc>
                  <a:txBody>
                    <a:bodyPr/>
                    <a:lstStyle/>
                    <a:p>
                      <a:pPr algn="ctr"/>
                      <a:r>
                        <a:rPr lang="en-GB" sz="1200" dirty="0"/>
                        <a:t>7 (2.2)</a:t>
                      </a:r>
                    </a:p>
                  </a:txBody>
                  <a:tcPr marL="91428" marR="91428" marT="45714" marB="45714" anchor="ctr"/>
                </a:tc>
                <a:tc>
                  <a:txBody>
                    <a:bodyPr/>
                    <a:lstStyle/>
                    <a:p>
                      <a:pPr algn="ctr"/>
                      <a:r>
                        <a:rPr lang="en-GB" sz="1200" dirty="0"/>
                        <a:t>3 (0.9)</a:t>
                      </a:r>
                    </a:p>
                  </a:txBody>
                  <a:tcPr marL="91428" marR="91428" marT="45714" marB="45714" anchor="ctr"/>
                </a:tc>
                <a:tc>
                  <a:txBody>
                    <a:bodyPr/>
                    <a:lstStyle/>
                    <a:p>
                      <a:pPr algn="ctr"/>
                      <a:r>
                        <a:rPr lang="en-GB" sz="1200" dirty="0"/>
                        <a:t>4 (1.2)</a:t>
                      </a:r>
                    </a:p>
                  </a:txBody>
                  <a:tcPr marL="91428" marR="91428" marT="45714" marB="45714" anchor="ctr"/>
                </a:tc>
                <a:tc>
                  <a:txBody>
                    <a:bodyPr/>
                    <a:lstStyle/>
                    <a:p>
                      <a:pPr algn="ctr"/>
                      <a:r>
                        <a:rPr lang="en-GB" sz="1200" dirty="0"/>
                        <a:t>7 (1.1)</a:t>
                      </a:r>
                    </a:p>
                  </a:txBody>
                  <a:tcPr marL="91428" marR="91428" marT="45714" marB="45714" anchor="ctr"/>
                </a:tc>
                <a:extLst>
                  <a:ext uri="{0D108BD9-81ED-4DB2-BD59-A6C34878D82A}">
                    <a16:rowId xmlns:a16="http://schemas.microsoft.com/office/drawing/2014/main" val="1729685399"/>
                  </a:ext>
                </a:extLst>
              </a:tr>
              <a:tr h="457140">
                <a:tc>
                  <a:txBody>
                    <a:bodyPr/>
                    <a:lstStyle/>
                    <a:p>
                      <a:r>
                        <a:rPr lang="en-GB" sz="1200" dirty="0"/>
                        <a:t>Any AE leading to interruption </a:t>
                      </a:r>
                      <a:br>
                        <a:rPr lang="en-GB" sz="1200" dirty="0"/>
                      </a:br>
                      <a:r>
                        <a:rPr lang="en-GB" sz="1200" dirty="0"/>
                        <a:t>of treatment, n (%) </a:t>
                      </a:r>
                    </a:p>
                  </a:txBody>
                  <a:tcPr marL="91428" marR="91428" marT="45714" marB="45714" anchor="ctr"/>
                </a:tc>
                <a:tc>
                  <a:txBody>
                    <a:bodyPr/>
                    <a:lstStyle/>
                    <a:p>
                      <a:pPr algn="ctr"/>
                      <a:r>
                        <a:rPr lang="en-GB" sz="1200" dirty="0"/>
                        <a:t>41 (12.8)</a:t>
                      </a:r>
                    </a:p>
                  </a:txBody>
                  <a:tcPr marL="91428" marR="91428" marT="45714" marB="45714" anchor="ctr"/>
                </a:tc>
                <a:tc>
                  <a:txBody>
                    <a:bodyPr/>
                    <a:lstStyle/>
                    <a:p>
                      <a:pPr algn="ctr"/>
                      <a:r>
                        <a:rPr lang="en-GB" sz="1200" dirty="0"/>
                        <a:t>30 (9.4)</a:t>
                      </a:r>
                    </a:p>
                  </a:txBody>
                  <a:tcPr marL="91428" marR="91428" marT="45714" marB="45714" anchor="ctr"/>
                </a:tc>
                <a:tc>
                  <a:txBody>
                    <a:bodyPr/>
                    <a:lstStyle/>
                    <a:p>
                      <a:pPr algn="ctr"/>
                      <a:r>
                        <a:rPr lang="en-GB" sz="1200" dirty="0"/>
                        <a:t>38 (11.8)</a:t>
                      </a:r>
                    </a:p>
                  </a:txBody>
                  <a:tcPr marL="91428" marR="91428" marT="45714" marB="45714" anchor="ctr"/>
                </a:tc>
                <a:tc>
                  <a:txBody>
                    <a:bodyPr/>
                    <a:lstStyle/>
                    <a:p>
                      <a:pPr algn="ctr"/>
                      <a:r>
                        <a:rPr lang="en-GB" sz="1200" dirty="0"/>
                        <a:t>68 (10.6)</a:t>
                      </a:r>
                    </a:p>
                  </a:txBody>
                  <a:tcPr marL="91428" marR="91428" marT="45714" marB="45714" anchor="ctr"/>
                </a:tc>
                <a:extLst>
                  <a:ext uri="{0D108BD9-81ED-4DB2-BD59-A6C34878D82A}">
                    <a16:rowId xmlns:a16="http://schemas.microsoft.com/office/drawing/2014/main" val="2633923724"/>
                  </a:ext>
                </a:extLst>
              </a:tr>
            </a:tbl>
          </a:graphicData>
        </a:graphic>
      </p:graphicFrame>
      <p:sp>
        <p:nvSpPr>
          <p:cNvPr id="8" name="Rectangle 7">
            <a:extLst>
              <a:ext uri="{FF2B5EF4-FFF2-40B4-BE49-F238E27FC236}">
                <a16:creationId xmlns:a16="http://schemas.microsoft.com/office/drawing/2014/main" id="{0A436AAD-2FDC-47CA-8ABB-5C451FF9946A}"/>
              </a:ext>
            </a:extLst>
          </p:cNvPr>
          <p:cNvSpPr/>
          <p:nvPr/>
        </p:nvSpPr>
        <p:spPr>
          <a:xfrm>
            <a:off x="468571" y="1306180"/>
            <a:ext cx="9465504" cy="369332"/>
          </a:xfrm>
          <a:prstGeom prst="rect">
            <a:avLst/>
          </a:prstGeom>
        </p:spPr>
        <p:txBody>
          <a:bodyPr wrap="square">
            <a:spAutoFit/>
          </a:bodyPr>
          <a:lstStyle/>
          <a:p>
            <a:pPr lvl="0" algn="l" defTabSz="914309" eaLnBrk="1" fontAlgn="auto" hangingPunct="1">
              <a:spcBef>
                <a:spcPts val="0"/>
              </a:spcBef>
              <a:spcAft>
                <a:spcPts val="0"/>
              </a:spcAft>
              <a:defRPr/>
            </a:pPr>
            <a:r>
              <a:rPr lang="el-GR" sz="1800" dirty="0">
                <a:solidFill>
                  <a:srgbClr val="323B57"/>
                </a:solidFill>
                <a:latin typeface="Arial"/>
              </a:rPr>
              <a:t>Ανεπιθύμητες ενέργειες ανά κατηγορία μέχρι την </a:t>
            </a:r>
            <a:r>
              <a:rPr lang="el-GR" sz="1800" dirty="0" err="1">
                <a:solidFill>
                  <a:srgbClr val="323B57"/>
                </a:solidFill>
                <a:latin typeface="Arial"/>
              </a:rPr>
              <a:t>Εβδ</a:t>
            </a:r>
            <a:r>
              <a:rPr lang="el-GR" sz="1800" dirty="0">
                <a:solidFill>
                  <a:srgbClr val="323B57"/>
                </a:solidFill>
                <a:latin typeface="Arial"/>
              </a:rPr>
              <a:t>. 16</a:t>
            </a:r>
            <a:r>
              <a:rPr kumimoji="0" lang="en-GB" sz="1800" b="0" i="0" u="none" strike="noStrike" kern="1200" cap="none" spc="0" normalizeH="0" baseline="30000" noProof="0" dirty="0">
                <a:ln>
                  <a:noFill/>
                </a:ln>
                <a:solidFill>
                  <a:srgbClr val="323B57"/>
                </a:solidFill>
                <a:effectLst/>
                <a:uLnTx/>
                <a:uFillTx/>
                <a:latin typeface="Arial"/>
                <a:ea typeface="ＭＳ Ｐゴシック" charset="-128"/>
                <a:cs typeface="+mn-cs"/>
              </a:rPr>
              <a:t>1</a:t>
            </a:r>
          </a:p>
        </p:txBody>
      </p:sp>
      <p:sp>
        <p:nvSpPr>
          <p:cNvPr id="11" name="Rectangle 10">
            <a:extLst>
              <a:ext uri="{FF2B5EF4-FFF2-40B4-BE49-F238E27FC236}">
                <a16:creationId xmlns:a16="http://schemas.microsoft.com/office/drawing/2014/main" id="{BE35E8E3-BD93-4EDF-91F7-16F879989521}"/>
              </a:ext>
            </a:extLst>
          </p:cNvPr>
          <p:cNvSpPr/>
          <p:nvPr/>
        </p:nvSpPr>
        <p:spPr>
          <a:xfrm>
            <a:off x="527776" y="3826354"/>
            <a:ext cx="10510631" cy="1815882"/>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000000"/>
                </a:solidFill>
                <a:effectLst/>
                <a:uLnTx/>
                <a:uFillTx/>
                <a:latin typeface="Arial"/>
                <a:ea typeface="ＭＳ Ｐゴシック" charset="-128"/>
                <a:cs typeface="+mn-cs"/>
              </a:rPr>
              <a:t>Πιο συχνές ανεπιθύμητες ενέργειες </a:t>
            </a:r>
            <a:r>
              <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rPr>
              <a:t>(≥5 patients per group) </a:t>
            </a:r>
            <a:r>
              <a:rPr lang="el-GR" sz="1600" dirty="0">
                <a:solidFill>
                  <a:srgbClr val="000000"/>
                </a:solidFill>
                <a:latin typeface="Arial"/>
              </a:rPr>
              <a:t>στο </a:t>
            </a:r>
            <a:r>
              <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rPr>
              <a:t>brodalumab (140 </a:t>
            </a:r>
            <a:r>
              <a:rPr lang="el-GR" sz="1600" dirty="0">
                <a:solidFill>
                  <a:srgbClr val="000000"/>
                </a:solidFill>
                <a:latin typeface="Arial"/>
              </a:rPr>
              <a:t>ή</a:t>
            </a:r>
            <a:r>
              <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rPr>
              <a:t> 210 mg):</a:t>
            </a:r>
            <a:r>
              <a:rPr kumimoji="0" lang="en-GB" sz="1600" b="0" i="0" u="none" strike="noStrike" kern="1200" cap="none" spc="0" normalizeH="0" baseline="30000" noProof="0" dirty="0">
                <a:ln>
                  <a:noFill/>
                </a:ln>
                <a:solidFill>
                  <a:srgbClr val="000000"/>
                </a:solidFill>
                <a:effectLst/>
                <a:uLnTx/>
                <a:uFillTx/>
                <a:latin typeface="Arial"/>
                <a:ea typeface="ＭＳ Ｐゴシック" charset="-128"/>
                <a:cs typeface="+mn-cs"/>
              </a:rPr>
              <a:t>2,3</a:t>
            </a:r>
            <a:endPar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endParaRPr>
          </a:p>
          <a:p>
            <a:pPr marL="285721" marR="0" lvl="0" indent="-285721"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srgbClr val="000000"/>
                </a:solidFill>
                <a:effectLst/>
                <a:uLnTx/>
                <a:uFillTx/>
                <a:latin typeface="Arial"/>
                <a:ea typeface="ＭＳ Ｐゴシック" charset="-128"/>
                <a:cs typeface="+mn-cs"/>
              </a:rPr>
              <a:t>Διάρροια</a:t>
            </a:r>
            <a:endPar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endParaRPr>
          </a:p>
          <a:p>
            <a:pPr marL="285721" marR="0" lvl="0" indent="-285721"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srgbClr val="000000"/>
                </a:solidFill>
                <a:effectLst/>
                <a:uLnTx/>
                <a:uFillTx/>
                <a:latin typeface="Arial"/>
                <a:ea typeface="ＭＳ Ｐゴシック" charset="-128"/>
                <a:cs typeface="+mn-cs"/>
              </a:rPr>
              <a:t>Ρινοφαρυγγίτιδα</a:t>
            </a:r>
            <a:endPar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endParaRPr>
          </a:p>
          <a:p>
            <a:pPr marL="285721" marR="0" lvl="0" indent="-285721"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srgbClr val="000000"/>
                </a:solidFill>
                <a:effectLst/>
                <a:uLnTx/>
                <a:uFillTx/>
                <a:latin typeface="Arial"/>
                <a:ea typeface="ＭＳ Ｐゴシック" charset="-128"/>
                <a:cs typeface="+mn-cs"/>
              </a:rPr>
              <a:t>Κεφαλαλγία</a:t>
            </a:r>
            <a:endPar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endParaRPr>
          </a:p>
          <a:p>
            <a:pPr marL="285721" marR="0" lvl="0" indent="-285721"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srgbClr val="000000"/>
                </a:solidFill>
                <a:effectLst/>
                <a:uLnTx/>
                <a:uFillTx/>
                <a:latin typeface="Arial"/>
                <a:ea typeface="ＭＳ Ｐゴシック" charset="-128"/>
                <a:cs typeface="+mn-cs"/>
              </a:rPr>
              <a:t>Υπέρταση</a:t>
            </a:r>
            <a:endPar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endParaRPr>
          </a:p>
          <a:p>
            <a:pPr marL="285721" marR="0" lvl="0" indent="-285721"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srgbClr val="000000"/>
                </a:solidFill>
                <a:effectLst/>
                <a:uLnTx/>
                <a:uFillTx/>
                <a:latin typeface="Arial"/>
                <a:ea typeface="ＭＳ Ｐゴシック" charset="-128"/>
                <a:cs typeface="+mn-cs"/>
              </a:rPr>
              <a:t>Ρινίτιδα</a:t>
            </a:r>
            <a:r>
              <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rPr>
              <a:t> </a:t>
            </a:r>
          </a:p>
          <a:p>
            <a:pPr marL="285721" marR="0" lvl="0" indent="-285721"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srgbClr val="000000"/>
                </a:solidFill>
                <a:effectLst/>
                <a:uLnTx/>
                <a:uFillTx/>
                <a:latin typeface="Arial"/>
                <a:ea typeface="ＭＳ Ｐゴシック" charset="-128"/>
                <a:cs typeface="+mn-cs"/>
              </a:rPr>
              <a:t>Λοιμώξεις Ανώτερου Αναπνευστικού</a:t>
            </a:r>
            <a:endParaRPr kumimoji="0" lang="en-GB" sz="16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12" name="TextBox 11">
            <a:extLst>
              <a:ext uri="{FF2B5EF4-FFF2-40B4-BE49-F238E27FC236}">
                <a16:creationId xmlns:a16="http://schemas.microsoft.com/office/drawing/2014/main" id="{856BD2D0-DD5A-4DD1-B719-2C5C1A99DB65}"/>
              </a:ext>
            </a:extLst>
          </p:cNvPr>
          <p:cNvSpPr txBox="1"/>
          <p:nvPr/>
        </p:nvSpPr>
        <p:spPr>
          <a:xfrm>
            <a:off x="862965" y="6047947"/>
            <a:ext cx="10337770" cy="553926"/>
          </a:xfrm>
          <a:prstGeom prst="rect">
            <a:avLst/>
          </a:prstGeom>
          <a:noFill/>
        </p:spPr>
        <p:txBody>
          <a:bodyPr wrap="square" lIns="0" tIns="0" rIns="0" bIns="0" rtlCol="0" anchor="b" anchorCtr="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Subjects with multiple events in the same category are counted only once in that category. </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AE, adverse event; SAE, serious AE.</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1. LEO data on file. Table 11.3.2.1.1.; 2. </a:t>
            </a:r>
            <a:r>
              <a:rPr kumimoji="0" lang="en-GB" sz="900" b="0" i="0" u="none" strike="noStrike" kern="1200" cap="none" spc="0" normalizeH="0" baseline="0" noProof="0" dirty="0" err="1">
                <a:ln>
                  <a:noFill/>
                </a:ln>
                <a:solidFill>
                  <a:srgbClr val="000000"/>
                </a:solidFill>
                <a:effectLst/>
                <a:uLnTx/>
                <a:uFillTx/>
                <a:latin typeface="Arial"/>
                <a:ea typeface="ＭＳ Ｐゴシック" charset="-128"/>
                <a:cs typeface="+mn-cs"/>
              </a:rPr>
              <a:t>Mease</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 PJ et al. P0387 presented at the 26th EADV congress; September 13–17, 2017; Geneva, Switzerland;</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3. </a:t>
            </a:r>
            <a:r>
              <a:rPr kumimoji="0" lang="en-GB" sz="900" b="0" i="0" u="none" strike="noStrike" kern="1200" cap="none" spc="0" normalizeH="0" baseline="0" noProof="0" dirty="0" err="1">
                <a:ln>
                  <a:noFill/>
                </a:ln>
                <a:solidFill>
                  <a:srgbClr val="000000"/>
                </a:solidFill>
                <a:effectLst/>
                <a:uLnTx/>
                <a:uFillTx/>
                <a:latin typeface="Arial"/>
                <a:ea typeface="ＭＳ Ｐゴシック" charset="-128"/>
                <a:cs typeface="+mn-cs"/>
              </a:rPr>
              <a:t>Mease</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 PJ et al. P0388 presented at the 26th EADV congress; September 13–17, 2017; Geneva, Switzerland. </a:t>
            </a:r>
          </a:p>
        </p:txBody>
      </p:sp>
    </p:spTree>
    <p:extLst>
      <p:ext uri="{BB962C8B-B14F-4D97-AF65-F5344CB8AC3E}">
        <p14:creationId xmlns:p14="http://schemas.microsoft.com/office/powerpoint/2010/main" val="11750172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F3AE0E-54E8-4C78-818B-61300F67FD9B}"/>
              </a:ext>
            </a:extLst>
          </p:cNvPr>
          <p:cNvSpPr>
            <a:spLocks noGrp="1"/>
          </p:cNvSpPr>
          <p:nvPr>
            <p:ph idx="1"/>
          </p:nvPr>
        </p:nvSpPr>
        <p:spPr/>
        <p:txBody>
          <a:bodyPr/>
          <a:lstStyle/>
          <a:p>
            <a:r>
              <a:rPr lang="el-GR" dirty="0"/>
              <a:t>Το Brodalumab βελτίωσε σημαντικά το ποσοστό ανταπόκρισης ACR20 στις 16 και 24 εβδομάδες και στις δύο  </a:t>
            </a:r>
            <a:r>
              <a:rPr lang="el-GR" dirty="0" err="1"/>
              <a:t>δοσολογικές</a:t>
            </a:r>
            <a:r>
              <a:rPr lang="el-GR" dirty="0"/>
              <a:t> ομάδες</a:t>
            </a:r>
            <a:r>
              <a:rPr lang="en-GB" baseline="30000" dirty="0"/>
              <a:t>2,3</a:t>
            </a:r>
          </a:p>
          <a:p>
            <a:pPr>
              <a:spcAft>
                <a:spcPts val="0"/>
              </a:spcAft>
            </a:pPr>
            <a:r>
              <a:rPr lang="el-GR" dirty="0"/>
              <a:t>Κύρια δευτερεύοντα καταληκτικά σημεία </a:t>
            </a:r>
            <a:r>
              <a:rPr lang="en-GB" dirty="0"/>
              <a:t>(PASI 75, HAQ-DI, PSI) </a:t>
            </a:r>
            <a:r>
              <a:rPr lang="el-GR" dirty="0"/>
              <a:t>έδειξαν στατιστικά σημαντικές βελτιώσεις για το </a:t>
            </a:r>
            <a:r>
              <a:rPr lang="en-US" dirty="0" err="1"/>
              <a:t>br</a:t>
            </a:r>
            <a:r>
              <a:rPr lang="en-GB" dirty="0" err="1"/>
              <a:t>odalumab</a:t>
            </a:r>
            <a:r>
              <a:rPr lang="en-GB" dirty="0"/>
              <a:t> vs. placebo </a:t>
            </a:r>
            <a:r>
              <a:rPr lang="el-GR" dirty="0"/>
              <a:t>την </a:t>
            </a:r>
            <a:r>
              <a:rPr lang="el-GR" dirty="0" err="1"/>
              <a:t>Εβδ</a:t>
            </a:r>
            <a:r>
              <a:rPr lang="el-GR" dirty="0"/>
              <a:t>.</a:t>
            </a:r>
            <a:r>
              <a:rPr lang="en-GB" dirty="0"/>
              <a:t>16</a:t>
            </a:r>
            <a:r>
              <a:rPr lang="en-GB" baseline="30000" dirty="0"/>
              <a:t>1</a:t>
            </a:r>
            <a:r>
              <a:rPr lang="en-GB" dirty="0"/>
              <a:t> </a:t>
            </a:r>
          </a:p>
          <a:p>
            <a:pPr lvl="1"/>
            <a:r>
              <a:rPr lang="en-GB" sz="1800" dirty="0"/>
              <a:t>T</a:t>
            </a:r>
            <a:r>
              <a:rPr lang="el-GR" sz="1800" dirty="0"/>
              <a:t>α υπόλοιπα δευτερεύοντα καταληκτικά σημεία επίσης παρουσίασαν σταθερές βελτιώσεις</a:t>
            </a:r>
            <a:endParaRPr lang="en-GB" sz="1800" dirty="0"/>
          </a:p>
          <a:p>
            <a:r>
              <a:rPr lang="el-GR" dirty="0"/>
              <a:t>Το Brodalumab παρουσίασε συνεπείς και κλινικά σημαντικές βελτιώσεις στη </a:t>
            </a:r>
            <a:r>
              <a:rPr lang="el-GR" dirty="0" err="1"/>
              <a:t>PsA</a:t>
            </a:r>
            <a:r>
              <a:rPr lang="el-GR" dirty="0"/>
              <a:t> την εβδομάδα 24</a:t>
            </a:r>
            <a:r>
              <a:rPr lang="en-US" dirty="0"/>
              <a:t>.</a:t>
            </a:r>
            <a:endParaRPr lang="en-GB" dirty="0"/>
          </a:p>
          <a:p>
            <a:r>
              <a:rPr lang="el-GR" dirty="0"/>
              <a:t>Η συνολική συχνότητα εμφάνισης ΑΕ, </a:t>
            </a:r>
            <a:r>
              <a:rPr lang="en-US" dirty="0"/>
              <a:t>S</a:t>
            </a:r>
            <a:r>
              <a:rPr lang="el-GR" dirty="0"/>
              <a:t>ΑΕ και ΑΕ που οδήγησαν σε διακοπή ή διακοπή της δόσης ήταν παρόμοια για τις ομάδες</a:t>
            </a:r>
            <a:r>
              <a:rPr lang="en-US" dirty="0"/>
              <a:t> </a:t>
            </a:r>
            <a:r>
              <a:rPr lang="el-GR" dirty="0"/>
              <a:t>του brodalumab και εικονικού φαρμάκου</a:t>
            </a:r>
            <a:r>
              <a:rPr lang="en-GB" baseline="30000" dirty="0"/>
              <a:t>1</a:t>
            </a:r>
          </a:p>
          <a:p>
            <a:r>
              <a:rPr lang="el-GR" dirty="0"/>
              <a:t>Τα ευρήματα ασφάλειας και ανοχής για το brodalumab ήταν σύμφωνα με αυτά που παρατηρήθηκαν προηγουμένως στη μελέτη Φάσης 2 για τη </a:t>
            </a:r>
            <a:r>
              <a:rPr lang="el-GR" dirty="0" err="1"/>
              <a:t>PsA</a:t>
            </a:r>
            <a:r>
              <a:rPr lang="el-GR" dirty="0"/>
              <a:t> και στο κλινικό πρόγραμμα της ψωρίασης</a:t>
            </a:r>
            <a:r>
              <a:rPr lang="en-GB" baseline="30000" dirty="0"/>
              <a:t>1</a:t>
            </a:r>
            <a:endParaRPr lang="el-GR" baseline="30000" dirty="0"/>
          </a:p>
          <a:p>
            <a:endParaRPr lang="el-GR" baseline="30000" dirty="0"/>
          </a:p>
          <a:p>
            <a:endParaRPr lang="en-GB" sz="2000" baseline="30000" dirty="0"/>
          </a:p>
        </p:txBody>
      </p:sp>
      <p:sp>
        <p:nvSpPr>
          <p:cNvPr id="3" name="Title 2">
            <a:extLst>
              <a:ext uri="{FF2B5EF4-FFF2-40B4-BE49-F238E27FC236}">
                <a16:creationId xmlns:a16="http://schemas.microsoft.com/office/drawing/2014/main" id="{FDF3C564-D5AE-4AE1-8D8E-5E8E76E29015}"/>
              </a:ext>
            </a:extLst>
          </p:cNvPr>
          <p:cNvSpPr>
            <a:spLocks noGrp="1"/>
          </p:cNvSpPr>
          <p:nvPr>
            <p:ph type="title"/>
          </p:nvPr>
        </p:nvSpPr>
        <p:spPr/>
        <p:txBody>
          <a:bodyPr/>
          <a:lstStyle/>
          <a:p>
            <a:r>
              <a:rPr lang="el-GR" dirty="0"/>
              <a:t>Συμπεράσματα από τις μελέτες </a:t>
            </a:r>
            <a:r>
              <a:rPr lang="en-US" dirty="0"/>
              <a:t>AMVISION 1&amp;2</a:t>
            </a:r>
            <a:endParaRPr lang="en-GB" dirty="0"/>
          </a:p>
        </p:txBody>
      </p:sp>
      <p:sp>
        <p:nvSpPr>
          <p:cNvPr id="4" name="Slide Number Placeholder 3">
            <a:extLst>
              <a:ext uri="{FF2B5EF4-FFF2-40B4-BE49-F238E27FC236}">
                <a16:creationId xmlns:a16="http://schemas.microsoft.com/office/drawing/2014/main" id="{68D8AC22-9201-41CD-8148-B976AEFC37D4}"/>
              </a:ext>
            </a:extLst>
          </p:cNvPr>
          <p:cNvSpPr>
            <a:spLocks noGrp="1"/>
          </p:cNvSpPr>
          <p:nvPr>
            <p:ph type="sldNum" sz="quarter" idx="4"/>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5E425EE3-649D-47AA-A51A-6C53D1975ED0}" type="slidenum">
              <a:rPr kumimoji="0" lang="en-GB" sz="900" b="0" i="0" u="none" strike="noStrike" kern="1200" cap="none" spc="0" normalizeH="0" baseline="0" noProof="0">
                <a:ln>
                  <a:noFill/>
                </a:ln>
                <a:solidFill>
                  <a:srgbClr val="000000"/>
                </a:solidFill>
                <a:effectLst/>
                <a:uLnTx/>
                <a:uFillTx/>
                <a:latin typeface="Arial"/>
                <a:ea typeface="ＭＳ Ｐゴシック" charset="-128"/>
                <a:cs typeface="+mn-cs"/>
              </a:rPr>
              <a:pPr marL="0" marR="0" lvl="0" indent="0" algn="l" defTabSz="914309" rtl="0" eaLnBrk="1" fontAlgn="auto" latinLnBrk="0" hangingPunct="1">
                <a:lnSpc>
                  <a:spcPct val="100000"/>
                </a:lnSpc>
                <a:spcBef>
                  <a:spcPts val="0"/>
                </a:spcBef>
                <a:spcAft>
                  <a:spcPts val="0"/>
                </a:spcAft>
                <a:buClrTx/>
                <a:buSzTx/>
                <a:buFontTx/>
                <a:buNone/>
                <a:tabLst/>
                <a:defRPr/>
              </a:pPr>
              <a:t>87</a:t>
            </a:fld>
            <a:endParaRPr kumimoji="0" lang="en-GB" sz="900" b="0" i="0" u="none" strike="noStrike" kern="1200" cap="none" spc="0" normalizeH="0" baseline="0" noProof="0">
              <a:ln>
                <a:noFill/>
              </a:ln>
              <a:solidFill>
                <a:srgbClr val="000000"/>
              </a:solidFill>
              <a:effectLst/>
              <a:uLnTx/>
              <a:uFillTx/>
              <a:latin typeface="Arial"/>
              <a:ea typeface="ＭＳ Ｐゴシック" charset="-128"/>
              <a:cs typeface="+mn-cs"/>
            </a:endParaRPr>
          </a:p>
        </p:txBody>
      </p:sp>
      <p:sp>
        <p:nvSpPr>
          <p:cNvPr id="5" name="TextBox 4">
            <a:extLst>
              <a:ext uri="{FF2B5EF4-FFF2-40B4-BE49-F238E27FC236}">
                <a16:creationId xmlns:a16="http://schemas.microsoft.com/office/drawing/2014/main" id="{E4FE79A0-0A68-4167-8BB8-B498781E3812}"/>
              </a:ext>
            </a:extLst>
          </p:cNvPr>
          <p:cNvSpPr txBox="1"/>
          <p:nvPr/>
        </p:nvSpPr>
        <p:spPr>
          <a:xfrm>
            <a:off x="862965" y="6324911"/>
            <a:ext cx="10337770" cy="276963"/>
          </a:xfrm>
          <a:prstGeom prst="rect">
            <a:avLst/>
          </a:prstGeom>
          <a:noFill/>
        </p:spPr>
        <p:txBody>
          <a:bodyPr wrap="square" lIns="0" tIns="0" rIns="0" bIns="0" rtlCol="0" anchor="b" anchorCtr="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1. LEO data on file; 2. </a:t>
            </a:r>
            <a:r>
              <a:rPr kumimoji="0" lang="en-GB" sz="900" b="0" i="0" u="none" strike="noStrike" kern="1200" cap="none" spc="0" normalizeH="0" baseline="0" noProof="0" dirty="0" err="1">
                <a:ln>
                  <a:noFill/>
                </a:ln>
                <a:solidFill>
                  <a:srgbClr val="000000"/>
                </a:solidFill>
                <a:effectLst/>
                <a:uLnTx/>
                <a:uFillTx/>
                <a:latin typeface="Arial"/>
                <a:ea typeface="ＭＳ Ｐゴシック" charset="-128"/>
                <a:cs typeface="+mn-cs"/>
              </a:rPr>
              <a:t>Mease</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 PJ et al. P0387 presented at the 26th EADV congress; September 13–17, 2017; Geneva, Switzerland;</a:t>
            </a:r>
            <a:b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b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3. </a:t>
            </a:r>
            <a:r>
              <a:rPr kumimoji="0" lang="en-GB" sz="900" b="0" i="0" u="none" strike="noStrike" kern="1200" cap="none" spc="0" normalizeH="0" baseline="0" noProof="0" dirty="0" err="1">
                <a:ln>
                  <a:noFill/>
                </a:ln>
                <a:solidFill>
                  <a:srgbClr val="000000"/>
                </a:solidFill>
                <a:effectLst/>
                <a:uLnTx/>
                <a:uFillTx/>
                <a:latin typeface="Arial"/>
                <a:ea typeface="ＭＳ Ｐゴシック" charset="-128"/>
                <a:cs typeface="+mn-cs"/>
              </a:rPr>
              <a:t>Mease</a:t>
            </a:r>
            <a:r>
              <a:rPr kumimoji="0" lang="en-GB" sz="900" b="0" i="0" u="none" strike="noStrike" kern="1200" cap="none" spc="0" normalizeH="0" baseline="0" noProof="0" dirty="0">
                <a:ln>
                  <a:noFill/>
                </a:ln>
                <a:solidFill>
                  <a:srgbClr val="000000"/>
                </a:solidFill>
                <a:effectLst/>
                <a:uLnTx/>
                <a:uFillTx/>
                <a:latin typeface="Arial"/>
                <a:ea typeface="ＭＳ Ｐゴシック" charset="-128"/>
                <a:cs typeface="+mn-cs"/>
              </a:rPr>
              <a:t> PJ et al. P0388 presented at the 26th EADV congress; September 13–17, 2017; Geneva, Switzerland.</a:t>
            </a:r>
          </a:p>
        </p:txBody>
      </p:sp>
      <p:sp>
        <p:nvSpPr>
          <p:cNvPr id="6" name="Rectangle 5">
            <a:extLst>
              <a:ext uri="{FF2B5EF4-FFF2-40B4-BE49-F238E27FC236}">
                <a16:creationId xmlns:a16="http://schemas.microsoft.com/office/drawing/2014/main" id="{C6DFCA7A-6DFE-48DD-A8CA-176287DBDE3A}"/>
              </a:ext>
            </a:extLst>
          </p:cNvPr>
          <p:cNvSpPr/>
          <p:nvPr/>
        </p:nvSpPr>
        <p:spPr>
          <a:xfrm>
            <a:off x="10119360" y="4919008"/>
            <a:ext cx="2051655" cy="1785104"/>
          </a:xfrm>
          <a:prstGeom prst="rect">
            <a:avLst/>
          </a:prstGeom>
        </p:spPr>
        <p:txBody>
          <a:bodyPr wrap="square">
            <a:spAutoFit/>
          </a:bodyPr>
          <a:lstStyle/>
          <a:p>
            <a:pPr algn="r">
              <a:spcAft>
                <a:spcPts val="0"/>
              </a:spcAft>
            </a:pPr>
            <a:r>
              <a:rPr lang="el-GR" sz="1000" dirty="0">
                <a:solidFill>
                  <a:srgbClr val="696969"/>
                </a:solidFill>
              </a:rPr>
              <a:t>Παρά την πρόωρη λήξη, οι στόχοι των μελετών </a:t>
            </a:r>
            <a:r>
              <a:rPr lang="en-US" sz="1000" dirty="0">
                <a:solidFill>
                  <a:srgbClr val="696969"/>
                </a:solidFill>
              </a:rPr>
              <a:t>AMVISION 1&amp; 2</a:t>
            </a:r>
            <a:r>
              <a:rPr lang="el-GR" sz="1000" dirty="0">
                <a:solidFill>
                  <a:srgbClr val="696969"/>
                </a:solidFill>
              </a:rPr>
              <a:t> έως και 24 εβδομάδες, μπόρεσαν να εκτιμηθούν αξιόπιστα</a:t>
            </a:r>
            <a:r>
              <a:rPr lang="en-GB" sz="1000" baseline="30000" dirty="0">
                <a:solidFill>
                  <a:srgbClr val="696969"/>
                </a:solidFill>
              </a:rPr>
              <a:t>1</a:t>
            </a:r>
          </a:p>
          <a:p>
            <a:pPr lvl="1" algn="r"/>
            <a:r>
              <a:rPr lang="el-GR" sz="1000" dirty="0">
                <a:solidFill>
                  <a:srgbClr val="696969"/>
                </a:solidFill>
              </a:rPr>
              <a:t>Η ένταξη στις μελέτες </a:t>
            </a:r>
            <a:r>
              <a:rPr lang="el-GR" sz="1000" dirty="0" err="1">
                <a:solidFill>
                  <a:srgbClr val="696969"/>
                </a:solidFill>
              </a:rPr>
              <a:t>διεκόπη</a:t>
            </a:r>
            <a:r>
              <a:rPr lang="el-GR" sz="1000" dirty="0">
                <a:solidFill>
                  <a:srgbClr val="696969"/>
                </a:solidFill>
              </a:rPr>
              <a:t> πρόωρα</a:t>
            </a:r>
            <a:r>
              <a:rPr lang="en-US" sz="1000" dirty="0">
                <a:solidFill>
                  <a:srgbClr val="696969"/>
                </a:solidFill>
              </a:rPr>
              <a:t>:</a:t>
            </a:r>
            <a:r>
              <a:rPr lang="en-GB" sz="1000" dirty="0">
                <a:solidFill>
                  <a:srgbClr val="696969"/>
                </a:solidFill>
              </a:rPr>
              <a:t> 76% </a:t>
            </a:r>
            <a:r>
              <a:rPr lang="el-GR" sz="1000" dirty="0">
                <a:solidFill>
                  <a:srgbClr val="696969"/>
                </a:solidFill>
              </a:rPr>
              <a:t>των ασθενών </a:t>
            </a:r>
            <a:r>
              <a:rPr lang="el-GR" sz="1000" dirty="0" err="1">
                <a:solidFill>
                  <a:srgbClr val="696969"/>
                </a:solidFill>
              </a:rPr>
              <a:t>τυχαιοποιήθηκε</a:t>
            </a:r>
            <a:r>
              <a:rPr lang="el-GR" sz="1000" dirty="0">
                <a:solidFill>
                  <a:srgbClr val="696969"/>
                </a:solidFill>
              </a:rPr>
              <a:t> στην Α</a:t>
            </a:r>
            <a:r>
              <a:rPr lang="en-GB" sz="1000" dirty="0">
                <a:solidFill>
                  <a:srgbClr val="696969"/>
                </a:solidFill>
              </a:rPr>
              <a:t>MVISION-1 </a:t>
            </a:r>
            <a:r>
              <a:rPr lang="el-GR" sz="1000" dirty="0">
                <a:solidFill>
                  <a:srgbClr val="696969"/>
                </a:solidFill>
              </a:rPr>
              <a:t>και το</a:t>
            </a:r>
            <a:r>
              <a:rPr lang="en-GB" sz="1000" dirty="0">
                <a:solidFill>
                  <a:srgbClr val="696969"/>
                </a:solidFill>
              </a:rPr>
              <a:t> 98% </a:t>
            </a:r>
            <a:r>
              <a:rPr lang="el-GR" sz="1000" dirty="0">
                <a:solidFill>
                  <a:srgbClr val="696969"/>
                </a:solidFill>
              </a:rPr>
              <a:t>στην</a:t>
            </a:r>
            <a:r>
              <a:rPr lang="en-GB" sz="1000" dirty="0">
                <a:solidFill>
                  <a:srgbClr val="696969"/>
                </a:solidFill>
              </a:rPr>
              <a:t> AMVISION-2 </a:t>
            </a:r>
          </a:p>
        </p:txBody>
      </p:sp>
    </p:spTree>
    <p:extLst>
      <p:ext uri="{BB962C8B-B14F-4D97-AF65-F5344CB8AC3E}">
        <p14:creationId xmlns:p14="http://schemas.microsoft.com/office/powerpoint/2010/main" val="27309467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627858" y="2061221"/>
            <a:ext cx="10817014" cy="1200699"/>
          </a:xfrm>
        </p:spPr>
        <p:txBody>
          <a:bodyPr/>
          <a:lstStyle/>
          <a:p>
            <a:r>
              <a:rPr lang="el-GR" sz="4400" spc="-1" dirty="0">
                <a:solidFill>
                  <a:srgbClr val="C00000"/>
                </a:solidFill>
                <a:uFill>
                  <a:solidFill>
                    <a:srgbClr val="FFFFFF"/>
                  </a:solidFill>
                </a:uFill>
                <a:latin typeface="Comic Sans MS" pitchFamily="66" charset="0"/>
                <a:ea typeface="American Typewriter"/>
              </a:rPr>
              <a:t> </a:t>
            </a:r>
            <a:r>
              <a:rPr lang="en-US" sz="4400" spc="-1" dirty="0">
                <a:solidFill>
                  <a:srgbClr val="C00000"/>
                </a:solidFill>
                <a:uFill>
                  <a:solidFill>
                    <a:srgbClr val="FFFFFF"/>
                  </a:solidFill>
                </a:uFill>
                <a:latin typeface="Comic Sans MS" pitchFamily="66" charset="0"/>
                <a:ea typeface="American Typewriter"/>
              </a:rPr>
              <a:t>				</a:t>
            </a:r>
            <a:r>
              <a:rPr lang="el-GR" sz="5400" spc="-1" dirty="0">
                <a:solidFill>
                  <a:srgbClr val="981800"/>
                </a:solidFill>
                <a:uFill>
                  <a:solidFill>
                    <a:srgbClr val="FFFFFF"/>
                  </a:solidFill>
                </a:uFill>
                <a:latin typeface="Comic Sans MS" pitchFamily="66" charset="0"/>
                <a:ea typeface="American Typewriter"/>
              </a:rPr>
              <a:t>Τελικά.... </a:t>
            </a:r>
            <a:br>
              <a:rPr lang="el-GR" sz="5400" spc="-1" dirty="0">
                <a:solidFill>
                  <a:srgbClr val="981800"/>
                </a:solidFill>
                <a:uFill>
                  <a:solidFill>
                    <a:srgbClr val="FFFFFF"/>
                  </a:solidFill>
                </a:uFill>
                <a:latin typeface="Comic Sans MS" pitchFamily="66" charset="0"/>
                <a:ea typeface="American Typewriter"/>
              </a:rPr>
            </a:br>
            <a:br>
              <a:rPr lang="el-GR" sz="5400" spc="-1" dirty="0">
                <a:solidFill>
                  <a:srgbClr val="981800"/>
                </a:solidFill>
                <a:uFill>
                  <a:solidFill>
                    <a:srgbClr val="FFFFFF"/>
                  </a:solidFill>
                </a:uFill>
                <a:latin typeface="Comic Sans MS" pitchFamily="66" charset="0"/>
                <a:ea typeface="American Typewriter"/>
              </a:rPr>
            </a:br>
            <a:endParaRPr lang="el-GR" sz="5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88</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391025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393420" y="1316384"/>
            <a:ext cx="11825160" cy="3488474"/>
          </a:xfrm>
        </p:spPr>
        <p:txBody>
          <a:bodyPr/>
          <a:lstStyle/>
          <a:p>
            <a:r>
              <a:rPr lang="en-US" sz="4400" dirty="0">
                <a:solidFill>
                  <a:srgbClr val="C00000"/>
                </a:solidFill>
                <a:latin typeface="Comic Sans MS" pitchFamily="66" charset="0"/>
              </a:rPr>
              <a:t>		</a:t>
            </a:r>
            <a:br>
              <a:rPr lang="el-GR" sz="4400" dirty="0">
                <a:solidFill>
                  <a:srgbClr val="C00000"/>
                </a:solidFill>
                <a:latin typeface="Comic Sans MS" pitchFamily="66" charset="0"/>
              </a:rPr>
            </a:br>
            <a:r>
              <a:rPr lang="el-GR" sz="4400" dirty="0">
                <a:solidFill>
                  <a:srgbClr val="C00000"/>
                </a:solidFill>
                <a:latin typeface="Comic Sans MS" pitchFamily="66" charset="0"/>
              </a:rPr>
              <a:t>Αυτή η αναστολή του υποδοχέα</a:t>
            </a:r>
            <a:r>
              <a:rPr lang="en-US" sz="4400" dirty="0">
                <a:solidFill>
                  <a:srgbClr val="C00000"/>
                </a:solidFill>
                <a:latin typeface="Comic Sans MS" pitchFamily="66" charset="0"/>
              </a:rPr>
              <a:t> A</a:t>
            </a:r>
            <a:r>
              <a:rPr lang="el-GR" sz="4400" dirty="0">
                <a:solidFill>
                  <a:srgbClr val="C00000"/>
                </a:solidFill>
                <a:latin typeface="Comic Sans MS" pitchFamily="66" charset="0"/>
              </a:rPr>
              <a:t> της </a:t>
            </a:r>
            <a:r>
              <a:rPr lang="en-US" sz="4400" dirty="0">
                <a:solidFill>
                  <a:srgbClr val="C00000"/>
                </a:solidFill>
                <a:latin typeface="Comic Sans MS" pitchFamily="66" charset="0"/>
              </a:rPr>
              <a:t>IL-17 </a:t>
            </a:r>
            <a:r>
              <a:rPr lang="el-GR" sz="4400" dirty="0">
                <a:solidFill>
                  <a:srgbClr val="C00000"/>
                </a:solidFill>
                <a:latin typeface="Comic Sans MS" pitchFamily="66" charset="0"/>
              </a:rPr>
              <a:t>έχει όμως επιπρόσθετο  κλινικό όφελος;;;</a:t>
            </a:r>
            <a:br>
              <a:rPr lang="el-GR" sz="4400" dirty="0">
                <a:solidFill>
                  <a:srgbClr val="C00000"/>
                </a:solidFill>
                <a:latin typeface="Comic Sans MS" pitchFamily="66" charset="0"/>
              </a:rPr>
            </a:br>
            <a:endParaRPr lang="el-GR" sz="4400" dirty="0">
              <a:solidFill>
                <a:srgbClr val="FF0000"/>
              </a:solidFill>
              <a:latin typeface="+mj-lt"/>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a:xfrm rot="-360000">
            <a:off x="865453" y="4447615"/>
            <a:ext cx="9858978" cy="304006"/>
          </a:xfrm>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89</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534610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325-EF4C-415C-BEC9-FBA0E723EC57}"/>
              </a:ext>
            </a:extLst>
          </p:cNvPr>
          <p:cNvSpPr>
            <a:spLocks noGrp="1"/>
          </p:cNvSpPr>
          <p:nvPr>
            <p:ph type="title"/>
          </p:nvPr>
        </p:nvSpPr>
        <p:spPr>
          <a:xfrm>
            <a:off x="659505" y="414756"/>
            <a:ext cx="10439603" cy="716460"/>
          </a:xfrm>
        </p:spPr>
        <p:txBody>
          <a:bodyPr/>
          <a:lstStyle/>
          <a:p>
            <a:r>
              <a:rPr lang="el-GR" altLang="en-US" dirty="0"/>
              <a:t>Κατανοήσαμε καλύτερα τις  προσδοκίες των ασθενών από μια θεραπεία για τη ψωρίαση…</a:t>
            </a:r>
            <a:endParaRPr lang="el-GR" dirty="0"/>
          </a:p>
        </p:txBody>
      </p:sp>
      <p:pic>
        <p:nvPicPr>
          <p:cNvPr id="4" name="Picture 3">
            <a:extLst>
              <a:ext uri="{FF2B5EF4-FFF2-40B4-BE49-F238E27FC236}">
                <a16:creationId xmlns:a16="http://schemas.microsoft.com/office/drawing/2014/main" id="{45F0E040-80C4-4B7C-A3D3-E042C548858A}"/>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rcRect t="1630"/>
          <a:stretch/>
        </p:blipFill>
        <p:spPr>
          <a:xfrm>
            <a:off x="460541" y="1330685"/>
            <a:ext cx="8806524" cy="4828862"/>
          </a:xfrm>
          <a:prstGeom prst="rect">
            <a:avLst/>
          </a:prstGeom>
        </p:spPr>
      </p:pic>
      <p:pic>
        <p:nvPicPr>
          <p:cNvPr id="9" name="Picture 8">
            <a:extLst>
              <a:ext uri="{FF2B5EF4-FFF2-40B4-BE49-F238E27FC236}">
                <a16:creationId xmlns:a16="http://schemas.microsoft.com/office/drawing/2014/main" id="{A0B6B6B0-F29D-40AA-834C-1BB3E269C517}"/>
              </a:ext>
            </a:extLst>
          </p:cNvPr>
          <p:cNvPicPr>
            <a:picLocks noChangeAspect="1"/>
          </p:cNvPicPr>
          <p:nvPr/>
        </p:nvPicPr>
        <p:blipFill>
          <a:blip r:embed="rId4"/>
          <a:stretch>
            <a:fillRect/>
          </a:stretch>
        </p:blipFill>
        <p:spPr>
          <a:xfrm>
            <a:off x="9267065" y="6092073"/>
            <a:ext cx="2569125" cy="444000"/>
          </a:xfrm>
          <a:prstGeom prst="rect">
            <a:avLst/>
          </a:prstGeom>
        </p:spPr>
      </p:pic>
      <p:sp>
        <p:nvSpPr>
          <p:cNvPr id="3" name="Arrow: Left 2">
            <a:extLst>
              <a:ext uri="{FF2B5EF4-FFF2-40B4-BE49-F238E27FC236}">
                <a16:creationId xmlns:a16="http://schemas.microsoft.com/office/drawing/2014/main" id="{495359A3-4256-4AEE-AC2B-DE8E2A1668E7}"/>
              </a:ext>
            </a:extLst>
          </p:cNvPr>
          <p:cNvSpPr/>
          <p:nvPr/>
        </p:nvSpPr>
        <p:spPr bwMode="auto">
          <a:xfrm>
            <a:off x="8852105" y="1753705"/>
            <a:ext cx="2879354" cy="1168764"/>
          </a:xfrm>
          <a:prstGeom prst="leftArrow">
            <a:avLst/>
          </a:prstGeom>
          <a:solidFill>
            <a:srgbClr val="00B0F0"/>
          </a:solidFill>
          <a:ln w="9525" cap="flat" cmpd="sng" algn="ctr">
            <a:no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l-GR" sz="1800" b="1" i="0" u="none" strike="noStrike" cap="none" normalizeH="0" baseline="0" dirty="0">
                <a:ln>
                  <a:noFill/>
                </a:ln>
                <a:solidFill>
                  <a:schemeClr val="bg1"/>
                </a:solidFill>
                <a:effectLst/>
                <a:latin typeface="+mn-lt"/>
                <a:ea typeface="ＭＳ Ｐゴシック" charset="0"/>
                <a:cs typeface="ＭＳ Ｐゴシック" charset="0"/>
              </a:rPr>
              <a:t>Ασφάλεια</a:t>
            </a:r>
          </a:p>
        </p:txBody>
      </p:sp>
      <p:sp>
        <p:nvSpPr>
          <p:cNvPr id="11" name="Arrow: Left 10">
            <a:extLst>
              <a:ext uri="{FF2B5EF4-FFF2-40B4-BE49-F238E27FC236}">
                <a16:creationId xmlns:a16="http://schemas.microsoft.com/office/drawing/2014/main" id="{59788676-DC7C-4DC7-B95F-86487B127265}"/>
              </a:ext>
            </a:extLst>
          </p:cNvPr>
          <p:cNvSpPr/>
          <p:nvPr/>
        </p:nvSpPr>
        <p:spPr bwMode="auto">
          <a:xfrm>
            <a:off x="8318273" y="2736360"/>
            <a:ext cx="2899007" cy="1168764"/>
          </a:xfrm>
          <a:prstGeom prst="leftArrow">
            <a:avLst/>
          </a:prstGeom>
          <a:solidFill>
            <a:srgbClr val="00B0F0"/>
          </a:solidFill>
          <a:ln w="9525" cap="flat" cmpd="sng" algn="ctr">
            <a:no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l-GR" sz="1800" b="1" i="0" u="none" strike="noStrike" cap="none" normalizeH="0" baseline="0" dirty="0">
                <a:ln>
                  <a:noFill/>
                </a:ln>
                <a:solidFill>
                  <a:schemeClr val="bg1"/>
                </a:solidFill>
                <a:effectLst/>
                <a:latin typeface="+mn-lt"/>
                <a:ea typeface="ＭＳ Ｐゴシック" charset="0"/>
                <a:cs typeface="ＭＳ Ｐゴシック" charset="0"/>
              </a:rPr>
              <a:t>Διατήρηση της αποτελεσματικότητας</a:t>
            </a:r>
          </a:p>
        </p:txBody>
      </p:sp>
      <p:sp>
        <p:nvSpPr>
          <p:cNvPr id="12" name="Arrow: Left 11">
            <a:extLst>
              <a:ext uri="{FF2B5EF4-FFF2-40B4-BE49-F238E27FC236}">
                <a16:creationId xmlns:a16="http://schemas.microsoft.com/office/drawing/2014/main" id="{76E0DCD1-0B01-467F-97E1-76BCEF9B3605}"/>
              </a:ext>
            </a:extLst>
          </p:cNvPr>
          <p:cNvSpPr/>
          <p:nvPr/>
        </p:nvSpPr>
        <p:spPr bwMode="auto">
          <a:xfrm>
            <a:off x="7698513" y="3664435"/>
            <a:ext cx="2746607" cy="1168764"/>
          </a:xfrm>
          <a:prstGeom prst="leftArrow">
            <a:avLst/>
          </a:prstGeom>
          <a:solidFill>
            <a:srgbClr val="00B0F0"/>
          </a:solidFill>
          <a:ln w="9525" cap="flat" cmpd="sng" algn="ctr">
            <a:no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l-GR" sz="1800" b="1" i="0" u="none" strike="noStrike" cap="none" normalizeH="0" baseline="0" dirty="0">
                <a:ln>
                  <a:noFill/>
                </a:ln>
                <a:solidFill>
                  <a:schemeClr val="bg1"/>
                </a:solidFill>
                <a:effectLst/>
                <a:latin typeface="+mn-lt"/>
                <a:ea typeface="ＭＳ Ｐゴシック" charset="0"/>
                <a:cs typeface="ＭＳ Ｐゴシック" charset="0"/>
              </a:rPr>
              <a:t>Ταχύτητα έναρξης δράσης</a:t>
            </a:r>
          </a:p>
        </p:txBody>
      </p:sp>
      <p:sp>
        <p:nvSpPr>
          <p:cNvPr id="13" name="TextBox 12">
            <a:extLst>
              <a:ext uri="{FF2B5EF4-FFF2-40B4-BE49-F238E27FC236}">
                <a16:creationId xmlns:a16="http://schemas.microsoft.com/office/drawing/2014/main" id="{2BB3D971-8537-4FFA-B43B-CD37150100AB}"/>
              </a:ext>
            </a:extLst>
          </p:cNvPr>
          <p:cNvSpPr txBox="1"/>
          <p:nvPr/>
        </p:nvSpPr>
        <p:spPr>
          <a:xfrm>
            <a:off x="1614619" y="6238874"/>
            <a:ext cx="7237486" cy="369332"/>
          </a:xfrm>
          <a:prstGeom prst="rect">
            <a:avLst/>
          </a:prstGeom>
          <a:noFill/>
        </p:spPr>
        <p:txBody>
          <a:bodyPr wrap="square" lIns="0" tIns="0" rIns="0" bIns="0" rtlCol="0">
            <a:spAutoFit/>
          </a:bodyPr>
          <a:lstStyle/>
          <a:p>
            <a:pPr>
              <a:lnSpc>
                <a:spcPct val="100000"/>
              </a:lnSpc>
            </a:pPr>
            <a:r>
              <a:rPr lang="en-US" sz="1200" dirty="0">
                <a:latin typeface="+mn-lt"/>
              </a:rPr>
              <a:t>D. Rigopoulos et al. Patient preference study for different characteristics of systemic psoriasis treatments</a:t>
            </a:r>
          </a:p>
          <a:p>
            <a:pPr>
              <a:lnSpc>
                <a:spcPct val="100000"/>
              </a:lnSpc>
            </a:pPr>
            <a:r>
              <a:rPr lang="en-US" sz="1200" dirty="0" err="1">
                <a:latin typeface="+mn-lt"/>
              </a:rPr>
              <a:t>Protimisis</a:t>
            </a:r>
            <a:r>
              <a:rPr lang="en-US" sz="1200" dirty="0">
                <a:latin typeface="+mn-lt"/>
              </a:rPr>
              <a:t>. Dermatology Therapy</a:t>
            </a:r>
            <a:endParaRPr lang="el-GR" sz="1200" dirty="0" err="1">
              <a:latin typeface="+mn-lt"/>
            </a:endParaRPr>
          </a:p>
        </p:txBody>
      </p:sp>
      <p:pic>
        <p:nvPicPr>
          <p:cNvPr id="4098" name="Picture 2" descr="Image result for greek flag">
            <a:extLst>
              <a:ext uri="{FF2B5EF4-FFF2-40B4-BE49-F238E27FC236}">
                <a16:creationId xmlns:a16="http://schemas.microsoft.com/office/drawing/2014/main" id="{B2F05C7C-ABA7-48ED-87D5-94FA01CB33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7760" y="655836"/>
            <a:ext cx="1179520" cy="1179520"/>
          </a:xfrm>
          <a:prstGeom prst="rect">
            <a:avLst/>
          </a:prstGeom>
          <a:noFill/>
        </p:spPr>
      </p:pic>
    </p:spTree>
    <p:extLst>
      <p:ext uri="{BB962C8B-B14F-4D97-AF65-F5344CB8AC3E}">
        <p14:creationId xmlns:p14="http://schemas.microsoft.com/office/powerpoint/2010/main" val="3373379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069" y="465440"/>
            <a:ext cx="10648727" cy="5880722"/>
          </a:xfrm>
          <a:prstGeom prst="rect">
            <a:avLst/>
          </a:prstGeom>
          <a:noFill/>
        </p:spPr>
        <p:txBody>
          <a:bodyPr wrap="square" lIns="108849" tIns="54424" rIns="108849" bIns="54424" rtlCol="0">
            <a:spAutoFit/>
          </a:bodyPr>
          <a:lstStyle/>
          <a:p>
            <a:pPr>
              <a:lnSpc>
                <a:spcPts val="4520"/>
              </a:lnSpc>
            </a:pPr>
            <a:r>
              <a:rPr lang="el-GR" sz="3000" b="1" dirty="0">
                <a:solidFill>
                  <a:srgbClr val="C00000"/>
                </a:solidFill>
                <a:latin typeface="Comic Sans MS" pitchFamily="66" charset="0"/>
              </a:rPr>
              <a:t>Μπορεί το </a:t>
            </a:r>
            <a:r>
              <a:rPr lang="en-US" sz="3000" b="1" dirty="0" err="1">
                <a:solidFill>
                  <a:srgbClr val="C00000"/>
                </a:solidFill>
                <a:latin typeface="Comic Sans MS" pitchFamily="66" charset="0"/>
              </a:rPr>
              <a:t>brodalumab</a:t>
            </a:r>
            <a:r>
              <a:rPr lang="en-US" sz="3000" b="1" dirty="0">
                <a:solidFill>
                  <a:srgbClr val="C00000"/>
                </a:solidFill>
                <a:latin typeface="Comic Sans MS" pitchFamily="66" charset="0"/>
              </a:rPr>
              <a:t>, </a:t>
            </a:r>
            <a:r>
              <a:rPr lang="el-GR" sz="3000" b="1" dirty="0">
                <a:solidFill>
                  <a:srgbClr val="C00000"/>
                </a:solidFill>
                <a:latin typeface="Comic Sans MS" pitchFamily="66" charset="0"/>
              </a:rPr>
              <a:t>ο ειδικός αυτός αναστολέας του υποδοχέα Α της </a:t>
            </a:r>
            <a:r>
              <a:rPr lang="en-US" sz="3000" b="1" dirty="0">
                <a:solidFill>
                  <a:srgbClr val="C00000"/>
                </a:solidFill>
                <a:latin typeface="Comic Sans MS" pitchFamily="66" charset="0"/>
              </a:rPr>
              <a:t>IL-17 </a:t>
            </a:r>
            <a:r>
              <a:rPr lang="el-GR" sz="3000" b="1" dirty="0">
                <a:solidFill>
                  <a:srgbClr val="C00000"/>
                </a:solidFill>
                <a:latin typeface="Comic Sans MS" pitchFamily="66" charset="0"/>
              </a:rPr>
              <a:t>να συμβάλει στην …</a:t>
            </a:r>
          </a:p>
          <a:p>
            <a:pPr>
              <a:lnSpc>
                <a:spcPts val="4520"/>
              </a:lnSpc>
            </a:pPr>
            <a:endParaRPr lang="el-GR" sz="3000" b="1" dirty="0">
              <a:solidFill>
                <a:srgbClr val="C00000"/>
              </a:solidFill>
              <a:latin typeface="Comic Sans MS" pitchFamily="66" charset="0"/>
            </a:endParaRPr>
          </a:p>
          <a:p>
            <a:pPr lvl="4">
              <a:lnSpc>
                <a:spcPts val="4520"/>
              </a:lnSpc>
              <a:buFont typeface="Wingdings" pitchFamily="2" charset="2"/>
              <a:buChar char="ü"/>
            </a:pPr>
            <a:r>
              <a:rPr lang="el-GR" sz="3000" b="1" dirty="0">
                <a:solidFill>
                  <a:srgbClr val="C00000"/>
                </a:solidFill>
                <a:latin typeface="Comic Sans MS" pitchFamily="66" charset="0"/>
              </a:rPr>
              <a:t> Αποτελεσματική </a:t>
            </a:r>
          </a:p>
          <a:p>
            <a:pPr lvl="4">
              <a:lnSpc>
                <a:spcPts val="4520"/>
              </a:lnSpc>
              <a:buFont typeface="Wingdings" pitchFamily="2" charset="2"/>
              <a:buChar char="ü"/>
            </a:pPr>
            <a:r>
              <a:rPr lang="el-GR" sz="3000" b="1" dirty="0">
                <a:solidFill>
                  <a:srgbClr val="C00000"/>
                </a:solidFill>
                <a:latin typeface="Comic Sans MS" pitchFamily="66" charset="0"/>
              </a:rPr>
              <a:t> Γρήγορη</a:t>
            </a:r>
          </a:p>
          <a:p>
            <a:pPr lvl="4">
              <a:lnSpc>
                <a:spcPts val="4520"/>
              </a:lnSpc>
              <a:buFont typeface="Wingdings" pitchFamily="2" charset="2"/>
              <a:buChar char="ü"/>
            </a:pPr>
            <a:r>
              <a:rPr lang="el-GR" sz="3000" b="1" dirty="0">
                <a:solidFill>
                  <a:srgbClr val="C00000"/>
                </a:solidFill>
                <a:latin typeface="Comic Sans MS" pitchFamily="66" charset="0"/>
              </a:rPr>
              <a:t>Παρατεταμένη</a:t>
            </a:r>
          </a:p>
          <a:p>
            <a:pPr lvl="4">
              <a:lnSpc>
                <a:spcPts val="4520"/>
              </a:lnSpc>
              <a:buFont typeface="Wingdings" pitchFamily="2" charset="2"/>
              <a:buChar char="ü"/>
            </a:pPr>
            <a:r>
              <a:rPr lang="el-GR" sz="3000" b="1" dirty="0">
                <a:solidFill>
                  <a:srgbClr val="C00000"/>
                </a:solidFill>
                <a:latin typeface="Comic Sans MS" pitchFamily="66" charset="0"/>
              </a:rPr>
              <a:t> Ασφαλή </a:t>
            </a:r>
          </a:p>
          <a:p>
            <a:pPr lvl="4">
              <a:lnSpc>
                <a:spcPts val="4520"/>
              </a:lnSpc>
              <a:buFont typeface="Wingdings" pitchFamily="2" charset="2"/>
              <a:buChar char="ü"/>
            </a:pPr>
            <a:endParaRPr lang="el-GR" sz="3000" b="1" dirty="0">
              <a:solidFill>
                <a:srgbClr val="C00000"/>
              </a:solidFill>
              <a:latin typeface="Comic Sans MS" pitchFamily="66" charset="0"/>
            </a:endParaRPr>
          </a:p>
          <a:p>
            <a:pPr>
              <a:lnSpc>
                <a:spcPts val="4520"/>
              </a:lnSpc>
            </a:pPr>
            <a:r>
              <a:rPr lang="el-GR" sz="3000" b="1" dirty="0">
                <a:solidFill>
                  <a:srgbClr val="C00000"/>
                </a:solidFill>
                <a:latin typeface="Comic Sans MS" pitchFamily="66" charset="0"/>
              </a:rPr>
              <a:t>διαχείριση της </a:t>
            </a:r>
            <a:r>
              <a:rPr lang="el-GR" sz="3000" b="1" dirty="0" err="1">
                <a:solidFill>
                  <a:srgbClr val="C00000"/>
                </a:solidFill>
                <a:latin typeface="Comic Sans MS" pitchFamily="66" charset="0"/>
              </a:rPr>
              <a:t>ψωριασικής</a:t>
            </a:r>
            <a:r>
              <a:rPr lang="el-GR" sz="3000" b="1" dirty="0">
                <a:solidFill>
                  <a:srgbClr val="C00000"/>
                </a:solidFill>
                <a:latin typeface="Comic Sans MS" pitchFamily="66" charset="0"/>
              </a:rPr>
              <a:t> νόσου…</a:t>
            </a:r>
          </a:p>
          <a:p>
            <a:pPr>
              <a:lnSpc>
                <a:spcPts val="4520"/>
              </a:lnSpc>
            </a:pPr>
            <a:r>
              <a:rPr lang="el-GR" sz="3000" b="1" dirty="0">
                <a:solidFill>
                  <a:srgbClr val="C00000"/>
                </a:solidFill>
                <a:latin typeface="Comic Sans MS" pitchFamily="66" charset="0"/>
              </a:rPr>
              <a:t>		 σε όλες τις εκφράσεις της</a:t>
            </a:r>
            <a:r>
              <a:rPr lang="en-US" sz="3000" b="1" dirty="0">
                <a:solidFill>
                  <a:srgbClr val="C00000"/>
                </a:solidFill>
                <a:latin typeface="Comic Sans MS" pitchFamily="66" charset="0"/>
              </a:rPr>
              <a:t>;;;</a:t>
            </a:r>
            <a:endParaRPr lang="el-GR" sz="3000" b="1" dirty="0">
              <a:solidFill>
                <a:srgbClr val="C00000"/>
              </a:solidFill>
              <a:latin typeface="Comic Sans MS" pitchFamily="66" charset="0"/>
            </a:endParaRPr>
          </a:p>
        </p:txBody>
      </p:sp>
    </p:spTree>
    <p:extLst>
      <p:ext uri="{BB962C8B-B14F-4D97-AF65-F5344CB8AC3E}">
        <p14:creationId xmlns:p14="http://schemas.microsoft.com/office/powerpoint/2010/main" val="31676771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DCCF-9DDE-49EC-A69E-97318937D8A5}"/>
              </a:ext>
            </a:extLst>
          </p:cNvPr>
          <p:cNvSpPr>
            <a:spLocks noGrp="1"/>
          </p:cNvSpPr>
          <p:nvPr>
            <p:ph type="title"/>
          </p:nvPr>
        </p:nvSpPr>
        <p:spPr/>
        <p:txBody>
          <a:bodyPr/>
          <a:lstStyle/>
          <a:p>
            <a:r>
              <a:rPr lang="el-GR" sz="4400" dirty="0">
                <a:solidFill>
                  <a:srgbClr val="C00000"/>
                </a:solidFill>
                <a:latin typeface="Comic Sans MS" pitchFamily="66" charset="0"/>
              </a:rPr>
              <a:t>… ακόμα και συγκρινόμενο με άλλες διαθέσιμες θεραπείες;;;</a:t>
            </a:r>
            <a:br>
              <a:rPr lang="en-US" sz="6000" dirty="0">
                <a:solidFill>
                  <a:srgbClr val="C00000"/>
                </a:solidFill>
                <a:latin typeface="Comic Sans MS" pitchFamily="66" charset="0"/>
              </a:rPr>
            </a:br>
            <a:endParaRPr lang="el-GR" dirty="0">
              <a:solidFill>
                <a:srgbClr val="C00000"/>
              </a:solidFill>
            </a:endParaRPr>
          </a:p>
        </p:txBody>
      </p:sp>
      <p:sp>
        <p:nvSpPr>
          <p:cNvPr id="3" name="Text Placeholder 2">
            <a:extLst>
              <a:ext uri="{FF2B5EF4-FFF2-40B4-BE49-F238E27FC236}">
                <a16:creationId xmlns:a16="http://schemas.microsoft.com/office/drawing/2014/main" id="{FC51ACB0-E33E-45AC-A7DE-4E9502D6D806}"/>
              </a:ext>
            </a:extLst>
          </p:cNvPr>
          <p:cNvSpPr>
            <a:spLocks noGrp="1"/>
          </p:cNvSpPr>
          <p:nvPr>
            <p:ph type="body" sz="quarter" idx="37"/>
          </p:nvPr>
        </p:nvSpPr>
        <p:spPr>
          <a:xfrm rot="-360000">
            <a:off x="784871" y="2910042"/>
            <a:ext cx="10556780" cy="1809232"/>
          </a:xfrm>
        </p:spPr>
        <p:txBody>
          <a:bodyPr/>
          <a:lstStyle/>
          <a:p>
            <a:r>
              <a:rPr lang="en-US" sz="4400" b="1" dirty="0">
                <a:solidFill>
                  <a:srgbClr val="C00000"/>
                </a:solidFill>
                <a:latin typeface="Comic Sans MS" pitchFamily="66" charset="0"/>
              </a:rPr>
              <a:t>…</a:t>
            </a:r>
            <a:r>
              <a:rPr lang="el-GR" sz="4400" b="1" dirty="0">
                <a:solidFill>
                  <a:srgbClr val="C00000"/>
                </a:solidFill>
                <a:latin typeface="Comic Sans MS" pitchFamily="66" charset="0"/>
              </a:rPr>
              <a:t>ακόμη και για εκδηλώσεις, όπως η Ψ.Α για την οποία δεν έχει ένδειξη</a:t>
            </a:r>
            <a:r>
              <a:rPr lang="en-US" sz="4400" b="1" dirty="0">
                <a:solidFill>
                  <a:srgbClr val="C00000"/>
                </a:solidFill>
                <a:latin typeface="Comic Sans MS" pitchFamily="66" charset="0"/>
              </a:rPr>
              <a:t>;;;</a:t>
            </a:r>
            <a:endParaRPr lang="el-GR" sz="4400" b="1" dirty="0">
              <a:solidFill>
                <a:srgbClr val="C00000"/>
              </a:solidFill>
              <a:latin typeface="Comic Sans MS" pitchFamily="66" charset="0"/>
            </a:endParaRPr>
          </a:p>
          <a:p>
            <a:endParaRPr lang="el-GR" sz="1800" dirty="0"/>
          </a:p>
          <a:p>
            <a:endParaRPr lang="el-GR" sz="2400" dirty="0"/>
          </a:p>
        </p:txBody>
      </p:sp>
      <p:sp>
        <p:nvSpPr>
          <p:cNvPr id="4" name="Date Placeholder 3">
            <a:extLst>
              <a:ext uri="{FF2B5EF4-FFF2-40B4-BE49-F238E27FC236}">
                <a16:creationId xmlns:a16="http://schemas.microsoft.com/office/drawing/2014/main" id="{5C9DBE54-5BAE-475D-98BD-8029D42C08C8}"/>
              </a:ext>
            </a:extLst>
          </p:cNvPr>
          <p:cNvSpPr>
            <a:spLocks noGrp="1"/>
          </p:cNvSpPr>
          <p:nvPr>
            <p:ph type="dt" sz="half" idx="38"/>
          </p:nvPr>
        </p:nvSpPr>
        <p:spPr/>
        <p:txBody>
          <a:bodyPr/>
          <a:lstStyle/>
          <a:p>
            <a:endParaRPr lang="en-GB" dirty="0"/>
          </a:p>
        </p:txBody>
      </p:sp>
      <p:sp>
        <p:nvSpPr>
          <p:cNvPr id="5" name="Slide Number Placeholder 4">
            <a:extLst>
              <a:ext uri="{FF2B5EF4-FFF2-40B4-BE49-F238E27FC236}">
                <a16:creationId xmlns:a16="http://schemas.microsoft.com/office/drawing/2014/main" id="{CCA1AEA1-EF33-4FE4-8E48-77D25F28DDF8}"/>
              </a:ext>
            </a:extLst>
          </p:cNvPr>
          <p:cNvSpPr>
            <a:spLocks noGrp="1"/>
          </p:cNvSpPr>
          <p:nvPr>
            <p:ph type="sldNum" sz="quarter" idx="40"/>
          </p:nvPr>
        </p:nvSpPr>
        <p:spPr/>
        <p:txBody>
          <a:bodyPr/>
          <a:lstStyle/>
          <a:p>
            <a:fld id="{5E425EE3-649D-47AA-A51A-6C53D1975ED0}" type="slidenum">
              <a:rPr lang="en-GB" smtClean="0"/>
              <a:pPr/>
              <a:t>91</a:t>
            </a:fld>
            <a:endParaRPr lang="en-GB" dirty="0"/>
          </a:p>
        </p:txBody>
      </p:sp>
    </p:spTree>
    <p:extLst>
      <p:ext uri="{BB962C8B-B14F-4D97-AF65-F5344CB8AC3E}">
        <p14:creationId xmlns:p14="http://schemas.microsoft.com/office/powerpoint/2010/main" val="31387662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noChangeArrowheads="1"/>
          </p:cNvSpPr>
          <p:nvPr>
            <p:ph type="title"/>
          </p:nvPr>
        </p:nvSpPr>
        <p:spPr bwMode="auto">
          <a:xfrm>
            <a:off x="857250" y="1000125"/>
            <a:ext cx="10769203" cy="1071563"/>
          </a:xfrm>
        </p:spPr>
        <p:txBody>
          <a:bodyPr vert="horz" wrap="square" numCol="1" anchorCtr="0" compatLnSpc="1">
            <a:prstTxWarp prst="textNoShape">
              <a:avLst/>
            </a:prstTxWarp>
          </a:bodyPr>
          <a:lstStyle/>
          <a:p>
            <a:pPr eaLnBrk="1" hangingPunct="1"/>
            <a:r>
              <a:rPr lang="el-GR" sz="3900" dirty="0">
                <a:solidFill>
                  <a:srgbClr val="C00000"/>
                </a:solidFill>
                <a:latin typeface="Comic Sans MS" pitchFamily="66" charset="0"/>
              </a:rPr>
              <a:t>Σύμφωνα με τα </a:t>
            </a:r>
            <a:r>
              <a:rPr lang="en-US" sz="3900" dirty="0">
                <a:solidFill>
                  <a:srgbClr val="C00000"/>
                </a:solidFill>
                <a:latin typeface="Comic Sans MS" pitchFamily="66" charset="0"/>
              </a:rPr>
              <a:t>evidence based </a:t>
            </a:r>
            <a:r>
              <a:rPr lang="el-GR" sz="3900" dirty="0">
                <a:solidFill>
                  <a:srgbClr val="C00000"/>
                </a:solidFill>
                <a:latin typeface="Comic Sans MS" pitchFamily="66" charset="0"/>
              </a:rPr>
              <a:t>δεδομένα  </a:t>
            </a:r>
            <a:endParaRPr lang="en-US" sz="3900" dirty="0">
              <a:solidFill>
                <a:srgbClr val="C00000"/>
              </a:solidFill>
              <a:latin typeface="Comic Sans MS" pitchFamily="66" charset="0"/>
            </a:endParaRPr>
          </a:p>
        </p:txBody>
      </p:sp>
      <p:sp>
        <p:nvSpPr>
          <p:cNvPr id="3" name="Title 1"/>
          <p:cNvSpPr txBox="1">
            <a:spLocks/>
          </p:cNvSpPr>
          <p:nvPr/>
        </p:nvSpPr>
        <p:spPr>
          <a:xfrm>
            <a:off x="4952992" y="4500571"/>
            <a:ext cx="3714776" cy="1071570"/>
          </a:xfrm>
          <a:prstGeom prst="rect">
            <a:avLst/>
          </a:prstGeom>
          <a:ln w="6350" cap="rnd">
            <a:noFill/>
          </a:ln>
        </p:spPr>
        <p:txBody>
          <a:bodyPr lIns="108849" tIns="54424" rIns="108849" bIns="54424" anchor="b"/>
          <a:lstStyle/>
          <a:p>
            <a:pPr defTabSz="1088485">
              <a:defRPr/>
            </a:pPr>
            <a:r>
              <a:rPr lang="el-GR" sz="10500" b="1" spc="-119" dirty="0">
                <a:ln w="3200">
                  <a:solidFill>
                    <a:schemeClr val="bg2">
                      <a:shade val="75000"/>
                      <a:alpha val="25000"/>
                    </a:schemeClr>
                  </a:solidFill>
                  <a:prstDash val="solid"/>
                  <a:round/>
                </a:ln>
                <a:solidFill>
                  <a:srgbClr val="C00000"/>
                </a:solidFill>
                <a:effectLst>
                  <a:innerShdw blurRad="50800" dist="25400" dir="13500000">
                    <a:prstClr val="black">
                      <a:alpha val="70000"/>
                    </a:prstClr>
                  </a:innerShdw>
                </a:effectLst>
                <a:latin typeface="Comic Sans MS" pitchFamily="66" charset="0"/>
                <a:ea typeface="+mj-ea"/>
                <a:cs typeface="+mj-cs"/>
              </a:rPr>
              <a:t>ΝΑΙ</a:t>
            </a:r>
            <a:endParaRPr lang="en-US" sz="10500" b="1" spc="-119" dirty="0">
              <a:ln w="3200">
                <a:solidFill>
                  <a:schemeClr val="bg2">
                    <a:shade val="75000"/>
                    <a:alpha val="25000"/>
                  </a:schemeClr>
                </a:solidFill>
                <a:prstDash val="solid"/>
                <a:round/>
              </a:ln>
              <a:solidFill>
                <a:srgbClr val="C00000"/>
              </a:solidFill>
              <a:effectLst>
                <a:innerShdw blurRad="50800" dist="25400" dir="13500000">
                  <a:prstClr val="black">
                    <a:alpha val="70000"/>
                  </a:prstClr>
                </a:innerShdw>
              </a:effectLst>
              <a:latin typeface="Comic Sans MS" pitchFamily="66" charset="0"/>
              <a:ea typeface="+mj-ea"/>
              <a:cs typeface="+mj-cs"/>
            </a:endParaRPr>
          </a:p>
        </p:txBody>
      </p:sp>
      <p:sp>
        <p:nvSpPr>
          <p:cNvPr id="4" name="3 - Καμπύλο αριστερό βέλος"/>
          <p:cNvSpPr/>
          <p:nvPr/>
        </p:nvSpPr>
        <p:spPr>
          <a:xfrm>
            <a:off x="9239250" y="1643062"/>
            <a:ext cx="1809750" cy="3786188"/>
          </a:xfrm>
          <a:prstGeom prst="curvedLeftArrow">
            <a:avLst>
              <a:gd name="adj1" fmla="val 25000"/>
              <a:gd name="adj2" fmla="val 50000"/>
              <a:gd name="adj3" fmla="val 43286"/>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108849" tIns="54424" rIns="108849" bIns="54424" anchor="ctr"/>
          <a:lstStyle/>
          <a:p>
            <a:pPr eaLnBrk="1" fontAlgn="auto" hangingPunct="1">
              <a:spcBef>
                <a:spcPts val="0"/>
              </a:spcBef>
              <a:spcAft>
                <a:spcPts val="0"/>
              </a:spcAft>
              <a:defRPr/>
            </a:pPr>
            <a:endParaRPr lang="el-GR"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627858" y="2061221"/>
            <a:ext cx="10817014" cy="1200699"/>
          </a:xfrm>
        </p:spPr>
        <p:txBody>
          <a:bodyPr/>
          <a:lstStyle/>
          <a:p>
            <a:r>
              <a:rPr lang="el-GR" sz="4400" spc="-1" dirty="0">
                <a:solidFill>
                  <a:srgbClr val="C00000"/>
                </a:solidFill>
                <a:uFill>
                  <a:solidFill>
                    <a:srgbClr val="FFFFFF"/>
                  </a:solidFill>
                </a:uFill>
                <a:latin typeface="Comic Sans MS" pitchFamily="66" charset="0"/>
                <a:ea typeface="American Typewriter"/>
              </a:rPr>
              <a:t> </a:t>
            </a:r>
            <a:r>
              <a:rPr lang="en-US" sz="4400" spc="-1" dirty="0">
                <a:solidFill>
                  <a:srgbClr val="C00000"/>
                </a:solidFill>
                <a:uFill>
                  <a:solidFill>
                    <a:srgbClr val="FFFFFF"/>
                  </a:solidFill>
                </a:uFill>
                <a:latin typeface="Comic Sans MS" pitchFamily="66" charset="0"/>
                <a:ea typeface="American Typewriter"/>
              </a:rPr>
              <a:t>				</a:t>
            </a:r>
            <a:r>
              <a:rPr lang="el-GR" sz="5400" spc="-1" dirty="0">
                <a:solidFill>
                  <a:srgbClr val="981800"/>
                </a:solidFill>
                <a:uFill>
                  <a:solidFill>
                    <a:srgbClr val="FFFFFF"/>
                  </a:solidFill>
                </a:uFill>
                <a:latin typeface="Comic Sans MS" pitchFamily="66" charset="0"/>
                <a:ea typeface="American Typewriter"/>
              </a:rPr>
              <a:t> </a:t>
            </a:r>
            <a:br>
              <a:rPr lang="el-GR" sz="5400" spc="-1" dirty="0">
                <a:solidFill>
                  <a:srgbClr val="981800"/>
                </a:solidFill>
                <a:uFill>
                  <a:solidFill>
                    <a:srgbClr val="FFFFFF"/>
                  </a:solidFill>
                </a:uFill>
                <a:latin typeface="Comic Sans MS" pitchFamily="66" charset="0"/>
                <a:ea typeface="American Typewriter"/>
              </a:rPr>
            </a:br>
            <a:r>
              <a:rPr lang="en-US" sz="5400" spc="-1" dirty="0">
                <a:solidFill>
                  <a:srgbClr val="981800"/>
                </a:solidFill>
                <a:uFill>
                  <a:solidFill>
                    <a:srgbClr val="FFFFFF"/>
                  </a:solidFill>
                </a:uFill>
                <a:latin typeface="Comic Sans MS" pitchFamily="66" charset="0"/>
                <a:ea typeface="American Typewriter"/>
              </a:rPr>
              <a:t>Take home message</a:t>
            </a:r>
            <a:r>
              <a:rPr lang="el-GR" sz="5400" spc="-1" dirty="0">
                <a:solidFill>
                  <a:srgbClr val="981800"/>
                </a:solidFill>
                <a:uFill>
                  <a:solidFill>
                    <a:srgbClr val="FFFFFF"/>
                  </a:solidFill>
                </a:uFill>
                <a:latin typeface="Comic Sans MS" pitchFamily="66" charset="0"/>
                <a:ea typeface="American Typewriter"/>
              </a:rPr>
              <a:t>.... </a:t>
            </a:r>
            <a:br>
              <a:rPr lang="el-GR" sz="5400" spc="-1" dirty="0">
                <a:solidFill>
                  <a:srgbClr val="981800"/>
                </a:solidFill>
                <a:uFill>
                  <a:solidFill>
                    <a:srgbClr val="FFFFFF"/>
                  </a:solidFill>
                </a:uFill>
                <a:latin typeface="Comic Sans MS" pitchFamily="66" charset="0"/>
                <a:ea typeface="American Typewriter"/>
              </a:rPr>
            </a:br>
            <a:br>
              <a:rPr lang="el-GR" sz="5400" spc="-1" dirty="0">
                <a:solidFill>
                  <a:srgbClr val="981800"/>
                </a:solidFill>
                <a:uFill>
                  <a:solidFill>
                    <a:srgbClr val="FFFFFF"/>
                  </a:solidFill>
                </a:uFill>
                <a:latin typeface="Comic Sans MS" pitchFamily="66" charset="0"/>
                <a:ea typeface="American Typewriter"/>
              </a:rPr>
            </a:br>
            <a:endParaRPr lang="el-GR" sz="5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4" name="Date Placeholder 3">
            <a:extLst>
              <a:ext uri="{FF2B5EF4-FFF2-40B4-BE49-F238E27FC236}">
                <a16:creationId xmlns:a16="http://schemas.microsoft.com/office/drawing/2014/main" id="{97682608-27A2-49D2-84E9-A3E894ACC373}"/>
              </a:ext>
            </a:extLst>
          </p:cNvPr>
          <p:cNvSpPr>
            <a:spLocks noGrp="1"/>
          </p:cNvSpPr>
          <p:nvPr>
            <p:ph type="dt" sz="half" idx="38"/>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93</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391025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B54F-CA89-464E-BAAF-1D7FAE05BC6F}"/>
              </a:ext>
            </a:extLst>
          </p:cNvPr>
          <p:cNvSpPr>
            <a:spLocks noGrp="1"/>
          </p:cNvSpPr>
          <p:nvPr>
            <p:ph type="title"/>
          </p:nvPr>
        </p:nvSpPr>
        <p:spPr/>
        <p:txBody>
          <a:bodyPr/>
          <a:lstStyle/>
          <a:p>
            <a:r>
              <a:rPr lang="el-GR" dirty="0"/>
              <a:t>Το Kyntheum® προσφέρει περισσότερα από πλήρη δερματική κάθαρση (</a:t>
            </a:r>
            <a:r>
              <a:rPr lang="en-US" dirty="0"/>
              <a:t>PASI 100) </a:t>
            </a:r>
            <a:r>
              <a:rPr lang="el-GR" dirty="0"/>
              <a:t>στους ασθενείς με μέτρια/σοβαρή ψωρίαση</a:t>
            </a:r>
          </a:p>
        </p:txBody>
      </p:sp>
      <p:grpSp>
        <p:nvGrpSpPr>
          <p:cNvPr id="7" name="Group 6">
            <a:extLst>
              <a:ext uri="{FF2B5EF4-FFF2-40B4-BE49-F238E27FC236}">
                <a16:creationId xmlns:a16="http://schemas.microsoft.com/office/drawing/2014/main" id="{8C792B58-5517-41CF-B651-208450AE823C}"/>
              </a:ext>
            </a:extLst>
          </p:cNvPr>
          <p:cNvGrpSpPr/>
          <p:nvPr/>
        </p:nvGrpSpPr>
        <p:grpSpPr>
          <a:xfrm>
            <a:off x="5141711" y="5994360"/>
            <a:ext cx="2921709" cy="863640"/>
            <a:chOff x="216893" y="5903205"/>
            <a:chExt cx="3078650" cy="863640"/>
          </a:xfrm>
        </p:grpSpPr>
        <p:sp>
          <p:nvSpPr>
            <p:cNvPr id="5" name="TextBox 4">
              <a:extLst>
                <a:ext uri="{FF2B5EF4-FFF2-40B4-BE49-F238E27FC236}">
                  <a16:creationId xmlns:a16="http://schemas.microsoft.com/office/drawing/2014/main" id="{6D32BB2A-F398-4C41-B191-4EB0BF6B4126}"/>
                </a:ext>
              </a:extLst>
            </p:cNvPr>
            <p:cNvSpPr txBox="1"/>
            <p:nvPr/>
          </p:nvSpPr>
          <p:spPr>
            <a:xfrm>
              <a:off x="339915" y="6647904"/>
              <a:ext cx="2459828" cy="118941"/>
            </a:xfrm>
            <a:prstGeom prst="rect">
              <a:avLst/>
            </a:prstGeom>
            <a:noFill/>
          </p:spPr>
          <p:txBody>
            <a:bodyPr wrap="square" lIns="0" tIns="0" rIns="0" bIns="0" rtlCol="0" anchor="b" anchorCtr="0">
              <a:noAutofit/>
            </a:bodyPr>
            <a:lstStyle/>
            <a:p>
              <a:pPr algn="l" eaLnBrk="1" hangingPunct="1">
                <a:defRPr/>
              </a:pPr>
              <a:r>
                <a:rPr lang="el-GR" sz="700" dirty="0">
                  <a:solidFill>
                    <a:srgbClr val="000000">
                      <a:lumMod val="50000"/>
                      <a:lumOff val="50000"/>
                    </a:srgbClr>
                  </a:solidFill>
                  <a:latin typeface="Arial" charset="0"/>
                  <a:cs typeface="Arial" charset="0"/>
                </a:rPr>
                <a:t>8. </a:t>
              </a:r>
              <a:r>
                <a:rPr lang="en-US" sz="700" dirty="0" err="1">
                  <a:solidFill>
                    <a:srgbClr val="000000">
                      <a:lumMod val="50000"/>
                      <a:lumOff val="50000"/>
                    </a:srgbClr>
                  </a:solidFill>
                  <a:latin typeface="Arial" charset="0"/>
                  <a:cs typeface="Arial" charset="0"/>
                </a:rPr>
                <a:t>Lebwohl</a:t>
              </a:r>
              <a:r>
                <a:rPr lang="en-US" sz="700" dirty="0">
                  <a:solidFill>
                    <a:srgbClr val="000000">
                      <a:lumMod val="50000"/>
                      <a:lumOff val="50000"/>
                    </a:srgbClr>
                  </a:solidFill>
                  <a:latin typeface="Arial" charset="0"/>
                  <a:cs typeface="Arial" charset="0"/>
                </a:rPr>
                <a:t> M, </a:t>
              </a:r>
              <a:r>
                <a:rPr lang="en-US" sz="700" i="1" dirty="0">
                  <a:solidFill>
                    <a:srgbClr val="000000">
                      <a:lumMod val="50000"/>
                      <a:lumOff val="50000"/>
                    </a:srgbClr>
                  </a:solidFill>
                  <a:latin typeface="Arial" charset="0"/>
                  <a:cs typeface="Arial" charset="0"/>
                </a:rPr>
                <a:t>et al., N Engl J Med</a:t>
              </a:r>
              <a:r>
                <a:rPr lang="en-US" sz="700" dirty="0">
                  <a:solidFill>
                    <a:srgbClr val="000000">
                      <a:lumMod val="50000"/>
                      <a:lumOff val="50000"/>
                    </a:srgbClr>
                  </a:solidFill>
                  <a:latin typeface="Arial" charset="0"/>
                  <a:cs typeface="Arial" charset="0"/>
                </a:rPr>
                <a:t>. 2015; 373:1318-28 </a:t>
              </a:r>
            </a:p>
          </p:txBody>
        </p:sp>
        <p:pic>
          <p:nvPicPr>
            <p:cNvPr id="6" name="Picture 5">
              <a:extLst>
                <a:ext uri="{FF2B5EF4-FFF2-40B4-BE49-F238E27FC236}">
                  <a16:creationId xmlns:a16="http://schemas.microsoft.com/office/drawing/2014/main" id="{9EDA52A6-E672-4127-99C0-212D68CC25F3}"/>
                </a:ext>
              </a:extLst>
            </p:cNvPr>
            <p:cNvPicPr>
              <a:picLocks noChangeAspect="1"/>
            </p:cNvPicPr>
            <p:nvPr/>
          </p:nvPicPr>
          <p:blipFill rotWithShape="1">
            <a:blip r:embed="rId2"/>
            <a:srcRect t="20438" b="11046"/>
            <a:stretch/>
          </p:blipFill>
          <p:spPr>
            <a:xfrm>
              <a:off x="216893" y="5903205"/>
              <a:ext cx="2796701" cy="521783"/>
            </a:xfrm>
            <a:prstGeom prst="rect">
              <a:avLst/>
            </a:prstGeom>
          </p:spPr>
        </p:pic>
        <p:sp>
          <p:nvSpPr>
            <p:cNvPr id="3" name="Rectangle 2">
              <a:extLst>
                <a:ext uri="{FF2B5EF4-FFF2-40B4-BE49-F238E27FC236}">
                  <a16:creationId xmlns:a16="http://schemas.microsoft.com/office/drawing/2014/main" id="{C647EA0A-74D3-4EA6-A2AA-E2BDBF3232B2}"/>
                </a:ext>
              </a:extLst>
            </p:cNvPr>
            <p:cNvSpPr/>
            <p:nvPr/>
          </p:nvSpPr>
          <p:spPr>
            <a:xfrm>
              <a:off x="226277" y="6372389"/>
              <a:ext cx="3069266" cy="307777"/>
            </a:xfrm>
            <a:prstGeom prst="rect">
              <a:avLst/>
            </a:prstGeom>
          </p:spPr>
          <p:txBody>
            <a:bodyPr wrap="square">
              <a:spAutoFit/>
            </a:bodyPr>
            <a:lstStyle/>
            <a:p>
              <a:r>
                <a:rPr lang="el-GR" sz="700" dirty="0">
                  <a:solidFill>
                    <a:srgbClr val="000000">
                      <a:lumMod val="50000"/>
                      <a:lumOff val="50000"/>
                    </a:srgbClr>
                  </a:solidFill>
                  <a:latin typeface="Arial"/>
                  <a:cs typeface="Arial" panose="020B0604020202020204" pitchFamily="34" charset="0"/>
                </a:rPr>
                <a:t>6. </a:t>
              </a:r>
              <a:r>
                <a:rPr lang="en-US" sz="700" dirty="0">
                  <a:solidFill>
                    <a:srgbClr val="000000">
                      <a:lumMod val="50000"/>
                      <a:lumOff val="50000"/>
                    </a:srgbClr>
                  </a:solidFill>
                  <a:latin typeface="Arial"/>
                  <a:cs typeface="Arial" panose="020B0604020202020204" pitchFamily="34" charset="0"/>
                </a:rPr>
                <a:t>Systematic Review on Rapidity of Onset of Action for Interleukin-17 and Interleukin-23 Inhibitors for </a:t>
              </a:r>
              <a:r>
                <a:rPr lang="en-US" sz="700" dirty="0">
                  <a:solidFill>
                    <a:srgbClr val="000000">
                      <a:lumMod val="50000"/>
                      <a:lumOff val="50000"/>
                    </a:srgbClr>
                  </a:solidFill>
                  <a:cs typeface="Arial" panose="020B0604020202020204" pitchFamily="34" charset="0"/>
                </a:rPr>
                <a:t>Psoriasis, </a:t>
              </a:r>
              <a:r>
                <a:rPr lang="en-US" sz="700" dirty="0" err="1">
                  <a:solidFill>
                    <a:srgbClr val="000000">
                      <a:lumMod val="50000"/>
                      <a:lumOff val="50000"/>
                    </a:srgbClr>
                  </a:solidFill>
                  <a:cs typeface="Arial" panose="020B0604020202020204" pitchFamily="34" charset="0"/>
                </a:rPr>
                <a:t>doi</a:t>
              </a:r>
              <a:r>
                <a:rPr lang="en-US" sz="700" dirty="0">
                  <a:solidFill>
                    <a:srgbClr val="000000">
                      <a:lumMod val="50000"/>
                      <a:lumOff val="50000"/>
                    </a:srgbClr>
                  </a:solidFill>
                  <a:cs typeface="Arial" panose="020B0604020202020204" pitchFamily="34" charset="0"/>
                </a:rPr>
                <a:t>: 10.1111/jdv.15920</a:t>
              </a:r>
              <a:endParaRPr lang="el-GR" sz="700" dirty="0"/>
            </a:p>
          </p:txBody>
        </p:sp>
      </p:grpSp>
      <p:graphicFrame>
        <p:nvGraphicFramePr>
          <p:cNvPr id="4" name="Diagram 3">
            <a:extLst>
              <a:ext uri="{FF2B5EF4-FFF2-40B4-BE49-F238E27FC236}">
                <a16:creationId xmlns:a16="http://schemas.microsoft.com/office/drawing/2014/main" id="{F6D5A680-886F-4E27-9052-65EB1993EAB6}"/>
              </a:ext>
            </a:extLst>
          </p:cNvPr>
          <p:cNvGraphicFramePr/>
          <p:nvPr>
            <p:extLst>
              <p:ext uri="{D42A27DB-BD31-4B8C-83A1-F6EECF244321}">
                <p14:modId xmlns:p14="http://schemas.microsoft.com/office/powerpoint/2010/main" val="1592227636"/>
              </p:ext>
            </p:extLst>
          </p:nvPr>
        </p:nvGraphicFramePr>
        <p:xfrm>
          <a:off x="640080" y="1321648"/>
          <a:ext cx="11155680" cy="4856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43764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8735B-768F-402C-9653-067F47A9938F}"/>
              </a:ext>
            </a:extLst>
          </p:cNvPr>
          <p:cNvPicPr>
            <a:picLocks noChangeAspect="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3031" t="1968" r="6288"/>
          <a:stretch/>
        </p:blipFill>
        <p:spPr>
          <a:xfrm>
            <a:off x="0" y="0"/>
            <a:ext cx="12192000" cy="7138815"/>
          </a:xfrm>
          <a:prstGeom prst="rect">
            <a:avLst/>
          </a:prstGeom>
        </p:spPr>
      </p:pic>
      <p:sp>
        <p:nvSpPr>
          <p:cNvPr id="3" name="Title 2">
            <a:extLst>
              <a:ext uri="{FF2B5EF4-FFF2-40B4-BE49-F238E27FC236}">
                <a16:creationId xmlns:a16="http://schemas.microsoft.com/office/drawing/2014/main" id="{D0159CC6-F2BD-444A-A7C3-0BEF3076BFE2}"/>
              </a:ext>
            </a:extLst>
          </p:cNvPr>
          <p:cNvSpPr>
            <a:spLocks noGrp="1"/>
          </p:cNvSpPr>
          <p:nvPr>
            <p:ph type="title"/>
          </p:nvPr>
        </p:nvSpPr>
        <p:spPr>
          <a:xfrm>
            <a:off x="7146589" y="1487092"/>
            <a:ext cx="5045411" cy="954165"/>
          </a:xfrm>
        </p:spPr>
        <p:txBody>
          <a:bodyPr/>
          <a:lstStyle/>
          <a:p>
            <a:pPr algn="ctr"/>
            <a:r>
              <a:rPr lang="el-GR" sz="3600" dirty="0">
                <a:solidFill>
                  <a:srgbClr val="008F8D"/>
                </a:solidFill>
                <a:effectLst>
                  <a:outerShdw blurRad="38100" dist="38100" dir="2700000" algn="tl">
                    <a:srgbClr val="000000">
                      <a:alpha val="43137"/>
                    </a:srgbClr>
                  </a:outerShdw>
                </a:effectLst>
              </a:rPr>
              <a:t>Η έξυπνη κίνηση</a:t>
            </a:r>
          </a:p>
        </p:txBody>
      </p:sp>
      <p:sp>
        <p:nvSpPr>
          <p:cNvPr id="5" name="Title 2">
            <a:extLst>
              <a:ext uri="{FF2B5EF4-FFF2-40B4-BE49-F238E27FC236}">
                <a16:creationId xmlns:a16="http://schemas.microsoft.com/office/drawing/2014/main" id="{CB953726-22A3-4BD7-B36A-00360776A3C7}"/>
              </a:ext>
            </a:extLst>
          </p:cNvPr>
          <p:cNvSpPr txBox="1">
            <a:spLocks/>
          </p:cNvSpPr>
          <p:nvPr/>
        </p:nvSpPr>
        <p:spPr bwMode="auto">
          <a:xfrm>
            <a:off x="7654562" y="2113323"/>
            <a:ext cx="4029464" cy="95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400" b="1" i="0">
                <a:solidFill>
                  <a:srgbClr val="323C5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178"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354"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532"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709"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a:lstStyle>
          <a:p>
            <a:pPr algn="ctr"/>
            <a:r>
              <a:rPr lang="en-US" sz="5400" kern="0" dirty="0">
                <a:solidFill>
                  <a:srgbClr val="008F8D"/>
                </a:solidFill>
                <a:effectLst>
                  <a:outerShdw blurRad="38100" dist="38100" dir="2700000" algn="tl">
                    <a:srgbClr val="000000">
                      <a:alpha val="43137"/>
                    </a:srgbClr>
                  </a:outerShdw>
                </a:effectLst>
              </a:rPr>
              <a:t>Kyntheum</a:t>
            </a:r>
            <a:r>
              <a:rPr lang="en-US" sz="4400" kern="0" baseline="30000" dirty="0">
                <a:solidFill>
                  <a:srgbClr val="008F8D"/>
                </a:solidFill>
                <a:effectLst>
                  <a:outerShdw blurRad="38100" dist="38100" dir="2700000" algn="tl">
                    <a:srgbClr val="000000">
                      <a:alpha val="43137"/>
                    </a:srgbClr>
                  </a:outerShdw>
                </a:effectLst>
              </a:rPr>
              <a:t>®</a:t>
            </a:r>
            <a:endParaRPr lang="el-GR" sz="5400" kern="0" baseline="30000" dirty="0">
              <a:solidFill>
                <a:srgbClr val="008F8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63119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6348-1C2D-4ABE-9A96-8C5FB2AEF488}"/>
              </a:ext>
            </a:extLst>
          </p:cNvPr>
          <p:cNvSpPr>
            <a:spLocks noGrp="1"/>
          </p:cNvSpPr>
          <p:nvPr>
            <p:ph type="title"/>
          </p:nvPr>
        </p:nvSpPr>
        <p:spPr>
          <a:xfrm rot="-360000">
            <a:off x="627858" y="2061221"/>
            <a:ext cx="10817014" cy="1200699"/>
          </a:xfrm>
        </p:spPr>
        <p:txBody>
          <a:bodyPr/>
          <a:lstStyle/>
          <a:p>
            <a:r>
              <a:rPr lang="el-GR" sz="4400" spc="-1" dirty="0">
                <a:solidFill>
                  <a:srgbClr val="C00000"/>
                </a:solidFill>
                <a:uFill>
                  <a:solidFill>
                    <a:srgbClr val="FFFFFF"/>
                  </a:solidFill>
                </a:uFill>
                <a:latin typeface="Comic Sans MS" pitchFamily="66" charset="0"/>
                <a:ea typeface="American Typewriter"/>
              </a:rPr>
              <a:t> </a:t>
            </a:r>
            <a:r>
              <a:rPr lang="en-US" sz="4400" spc="-1" dirty="0">
                <a:solidFill>
                  <a:srgbClr val="C00000"/>
                </a:solidFill>
                <a:uFill>
                  <a:solidFill>
                    <a:srgbClr val="FFFFFF"/>
                  </a:solidFill>
                </a:uFill>
                <a:latin typeface="Comic Sans MS" pitchFamily="66" charset="0"/>
                <a:ea typeface="American Typewriter"/>
              </a:rPr>
              <a:t>				</a:t>
            </a:r>
            <a:r>
              <a:rPr lang="el-GR" sz="5400" spc="-1" dirty="0">
                <a:solidFill>
                  <a:srgbClr val="981800"/>
                </a:solidFill>
                <a:uFill>
                  <a:solidFill>
                    <a:srgbClr val="FFFFFF"/>
                  </a:solidFill>
                </a:uFill>
                <a:latin typeface="Comic Sans MS" pitchFamily="66" charset="0"/>
                <a:ea typeface="American Typewriter"/>
              </a:rPr>
              <a:t> </a:t>
            </a:r>
            <a:br>
              <a:rPr lang="el-GR" sz="5400" spc="-1" dirty="0">
                <a:solidFill>
                  <a:srgbClr val="981800"/>
                </a:solidFill>
                <a:uFill>
                  <a:solidFill>
                    <a:srgbClr val="FFFFFF"/>
                  </a:solidFill>
                </a:uFill>
                <a:latin typeface="Comic Sans MS" pitchFamily="66" charset="0"/>
                <a:ea typeface="American Typewriter"/>
              </a:rPr>
            </a:br>
            <a:r>
              <a:rPr lang="el-GR" sz="5400" spc="-1" dirty="0">
                <a:solidFill>
                  <a:srgbClr val="981800"/>
                </a:solidFill>
                <a:uFill>
                  <a:solidFill>
                    <a:srgbClr val="FFFFFF"/>
                  </a:solidFill>
                </a:uFill>
                <a:latin typeface="Comic Sans MS" pitchFamily="66" charset="0"/>
                <a:ea typeface="American Typewriter"/>
              </a:rPr>
              <a:t> </a:t>
            </a:r>
            <a:r>
              <a:rPr lang="el-GR" sz="5400" spc="-1" dirty="0">
                <a:solidFill>
                  <a:srgbClr val="981800"/>
                </a:solidFill>
                <a:uFill>
                  <a:solidFill>
                    <a:srgbClr val="FFFFFF"/>
                  </a:solidFill>
                </a:uFill>
                <a:latin typeface="Comic Sans MS" pitchFamily="66" charset="0"/>
                <a:ea typeface="Noteworthy Bold"/>
              </a:rPr>
              <a:t> Ευχαριστώ για…</a:t>
            </a:r>
            <a:br>
              <a:rPr lang="el-GR" sz="5400" spc="-1" dirty="0">
                <a:solidFill>
                  <a:srgbClr val="000000"/>
                </a:solidFill>
                <a:uFill>
                  <a:solidFill>
                    <a:srgbClr val="FFFFFF"/>
                  </a:solidFill>
                </a:uFill>
                <a:latin typeface="Comic Sans MS" pitchFamily="66" charset="0"/>
              </a:rPr>
            </a:br>
            <a:r>
              <a:rPr lang="en-US" sz="5400" spc="-1" dirty="0">
                <a:solidFill>
                  <a:srgbClr val="000000"/>
                </a:solidFill>
                <a:uFill>
                  <a:solidFill>
                    <a:srgbClr val="FFFFFF"/>
                  </a:solidFill>
                </a:uFill>
                <a:latin typeface="Comic Sans MS" pitchFamily="66" charset="0"/>
              </a:rPr>
              <a:t>				</a:t>
            </a:r>
            <a:r>
              <a:rPr lang="el-GR" sz="5400" spc="-1" dirty="0">
                <a:solidFill>
                  <a:srgbClr val="981800"/>
                </a:solidFill>
                <a:uFill>
                  <a:solidFill>
                    <a:srgbClr val="FFFFFF"/>
                  </a:solidFill>
                </a:uFill>
                <a:latin typeface="Comic Sans MS" pitchFamily="66" charset="0"/>
                <a:ea typeface="Noteworthy Bold"/>
              </a:rPr>
              <a:t>την προσοχή σας…</a:t>
            </a:r>
            <a:br>
              <a:rPr lang="el-GR" sz="5400" spc="-1" dirty="0">
                <a:solidFill>
                  <a:srgbClr val="981800"/>
                </a:solidFill>
                <a:uFill>
                  <a:solidFill>
                    <a:srgbClr val="FFFFFF"/>
                  </a:solidFill>
                </a:uFill>
                <a:latin typeface="Comic Sans MS" pitchFamily="66" charset="0"/>
                <a:ea typeface="American Typewriter"/>
              </a:rPr>
            </a:br>
            <a:br>
              <a:rPr lang="el-GR" sz="5400" spc="-1" dirty="0">
                <a:solidFill>
                  <a:srgbClr val="981800"/>
                </a:solidFill>
                <a:uFill>
                  <a:solidFill>
                    <a:srgbClr val="FFFFFF"/>
                  </a:solidFill>
                </a:uFill>
                <a:latin typeface="Comic Sans MS" pitchFamily="66" charset="0"/>
                <a:ea typeface="American Typewriter"/>
              </a:rPr>
            </a:br>
            <a:endParaRPr lang="el-GR" sz="5400" dirty="0">
              <a:solidFill>
                <a:srgbClr val="C00000"/>
              </a:solidFill>
            </a:endParaRPr>
          </a:p>
        </p:txBody>
      </p:sp>
      <p:sp>
        <p:nvSpPr>
          <p:cNvPr id="3" name="Text Placeholder 2">
            <a:extLst>
              <a:ext uri="{FF2B5EF4-FFF2-40B4-BE49-F238E27FC236}">
                <a16:creationId xmlns:a16="http://schemas.microsoft.com/office/drawing/2014/main" id="{270157FE-797B-4CF6-861A-C896CE60A923}"/>
              </a:ext>
            </a:extLst>
          </p:cNvPr>
          <p:cNvSpPr>
            <a:spLocks noGrp="1"/>
          </p:cNvSpPr>
          <p:nvPr>
            <p:ph type="body" sz="quarter" idx="37"/>
          </p:nvPr>
        </p:nvSpPr>
        <p:spPr/>
        <p:txBody>
          <a:bodyPr/>
          <a:lstStyle/>
          <a:p>
            <a:endParaRPr lang="el-GR" dirty="0"/>
          </a:p>
        </p:txBody>
      </p:sp>
      <p:sp>
        <p:nvSpPr>
          <p:cNvPr id="5" name="Slide Number Placeholder 4">
            <a:extLst>
              <a:ext uri="{FF2B5EF4-FFF2-40B4-BE49-F238E27FC236}">
                <a16:creationId xmlns:a16="http://schemas.microsoft.com/office/drawing/2014/main" id="{4F7F1B6D-3659-4FC9-B971-76B1A167AE71}"/>
              </a:ext>
            </a:extLst>
          </p:cNvPr>
          <p:cNvSpPr>
            <a:spLocks noGrp="1"/>
          </p:cNvSpPr>
          <p:nvPr>
            <p:ph type="sldNum" sz="quarter" idx="4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E425EE3-649D-47AA-A51A-6C53D1975ED0}" type="slidenum">
              <a:rPr kumimoji="0" lang="en-GB" sz="900" b="0" i="0" u="none" strike="noStrike" kern="1200" cap="none" spc="0" normalizeH="0" baseline="0" noProof="0" smtClean="0">
                <a:ln>
                  <a:noFill/>
                </a:ln>
                <a:solidFill>
                  <a:srgbClr val="323232"/>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96</a:t>
            </a:fld>
            <a:endParaRPr kumimoji="0" lang="en-GB" sz="900" b="0" i="0" u="none" strike="noStrike" kern="1200" cap="none" spc="0" normalizeH="0" baseline="0" noProof="0" dirty="0">
              <a:ln>
                <a:noFill/>
              </a:ln>
              <a:solidFill>
                <a:srgbClr val="323232"/>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391025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Z7Rq74ARI.xKIEiVP5G5Q"/>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JZ7Rq74ARI.xKIEiVP5G5Q"/>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1_Blank">
  <a:themeElements>
    <a:clrScheme name="Custom 6">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B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10.xml><?xml version="1.0" encoding="utf-8"?>
<a:theme xmlns:a="http://schemas.openxmlformats.org/drawingml/2006/main" name="4_Blank">
  <a:themeElements>
    <a:clrScheme name="LEO Brodalumab 1">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C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11.xml><?xml version="1.0" encoding="utf-8"?>
<a:theme xmlns:a="http://schemas.openxmlformats.org/drawingml/2006/main" name="Blank">
  <a:themeElements>
    <a:clrScheme name="Custom 6">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B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12.xml><?xml version="1.0" encoding="utf-8"?>
<a:theme xmlns:a="http://schemas.openxmlformats.org/drawingml/2006/main" name="10_Blank">
  <a:themeElements>
    <a:clrScheme name="Custom 6">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B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13.xml><?xml version="1.0" encoding="utf-8"?>
<a:theme xmlns:a="http://schemas.openxmlformats.org/drawingml/2006/main" name="Leo Pharma">
  <a:themeElements>
    <a:clrScheme name="Leo Pharma">
      <a:dk1>
        <a:srgbClr val="000000"/>
      </a:dk1>
      <a:lt1>
        <a:srgbClr val="FFFFFF"/>
      </a:lt1>
      <a:dk2>
        <a:srgbClr val="68A17C"/>
      </a:dk2>
      <a:lt2>
        <a:srgbClr val="F5F3EF"/>
      </a:lt2>
      <a:accent1>
        <a:srgbClr val="204131"/>
      </a:accent1>
      <a:accent2>
        <a:srgbClr val="68A17C"/>
      </a:accent2>
      <a:accent3>
        <a:srgbClr val="006E96"/>
      </a:accent3>
      <a:accent4>
        <a:srgbClr val="EAAA00"/>
      </a:accent4>
      <a:accent5>
        <a:srgbClr val="682D64"/>
      </a:accent5>
      <a:accent6>
        <a:srgbClr val="798D83"/>
      </a:accent6>
      <a:hlink>
        <a:srgbClr val="338BAB"/>
      </a:hlink>
      <a:folHlink>
        <a:srgbClr val="865E83"/>
      </a:folHlink>
    </a:clrScheme>
    <a:fontScheme name="Leo Pharma">
      <a:majorFont>
        <a:latin typeface="Gilroy Office"/>
        <a:ea typeface=""/>
        <a:cs typeface=""/>
      </a:majorFont>
      <a:minorFont>
        <a:latin typeface="Gilroy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noProof="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tx1"/>
            </a:solidFill>
          </a:defRPr>
        </a:defPPr>
      </a:lstStyle>
    </a:txDef>
  </a:objectDefaults>
  <a:extraClrSchemeLst/>
  <a:custClrLst>
    <a:custClr name="Dark green 1">
      <a:srgbClr val="204131"/>
    </a:custClr>
    <a:custClr name="Light green 1">
      <a:srgbClr val="68A17C"/>
    </a:custClr>
    <a:custClr name="Blue 1">
      <a:srgbClr val="006E96"/>
    </a:custClr>
    <a:custClr name="Yellow 1">
      <a:srgbClr val="EAAA00"/>
    </a:custClr>
    <a:custClr name="Purple 1">
      <a:srgbClr val="682D64"/>
    </a:custClr>
    <a:custClr name=" ">
      <a:srgbClr val="FFFFFF"/>
    </a:custClr>
    <a:custClr name=" ">
      <a:srgbClr val="FFFFFF"/>
    </a:custClr>
    <a:custClr name=" ">
      <a:srgbClr val="FFFFFF"/>
    </a:custClr>
    <a:custClr name=" ">
      <a:srgbClr val="FFFFFF"/>
    </a:custClr>
    <a:custClr name=" ">
      <a:srgbClr val="FFFFFF"/>
    </a:custClr>
    <a:custClr name="Dark green 2">
      <a:srgbClr val="4D675A"/>
    </a:custClr>
    <a:custClr name="Light green 2">
      <a:srgbClr val="86B496"/>
    </a:custClr>
    <a:custClr name="Blue 2">
      <a:srgbClr val="338BAB"/>
    </a:custClr>
    <a:custClr name="Yellow 2">
      <a:srgbClr val="EEBB33"/>
    </a:custClr>
    <a:custClr name="Purple 2">
      <a:srgbClr val="865E83"/>
    </a:custClr>
    <a:custClr name=" ">
      <a:srgbClr val="FFFFFF"/>
    </a:custClr>
    <a:custClr name=" ">
      <a:srgbClr val="FFFFFF"/>
    </a:custClr>
    <a:custClr name=" ">
      <a:srgbClr val="FFFFFF"/>
    </a:custClr>
    <a:custClr name=" ">
      <a:srgbClr val="FFFFFF"/>
    </a:custClr>
    <a:custClr name=" ">
      <a:srgbClr val="FFFFFF"/>
    </a:custClr>
    <a:custClr name="Dark green 3">
      <a:srgbClr val="798D83"/>
    </a:custClr>
    <a:custClr name="Light green 3">
      <a:srgbClr val="A4C7B0"/>
    </a:custClr>
    <a:custClr name="Blue 3">
      <a:srgbClr val="66A8C0"/>
    </a:custClr>
    <a:custClr name="Yellow 3">
      <a:srgbClr val="F2CC66"/>
    </a:custClr>
    <a:custClr name="Purple 3">
      <a:srgbClr val="A486A2"/>
    </a:custClr>
    <a:custClr name=" ">
      <a:srgbClr val="FFFFFF"/>
    </a:custClr>
    <a:custClr name=" ">
      <a:srgbClr val="FFFFFF"/>
    </a:custClr>
    <a:custClr name=" ">
      <a:srgbClr val="FFFFFF"/>
    </a:custClr>
    <a:custClr name=" ">
      <a:srgbClr val="FFFFFF"/>
    </a:custClr>
    <a:custClr name=" ">
      <a:srgbClr val="FFFFFF"/>
    </a:custClr>
    <a:custClr name="Dark green 4">
      <a:srgbClr val="A6B3AD"/>
    </a:custClr>
    <a:custClr name="Light green 4">
      <a:srgbClr val="C3D9CB"/>
    </a:custClr>
    <a:custClr name="Blue 4">
      <a:srgbClr val="99C5D5"/>
    </a:custClr>
    <a:custClr name="Yellow 4">
      <a:srgbClr val="F7DD99"/>
    </a:custClr>
    <a:custClr name="Purple 4">
      <a:srgbClr val="C3AFC1"/>
    </a:custClr>
    <a:custClr name=" ">
      <a:srgbClr val="FFFFFF"/>
    </a:custClr>
    <a:custClr name=" ">
      <a:srgbClr val="FFFFFF"/>
    </a:custClr>
    <a:custClr name=" ">
      <a:srgbClr val="FFFFFF"/>
    </a:custClr>
    <a:custClr name=" ">
      <a:srgbClr val="FFFFFF"/>
    </a:custClr>
    <a:custClr name=" ">
      <a:srgbClr val="FFFFFF"/>
    </a:custClr>
    <a:custClr name="Dark green 5">
      <a:srgbClr val="D2D9D6"/>
    </a:custClr>
    <a:custClr name="Light green 5">
      <a:srgbClr val="E1ECE5"/>
    </a:custClr>
  </a:custClrLst>
  <a:extLst>
    <a:ext uri="{05A4C25C-085E-4340-85A3-A5531E510DB2}">
      <thm15:themeFamily xmlns:thm15="http://schemas.microsoft.com/office/thememl/2012/main" name="Leo Pharma (003) [Read-Only]" id="{294D2DC9-0D61-4452-B922-770B04D57198}" vid="{96CD0665-DCCA-43F3-8876-38953DC6D48A}"/>
    </a:ext>
  </a:extLst>
</a:theme>
</file>

<file path=ppt/theme/theme14.xml><?xml version="1.0" encoding="utf-8"?>
<a:theme xmlns:a="http://schemas.openxmlformats.org/drawingml/2006/main" name="3_Blank">
  <a:themeElements>
    <a:clrScheme name="Custom 6">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B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15.xml><?xml version="1.0" encoding="utf-8"?>
<a:theme xmlns:a="http://schemas.openxmlformats.org/drawingml/2006/main" name="11_Blank">
  <a:themeElements>
    <a:clrScheme name="Custom 6">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B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16.xml><?xml version="1.0" encoding="utf-8"?>
<a:theme xmlns:a="http://schemas.openxmlformats.org/drawingml/2006/main" name="12_Blank">
  <a:themeElements>
    <a:clrScheme name="LEO Brodalumab 1">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C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lank">
  <a:themeElements>
    <a:clrScheme name="Custom 6">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B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3.xml><?xml version="1.0" encoding="utf-8"?>
<a:theme xmlns:a="http://schemas.openxmlformats.org/drawingml/2006/main" name="5_Blank">
  <a:themeElements>
    <a:clrScheme name="Custom 5">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B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4.xml><?xml version="1.0" encoding="utf-8"?>
<a:theme xmlns:a="http://schemas.openxmlformats.org/drawingml/2006/main" name="6_Blank">
  <a:themeElements>
    <a:clrScheme name="Custom 6">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B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5.xml><?xml version="1.0" encoding="utf-8"?>
<a:theme xmlns:a="http://schemas.openxmlformats.org/drawingml/2006/main" name="Kyntheum PowerPoint Template 16_9">
  <a:themeElements>
    <a:clrScheme name="Kyntheum LEO">
      <a:dk1>
        <a:srgbClr val="323232"/>
      </a:dk1>
      <a:lt1>
        <a:sysClr val="window" lastClr="FFFFFF"/>
      </a:lt1>
      <a:dk2>
        <a:srgbClr val="000000"/>
      </a:dk2>
      <a:lt2>
        <a:srgbClr val="EAF0FA"/>
      </a:lt2>
      <a:accent1>
        <a:srgbClr val="008993"/>
      </a:accent1>
      <a:accent2>
        <a:srgbClr val="F04E58"/>
      </a:accent2>
      <a:accent3>
        <a:srgbClr val="75D5E5"/>
      </a:accent3>
      <a:accent4>
        <a:srgbClr val="1031A5"/>
      </a:accent4>
      <a:accent5>
        <a:srgbClr val="98B5E8"/>
      </a:accent5>
      <a:accent6>
        <a:srgbClr val="828282"/>
      </a:accent6>
      <a:hlink>
        <a:srgbClr val="0563C1"/>
      </a:hlink>
      <a:folHlink>
        <a:srgbClr val="954F72"/>
      </a:folHlink>
    </a:clrScheme>
    <a:fontScheme name="kynthe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Arial" charset="0"/>
            <a:cs typeface="Arial"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Kyntheum PowerPoint Template 16_9.potx" id="{34C2DD6C-3156-4715-87E6-E02FD4CAF1DC}" vid="{1BBE426B-10EE-4D51-9885-EE985DEFCE37}"/>
    </a:ext>
  </a:extLst>
</a:theme>
</file>

<file path=ppt/theme/theme6.xml><?xml version="1.0" encoding="utf-8"?>
<a:theme xmlns:a="http://schemas.openxmlformats.org/drawingml/2006/main" name="7_Blank">
  <a:themeElements>
    <a:clrScheme name="LEO Brodalumab 1">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C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7.xml><?xml version="1.0" encoding="utf-8"?>
<a:theme xmlns:a="http://schemas.openxmlformats.org/drawingml/2006/main" name="8_Blank">
  <a:themeElements>
    <a:clrScheme name="LEO Brodalumab 1">
      <a:dk1>
        <a:srgbClr val="000000"/>
      </a:dk1>
      <a:lt1>
        <a:srgbClr val="FFFFFF"/>
      </a:lt1>
      <a:dk2>
        <a:srgbClr val="CFCFCF"/>
      </a:dk2>
      <a:lt2>
        <a:srgbClr val="F0DED6"/>
      </a:lt2>
      <a:accent1>
        <a:srgbClr val="D6B099"/>
      </a:accent1>
      <a:accent2>
        <a:srgbClr val="696969"/>
      </a:accent2>
      <a:accent3>
        <a:srgbClr val="323B57"/>
      </a:accent3>
      <a:accent4>
        <a:srgbClr val="0488D1"/>
      </a:accent4>
      <a:accent5>
        <a:srgbClr val="E97D00"/>
      </a:accent5>
      <a:accent6>
        <a:srgbClr val="B20056"/>
      </a:accent6>
      <a:hlink>
        <a:srgbClr val="323C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8.xml><?xml version="1.0" encoding="utf-8"?>
<a:theme xmlns:a="http://schemas.openxmlformats.org/drawingml/2006/main" name="2_Kyntheum PowerPoint Template 16_9-4">
  <a:themeElements>
    <a:clrScheme name="Kyntheum LEO">
      <a:dk1>
        <a:srgbClr val="323232"/>
      </a:dk1>
      <a:lt1>
        <a:sysClr val="window" lastClr="FFFFFF"/>
      </a:lt1>
      <a:dk2>
        <a:srgbClr val="000000"/>
      </a:dk2>
      <a:lt2>
        <a:srgbClr val="EAF0FA"/>
      </a:lt2>
      <a:accent1>
        <a:srgbClr val="008993"/>
      </a:accent1>
      <a:accent2>
        <a:srgbClr val="F04E58"/>
      </a:accent2>
      <a:accent3>
        <a:srgbClr val="75D5E5"/>
      </a:accent3>
      <a:accent4>
        <a:srgbClr val="1031A5"/>
      </a:accent4>
      <a:accent5>
        <a:srgbClr val="98B5E8"/>
      </a:accent5>
      <a:accent6>
        <a:srgbClr val="828282"/>
      </a:accent6>
      <a:hlink>
        <a:srgbClr val="0563C1"/>
      </a:hlink>
      <a:folHlink>
        <a:srgbClr val="954F72"/>
      </a:folHlink>
    </a:clrScheme>
    <a:fontScheme name="kynthe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Arial" charset="0"/>
            <a:cs typeface="Arial"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Kyntheum PowerPoint Template 16_9.potx" id="{71634D72-4EF9-4639-897F-D1E884311036}" vid="{9B913816-7E78-4271-A2EB-F8DB8E285E10}"/>
    </a:ext>
  </a:extLst>
</a:theme>
</file>

<file path=ppt/theme/theme9.xml><?xml version="1.0" encoding="utf-8"?>
<a:theme xmlns:a="http://schemas.openxmlformats.org/drawingml/2006/main" name="9_Blank">
  <a:themeElements>
    <a:clrScheme name="Broda Ok">
      <a:dk1>
        <a:sysClr val="windowText" lastClr="000000"/>
      </a:dk1>
      <a:lt1>
        <a:sysClr val="window" lastClr="FFFFFF"/>
      </a:lt1>
      <a:dk2>
        <a:srgbClr val="008993"/>
      </a:dk2>
      <a:lt2>
        <a:srgbClr val="E7E6E6"/>
      </a:lt2>
      <a:accent1>
        <a:srgbClr val="F04E41"/>
      </a:accent1>
      <a:accent2>
        <a:srgbClr val="402F63"/>
      </a:accent2>
      <a:accent3>
        <a:srgbClr val="004C98"/>
      </a:accent3>
      <a:accent4>
        <a:srgbClr val="0675CB"/>
      </a:accent4>
      <a:accent5>
        <a:srgbClr val="49AA41"/>
      </a:accent5>
      <a:accent6>
        <a:srgbClr val="7CCDD0"/>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cap="flat" cmpd="sng" algn="ctr">
          <a:no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EO Brodalumab">
    <a:dk1>
      <a:srgbClr val="000000"/>
    </a:dk1>
    <a:lt1>
      <a:srgbClr val="FFFFFF"/>
    </a:lt1>
    <a:dk2>
      <a:srgbClr val="CFCFCF"/>
    </a:dk2>
    <a:lt2>
      <a:srgbClr val="F0DED6"/>
    </a:lt2>
    <a:accent1>
      <a:srgbClr val="D6B099"/>
    </a:accent1>
    <a:accent2>
      <a:srgbClr val="696969"/>
    </a:accent2>
    <a:accent3>
      <a:srgbClr val="323B57"/>
    </a:accent3>
    <a:accent4>
      <a:srgbClr val="3C5F5F"/>
    </a:accent4>
    <a:accent5>
      <a:srgbClr val="7180AD"/>
    </a:accent5>
    <a:accent6>
      <a:srgbClr val="96D2D2"/>
    </a:accent6>
    <a:hlink>
      <a:srgbClr val="323C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EO Brodalumab">
    <a:dk1>
      <a:srgbClr val="000000"/>
    </a:dk1>
    <a:lt1>
      <a:srgbClr val="FFFFFF"/>
    </a:lt1>
    <a:dk2>
      <a:srgbClr val="CFCFCF"/>
    </a:dk2>
    <a:lt2>
      <a:srgbClr val="F0DED6"/>
    </a:lt2>
    <a:accent1>
      <a:srgbClr val="D6B099"/>
    </a:accent1>
    <a:accent2>
      <a:srgbClr val="696969"/>
    </a:accent2>
    <a:accent3>
      <a:srgbClr val="323B57"/>
    </a:accent3>
    <a:accent4>
      <a:srgbClr val="3C5F5F"/>
    </a:accent4>
    <a:accent5>
      <a:srgbClr val="7180AD"/>
    </a:accent5>
    <a:accent6>
      <a:srgbClr val="96D2D2"/>
    </a:accent6>
    <a:hlink>
      <a:srgbClr val="323C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LEO Brodalumab">
    <a:dk1>
      <a:srgbClr val="000000"/>
    </a:dk1>
    <a:lt1>
      <a:srgbClr val="FFFFFF"/>
    </a:lt1>
    <a:dk2>
      <a:srgbClr val="CFCFCF"/>
    </a:dk2>
    <a:lt2>
      <a:srgbClr val="F0DED6"/>
    </a:lt2>
    <a:accent1>
      <a:srgbClr val="D6B099"/>
    </a:accent1>
    <a:accent2>
      <a:srgbClr val="696969"/>
    </a:accent2>
    <a:accent3>
      <a:srgbClr val="323B57"/>
    </a:accent3>
    <a:accent4>
      <a:srgbClr val="3C5F5F"/>
    </a:accent4>
    <a:accent5>
      <a:srgbClr val="7180AD"/>
    </a:accent5>
    <a:accent6>
      <a:srgbClr val="96D2D2"/>
    </a:accent6>
    <a:hlink>
      <a:srgbClr val="323C57"/>
    </a:hlink>
    <a:folHlink>
      <a:srgbClr val="323B5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CDEC6ECB231741A30A46E73F5C43E2" ma:contentTypeVersion="13" ma:contentTypeDescription="Create a new document." ma:contentTypeScope="" ma:versionID="02fdab94a349063b1bcb37c5fead416e">
  <xsd:schema xmlns:xsd="http://www.w3.org/2001/XMLSchema" xmlns:xs="http://www.w3.org/2001/XMLSchema" xmlns:p="http://schemas.microsoft.com/office/2006/metadata/properties" xmlns:ns3="06ab9fd2-bfb5-41fc-a01f-9f4bbd3d5c30" xmlns:ns4="357fbfe4-8691-4162-b45d-df96d2277add" targetNamespace="http://schemas.microsoft.com/office/2006/metadata/properties" ma:root="true" ma:fieldsID="fc8c152d5093d769f22da03078d4da1c" ns3:_="" ns4:_="">
    <xsd:import namespace="06ab9fd2-bfb5-41fc-a01f-9f4bbd3d5c30"/>
    <xsd:import namespace="357fbfe4-8691-4162-b45d-df96d2277ad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ab9fd2-bfb5-41fc-a01f-9f4bbd3d5c3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7fbfe4-8691-4162-b45d-df96d2277add"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E1E952-E0C4-4E40-BCF1-002DAEE3A3ED}">
  <ds:schemaRefs>
    <ds:schemaRef ds:uri="http://schemas.microsoft.com/sharepoint/v3/contenttype/forms"/>
  </ds:schemaRefs>
</ds:datastoreItem>
</file>

<file path=customXml/itemProps2.xml><?xml version="1.0" encoding="utf-8"?>
<ds:datastoreItem xmlns:ds="http://schemas.openxmlformats.org/officeDocument/2006/customXml" ds:itemID="{8B77936C-E9DB-49B0-9406-461534751D8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D011197-C83D-4157-9108-8EDD9D8DBE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ab9fd2-bfb5-41fc-a01f-9f4bbd3d5c30"/>
    <ds:schemaRef ds:uri="357fbfe4-8691-4162-b45d-df96d2277a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7696</Words>
  <Application>Microsoft Office PowerPoint</Application>
  <PresentationFormat>Widescreen</PresentationFormat>
  <Paragraphs>1230</Paragraphs>
  <Slides>96</Slides>
  <Notes>28</Notes>
  <HiddenSlides>4</HiddenSlides>
  <MMClips>0</MMClips>
  <ScaleCrop>false</ScaleCrop>
  <HeadingPairs>
    <vt:vector size="8" baseType="variant">
      <vt:variant>
        <vt:lpstr>Fonts Used</vt:lpstr>
      </vt:variant>
      <vt:variant>
        <vt:i4>25</vt:i4>
      </vt:variant>
      <vt:variant>
        <vt:lpstr>Theme</vt:lpstr>
      </vt:variant>
      <vt:variant>
        <vt:i4>16</vt:i4>
      </vt:variant>
      <vt:variant>
        <vt:lpstr>Embedded OLE Servers</vt:lpstr>
      </vt:variant>
      <vt:variant>
        <vt:i4>1</vt:i4>
      </vt:variant>
      <vt:variant>
        <vt:lpstr>Slide Titles</vt:lpstr>
      </vt:variant>
      <vt:variant>
        <vt:i4>96</vt:i4>
      </vt:variant>
    </vt:vector>
  </HeadingPairs>
  <TitlesOfParts>
    <vt:vector size="138" baseType="lpstr">
      <vt:lpstr>AdvOT7fe89a09</vt:lpstr>
      <vt:lpstr>AdvOTc4f305bd.I</vt:lpstr>
      <vt:lpstr>AdvTTec369687</vt:lpstr>
      <vt:lpstr>AdvTTec369687+20</vt:lpstr>
      <vt:lpstr>AdvTTec369687+22</vt:lpstr>
      <vt:lpstr>Arial</vt:lpstr>
      <vt:lpstr>Arial Narrow</vt:lpstr>
      <vt:lpstr>Calibri</vt:lpstr>
      <vt:lpstr>Calibri Light</vt:lpstr>
      <vt:lpstr>Comic Sans MS</vt:lpstr>
      <vt:lpstr>Georgia</vt:lpstr>
      <vt:lpstr>Gill Sans MT</vt:lpstr>
      <vt:lpstr>Gilroy Office</vt:lpstr>
      <vt:lpstr>Gilroy Office Bold</vt:lpstr>
      <vt:lpstr>Gilroy Office Thin</vt:lpstr>
      <vt:lpstr>HelveticaNeueLT Std Lt Cn</vt:lpstr>
      <vt:lpstr>Imago</vt:lpstr>
      <vt:lpstr>ITC Franklin Gothic Demi</vt:lpstr>
      <vt:lpstr>Myriad Pro Black Cond</vt:lpstr>
      <vt:lpstr>Myriad Pro SemiCond</vt:lpstr>
      <vt:lpstr>Symbol</vt:lpstr>
      <vt:lpstr>Trebuchet MS</vt:lpstr>
      <vt:lpstr>Univers LT Std 57 Cn</vt:lpstr>
      <vt:lpstr>Verdana</vt:lpstr>
      <vt:lpstr>Wingdings</vt:lpstr>
      <vt:lpstr>1_Blank</vt:lpstr>
      <vt:lpstr>2_Blank</vt:lpstr>
      <vt:lpstr>5_Blank</vt:lpstr>
      <vt:lpstr>6_Blank</vt:lpstr>
      <vt:lpstr>Kyntheum PowerPoint Template 16_9</vt:lpstr>
      <vt:lpstr>7_Blank</vt:lpstr>
      <vt:lpstr>8_Blank</vt:lpstr>
      <vt:lpstr>2_Kyntheum PowerPoint Template 16_9-4</vt:lpstr>
      <vt:lpstr>9_Blank</vt:lpstr>
      <vt:lpstr>4_Blank</vt:lpstr>
      <vt:lpstr>Blank</vt:lpstr>
      <vt:lpstr>10_Blank</vt:lpstr>
      <vt:lpstr>Leo Pharma</vt:lpstr>
      <vt:lpstr>3_Blank</vt:lpstr>
      <vt:lpstr>11_Blank</vt:lpstr>
      <vt:lpstr>12_Blank</vt:lpstr>
      <vt:lpstr>think-cell Slide</vt:lpstr>
      <vt:lpstr>«Brodalumab: πέρα από τη δερματική κάθαρση…μέσω ενός καινοτόμου μηχανισμού δράσης» </vt:lpstr>
      <vt:lpstr>PowerPoint Presentation</vt:lpstr>
      <vt:lpstr>PowerPoint Presentation</vt:lpstr>
      <vt:lpstr>PowerPoint Presentation</vt:lpstr>
      <vt:lpstr>Τι έχει εξελιχθεί στην αντιμετώπιση της ψωρίασης ;;;</vt:lpstr>
      <vt:lpstr>PowerPoint Presentation</vt:lpstr>
      <vt:lpstr>PowerPoint Presentation</vt:lpstr>
      <vt:lpstr>Ο στιγματισμός και η κοινωνική απομόνωση αποτελούν συχνό πρόβλημα των ασθενών με ψωρίαση</vt:lpstr>
      <vt:lpstr>Κατανοήσαμε καλύτερα τις  προσδοκίες των ασθενών από μια θεραπεία για τη ψωρίαση…</vt:lpstr>
      <vt:lpstr>   Και τελικά…</vt:lpstr>
      <vt:lpstr>Οι θεραπευτικές επιλογές εξελίσσονται ώστε να καλύψουν τις προσδοκίες ασθενών και  ιατρών</vt:lpstr>
      <vt:lpstr>Στοχεύοντας την IL-17 στην Ψωρίαση</vt:lpstr>
      <vt:lpstr>Κυτταρικοί πληθυσμοί που ενέχονται στην παθογένεση της ψωρίασης</vt:lpstr>
      <vt:lpstr>Γενετικοί και περιβαλλοντικοί παράγοντες</vt:lpstr>
      <vt:lpstr>PowerPoint Presentation</vt:lpstr>
      <vt:lpstr>Παθογένεια της ψωρίασης</vt:lpstr>
      <vt:lpstr>Το μονοπάτι της IL-17 είναι κομβικό στη παθογένεια της ψωρίασης</vt:lpstr>
      <vt:lpstr>Η IL-17 δεν παράγεται από μια μόνο πηγή…</vt:lpstr>
      <vt:lpstr>Ποια όμως IL-17 διαδραματίζει τον κύριο ρόλο στην παθογένεια της ψωρίασης και πρέπει να ανασταλεί;</vt:lpstr>
      <vt:lpstr>Η IL-17 συμπεριλαμβάνει πολλαπλές ισομορφές που παίζουν ενεργό ρόλο στη ψωρίαση</vt:lpstr>
      <vt:lpstr>Ειδικότερα…IL-17A … </vt:lpstr>
      <vt:lpstr>PowerPoint Presentation</vt:lpstr>
      <vt:lpstr>PowerPoint Presentation</vt:lpstr>
      <vt:lpstr>PowerPoint Presentation</vt:lpstr>
      <vt:lpstr>   IL-17F… </vt:lpstr>
      <vt:lpstr>PowerPoint Presentation</vt:lpstr>
      <vt:lpstr>Ο Ρόλος των   IL-17A, IL-17F, IL-17A/F</vt:lpstr>
      <vt:lpstr>   IL-17C… </vt:lpstr>
      <vt:lpstr>The IL-17C</vt:lpstr>
      <vt:lpstr>PowerPoint Presentation</vt:lpstr>
      <vt:lpstr>Η IL-17C ενισχύει την φλεγμονώδη ανταπόκριση των KC μέσω της IL-17A/F διέγερσης</vt:lpstr>
      <vt:lpstr>   αλλά επιπλέον… </vt:lpstr>
      <vt:lpstr>Ο Ρόλος της IL-17C </vt:lpstr>
      <vt:lpstr>  Θα μπορούμε άραγε να αναστείλουμε όλους τους κύριους IL-17 συνδέτες, που είναι αυξημένοι στους ασθενείς με ψωρίαση και όχι μόνο εκλεκτικά κάποιους από αυτούς;;;   </vt:lpstr>
      <vt:lpstr>Έκφραση IL-17 συνδετών και των υποδοχέων τους</vt:lpstr>
      <vt:lpstr>  Το Brodalumab έχει καινοτόμο μηχανισμό δράσης διότι... </vt:lpstr>
      <vt:lpstr>To Brodalumab δεσμεύει την υπομονάδα Α του υποδοχέα της IL-17 με μεγάλη συγγένεια και αναστέλλει τη δράση πολλαπλών προφλεγμονωδών κυτταροκινών της οικογένεια IL-17  </vt:lpstr>
      <vt:lpstr>   και κυρίως... </vt:lpstr>
      <vt:lpstr>Το  Brodalumab δεσμεύει όλες τις ισομορφές της IL-17 που υπερεκφράζονται στο ψωριασικό δέρμα από όπου και αν παράγονται</vt:lpstr>
      <vt:lpstr>PowerPoint Presentation</vt:lpstr>
      <vt:lpstr>   στην πράξη…  αυτή η αναστολή του υποδοχέα Α της IL-17 έχει  επιπρόσθετο κλινικό όφελος;;; </vt:lpstr>
      <vt:lpstr>PowerPoint Presentation</vt:lpstr>
      <vt:lpstr>Η ταχύτητα του Brodalumab σε μοριακή &amp; κυτταρική αποτελεσματικότητα ως αποτέλεσμα του αποκλεισμού της IL-17RA</vt:lpstr>
      <vt:lpstr>Βελτιωμένη δερματική μορφολογία με brodalumab vs placebo</vt:lpstr>
      <vt:lpstr>     Δεδομένα Brodalumab…</vt:lpstr>
      <vt:lpstr>Brodalumab: Το μεγαλύτερο Κλινικό Πρόγραμμα για νέο βιολογικό παράγοντα στη Ψωρίαση</vt:lpstr>
      <vt:lpstr>AMAGINE 1-2-3: Συνέπεια στο υψηλό ποσοστό επίτευξης PASI 100 την εβδομάδα 12 μέσα από 3 μεγάλες μελέτες </vt:lpstr>
      <vt:lpstr>To Kyntheum® δίνει την ευκαιρία για απολύτως καθαρό δέρμα          PASI 100 σε 12 εβδομάδες</vt:lpstr>
      <vt:lpstr>Η αποτελεσματικότητα του Kyntheum® δεν επηρεάζεται από την προηγούμενη χρήση βιολογικής θεραπείας στην επίτευξη PASI 100</vt:lpstr>
      <vt:lpstr>Brodalumab vs. άλλων βιολογικών παραγόντων …     υπερέχει;;;</vt:lpstr>
      <vt:lpstr>Υψηλότερο ποσοστό επίτευξης PASI 100 με Kyntheum® συγκριτικά με άλλους εκπροσώπους anti-IL</vt:lpstr>
      <vt:lpstr>To Kyntheum® έχει τη μεγαλύτερη πιθανότητα επίτευξης                  κάθε επιπέδου ανταπόκρισης PASI vs. άλλων βιολογικών θεραπειών</vt:lpstr>
      <vt:lpstr>Brodalumab – Ως προς την ταχύτητα έναρξης δράσης…    υπερέχει;;;</vt:lpstr>
      <vt:lpstr>Χρόνος μέχρι την επίτευξη 25% των ασθενών  PASI 75  </vt:lpstr>
      <vt:lpstr>Kyntheum® : ταχύτερη έναρξης δράσης vs. άλλων βιολογικών παραγόντων στην επίτευξη PASI 100</vt:lpstr>
      <vt:lpstr>Brodalumab – Παρατεταμένη ανταπόκριση (Μακροχρόνια διατήρηση της αποτελεσματικότητας)</vt:lpstr>
      <vt:lpstr>2 χρόνια μετά την έναρξη θεραπείας με Kyntheum® &gt;60% των ασθενών επιτυγχάνει PASI 100</vt:lpstr>
      <vt:lpstr>5 χρόνια μετά την έναρξη θεραπείας με Kyntheum® ~60% των ασθενών επιτυγχάνει PASI 100</vt:lpstr>
      <vt:lpstr>Brodalumab vs. άλλων βιολογικών παραγόντων …  διατηρεί την αποτελεσματικότητα;;;</vt:lpstr>
      <vt:lpstr>Σημαντική διατήρηση της αποτελεσματικότητας του Kyntheum®  (Drug survival registry)</vt:lpstr>
      <vt:lpstr>Brodalumab – Ως προς τις ειδικές εντοπίσεις ψωρίασης – ειδικοί πληθυσμοί….  Είναι εξίσου αποτελεσματικό;;;</vt:lpstr>
      <vt:lpstr>Υψηλά ποσοστά επίτευξης PSSI 100 και στην Ψωρίαση Τριχωτού Κεφαλής με Kyntheum®  στις 12 εβδ</vt:lpstr>
      <vt:lpstr>Σημαντική βελτίωση του δείκτη NAPSI με Kyntheum® απο την Εβδομάδα 12 σε ασθενείς με ψωριασική ονυχία</vt:lpstr>
      <vt:lpstr>Υψηλά επίπεδα δερματική κάθαρσης με Kyntheum® vs Ustekinumab σε παχύσαρκους ασθενείς </vt:lpstr>
      <vt:lpstr>Και τελικά…  οι αναφερθείσες από τους ασθενείς εκβάσεις σε θεραπεία με Brodalumab…     είναι οι αναμενόμενες;;;</vt:lpstr>
      <vt:lpstr>Μερικές φορές, οι μικρές λεπτομέρειες κάνουν τη διαφορά</vt:lpstr>
      <vt:lpstr>Σημαντική βελτίωση του κνησμού και άλλων συμπτωμάτων της ψωρίασης με το Kyntheum® συγκριτικά με εικονικό φάρμακο και ustekinumab</vt:lpstr>
      <vt:lpstr>Η ανταπόκριση PASI 100 σημαίνει πολλά περισσότερα για τους ασθενείς από απλά καθαρό δέρμα</vt:lpstr>
      <vt:lpstr>Brodalumab …και με τι προφίλ ασφαλείας επιτυγχάνει όλα αυτά;;;    ΕΞΑΙΡΕΤΙΚΟ!!!</vt:lpstr>
      <vt:lpstr>Το με Kyntheum® ήταν καλά ανεκτό στα πλαίσια του κλινικού προγράμματος Φάσης ΙΙΙ </vt:lpstr>
      <vt:lpstr>Brodalumab- Και σε ποιο δοσολογικό σχήμα επιτυγχάνει τα παραπάνω;;;  </vt:lpstr>
      <vt:lpstr>PowerPoint Presentation</vt:lpstr>
      <vt:lpstr>Δεδομένα Brodalumab στην Ψωριασική Αρθρίτιδα</vt:lpstr>
      <vt:lpstr> Επιδημιολογία </vt:lpstr>
      <vt:lpstr>7,000-10,000 ασθενείς με ψωρίαση στην Ελλάδα μπορεί να έχουν συμπτώματα ΨΑ</vt:lpstr>
      <vt:lpstr>Σχέση Ψωρίασης και Αρθρίτιδας στην ΨΑ</vt:lpstr>
      <vt:lpstr>Η ΨΑ επιβαρύνει ακόμα περισσότερο την ποιότητα ζωής των ασθενών με ψωρίαση</vt:lpstr>
      <vt:lpstr>Δεδομένου ότι To Brodalumab με το μοναδικό μηχανισμό δράσης που μπλοκάρει, μεσω του IL17RA, όλες τις ισομορφές της IL17   …θεωρητικά θα είναι αποτελεσματικό και στην Ψ.Α…  υπάρχουν κλινικά δεδομένα ως προς αυτό;;;</vt:lpstr>
      <vt:lpstr>PowerPoint Presentation</vt:lpstr>
      <vt:lpstr>πλήρης δημοσίευση  στο Annals of the Rheumatic Diseases </vt:lpstr>
      <vt:lpstr>Ποσοστά ανταποκρίσεων κατά ACR την Εβδ. 16 (Βελτίωση από νωρίς) ACR20, 50 και 70</vt:lpstr>
      <vt:lpstr>Ποσοστά ανταποκρίσεων κατά ACR την Εβδ. 24 (Περεταίρω βελτίωση στο χρόνο) Συγκεντρωτική ανάλυση των ποσοστών ACR20, 50 και 70</vt:lpstr>
      <vt:lpstr>PASI scores την Εβδ. 16 PASI 75, 90 και 100</vt:lpstr>
      <vt:lpstr>PASI scores την Εβδ. 24 Συγκεντρωτική ανάλυση των ποσοστών PASI 75, 90, 100</vt:lpstr>
      <vt:lpstr>Ανταποκρίσεις Ενθεσίτιδας &amp; Δακτυλίτιδας την Εβδ. 24 Επίλυση ενθεσίτιδας / δακτυλίτιδας των ασθενών με προσβολή κατά την έναρξη</vt:lpstr>
      <vt:lpstr>Προφίλ Ασφάλειας</vt:lpstr>
      <vt:lpstr>Συμπεράσματα από τις μελέτες AMVISION 1&amp;2</vt:lpstr>
      <vt:lpstr>     Τελικά....   </vt:lpstr>
      <vt:lpstr>   Αυτή η αναστολή του υποδοχέα A της IL-17 έχει όμως επιπρόσθετο  κλινικό όφελος;;; </vt:lpstr>
      <vt:lpstr>PowerPoint Presentation</vt:lpstr>
      <vt:lpstr>… ακόμα και συγκρινόμενο με άλλες διαθέσιμες θεραπείες;;; </vt:lpstr>
      <vt:lpstr>Σύμφωνα με τα evidence based δεδομένα  </vt:lpstr>
      <vt:lpstr>       Take home message....   </vt:lpstr>
      <vt:lpstr>Το Kyntheum® προσφέρει περισσότερα από πλήρη δερματική κάθαρση (PASI 100) στους ασθενείς με μέτρια/σοβαρή ψωρίαση</vt:lpstr>
      <vt:lpstr>Η έξυπνη κίνηση</vt:lpstr>
      <vt:lpstr>         Ευχαριστώ για…     την προσοχή σας…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2019-10-24T14:07:01Z</dcterms:created>
  <dcterms:modified xsi:type="dcterms:W3CDTF">2020-10-31T09:18:36Z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0x010100BECDEC6ECB231741A30A46E73F5C43E2</vt:lpwstr>
  </property>
  <property fmtid="{D5CDD505-2E9C-101B-9397-08002B2CF9AE}" pid="3" name="MSIP_Label_f061b9f0-8104-4829-9a4c-b0eb99e4c8fa_Enabled">
    <vt:lpwstr>true</vt:lpwstr>
  </property>
  <property fmtid="{D5CDD505-2E9C-101B-9397-08002B2CF9AE}" pid="4" name="MSIP_Label_f061b9f0-8104-4829-9a4c-b0eb99e4c8fa_SetDate">
    <vt:lpwstr>2020-09-08T12:06:50Z</vt:lpwstr>
  </property>
  <property fmtid="{D5CDD505-2E9C-101B-9397-08002B2CF9AE}" pid="5" name="MSIP_Label_f061b9f0-8104-4829-9a4c-b0eb99e4c8fa_Method">
    <vt:lpwstr>Standard</vt:lpwstr>
  </property>
  <property fmtid="{D5CDD505-2E9C-101B-9397-08002B2CF9AE}" pid="6" name="MSIP_Label_f061b9f0-8104-4829-9a4c-b0eb99e4c8fa_Name">
    <vt:lpwstr>Internal use only v1</vt:lpwstr>
  </property>
  <property fmtid="{D5CDD505-2E9C-101B-9397-08002B2CF9AE}" pid="7" name="MSIP_Label_f061b9f0-8104-4829-9a4c-b0eb99e4c8fa_SiteId">
    <vt:lpwstr>d78f7362-832c-4715-8e12-cc7bd574144c</vt:lpwstr>
  </property>
  <property fmtid="{D5CDD505-2E9C-101B-9397-08002B2CF9AE}" pid="8" name="MSIP_Label_f061b9f0-8104-4829-9a4c-b0eb99e4c8fa_ActionId">
    <vt:lpwstr>130823e1-8431-414c-8b4e-ddf484b3205f</vt:lpwstr>
  </property>
  <property fmtid="{D5CDD505-2E9C-101B-9397-08002B2CF9AE}" pid="9" name="MSIP_Label_f061b9f0-8104-4829-9a4c-b0eb99e4c8fa_ContentBits">
    <vt:lpwstr>0</vt:lpwstr>
  </property>
</Properties>
</file>